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60" r:id="rId5"/>
    <p:sldId id="259" r:id="rId6"/>
    <p:sldId id="257" r:id="rId7"/>
    <p:sldId id="262" r:id="rId8"/>
    <p:sldId id="258" r:id="rId9"/>
  </p:sldIdLst>
  <p:sldSz cx="18288000" cy="10287000"/>
  <p:notesSz cx="6858000" cy="9144000"/>
  <p:embeddedFontLst>
    <p:embeddedFont>
      <p:font typeface="Epilogue"/>
      <p:regular r:id="rId10"/>
      <p:bold r:id="rId11"/>
      <p:italic r:id="rId12"/>
    </p:embeddedFont>
    <p:embeddedFont>
      <p:font typeface="Epilogue Medium"/>
      <p:regular r:id="rId13"/>
      <p:italic r:id="rId14"/>
    </p:embeddedFont>
    <p:embeddedFont>
      <p:font typeface="Epilogue SemiBold"/>
      <p:regular r:id="rId15"/>
      <p:bold r:id="rId16"/>
    </p:embeddedFont>
    <p:embeddedFont>
      <p:font typeface="Tomarik Poster" pitchFamily="2" charset="77"/>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F0"/>
    <a:srgbClr val="3A7A65"/>
    <a:srgbClr val="00311F"/>
    <a:srgbClr val="66A64D"/>
    <a:srgbClr val="004325"/>
    <a:srgbClr val="1E4917"/>
    <a:srgbClr val="005367"/>
    <a:srgbClr val="010C00"/>
    <a:srgbClr val="033101"/>
    <a:srgbClr val="1E49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60"/>
  </p:normalViewPr>
  <p:slideViewPr>
    <p:cSldViewPr snapToGrid="0">
      <p:cViewPr varScale="1">
        <p:scale>
          <a:sx n="78" d="100"/>
          <a:sy n="78" d="100"/>
        </p:scale>
        <p:origin x="20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dirty="0"/>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3F12C9-2DC5-4BB8-B491-A22EC7207109}" type="datetimeFigureOut">
              <a:rPr lang="en-IN" smtClean="0"/>
              <a:t>30/01/26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DAB151-C3E0-4DF7-871A-3737ADE5D18B}" type="slidenum">
              <a:rPr lang="en-IN" smtClean="0"/>
              <a:t>‹#›</a:t>
            </a:fld>
            <a:endParaRPr lang="en-IN"/>
          </a:p>
        </p:txBody>
      </p:sp>
    </p:spTree>
    <p:extLst>
      <p:ext uri="{BB962C8B-B14F-4D97-AF65-F5344CB8AC3E}">
        <p14:creationId xmlns:p14="http://schemas.microsoft.com/office/powerpoint/2010/main" val="410389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1E4917"/>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D6BF3A-2DBE-50EF-33AD-61E2FF8455C1}"/>
              </a:ext>
            </a:extLst>
          </p:cNvPr>
          <p:cNvSpPr>
            <a:spLocks noGrp="1"/>
          </p:cNvSpPr>
          <p:nvPr>
            <p:ph type="dt" sz="half" idx="10"/>
          </p:nvPr>
        </p:nvSpPr>
        <p:spPr/>
        <p:txBody>
          <a:bodyPr/>
          <a:lstStyle/>
          <a:p>
            <a:fld id="{663F12C9-2DC5-4BB8-B491-A22EC7207109}" type="datetimeFigureOut">
              <a:rPr lang="en-IN" smtClean="0"/>
              <a:t>30/01/26</a:t>
            </a:fld>
            <a:endParaRPr lang="en-IN"/>
          </a:p>
        </p:txBody>
      </p:sp>
      <p:sp>
        <p:nvSpPr>
          <p:cNvPr id="4" name="Footer Placeholder 3">
            <a:extLst>
              <a:ext uri="{FF2B5EF4-FFF2-40B4-BE49-F238E27FC236}">
                <a16:creationId xmlns:a16="http://schemas.microsoft.com/office/drawing/2014/main" id="{C3676AAB-E9D6-691F-D265-999E0C3A831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A6A50A1-6D50-CE25-8E8D-C25547188805}"/>
              </a:ext>
            </a:extLst>
          </p:cNvPr>
          <p:cNvSpPr>
            <a:spLocks noGrp="1"/>
          </p:cNvSpPr>
          <p:nvPr>
            <p:ph type="sldNum" sz="quarter" idx="12"/>
          </p:nvPr>
        </p:nvSpPr>
        <p:spPr/>
        <p:txBody>
          <a:bodyPr/>
          <a:lstStyle/>
          <a:p>
            <a:fld id="{E6DAB151-C3E0-4DF7-871A-3737ADE5D18B}" type="slidenum">
              <a:rPr lang="en-IN" smtClean="0"/>
              <a:t>‹#›</a:t>
            </a:fld>
            <a:endParaRPr lang="en-IN"/>
          </a:p>
        </p:txBody>
      </p:sp>
      <p:grpSp>
        <p:nvGrpSpPr>
          <p:cNvPr id="62" name="Group 61">
            <a:extLst>
              <a:ext uri="{FF2B5EF4-FFF2-40B4-BE49-F238E27FC236}">
                <a16:creationId xmlns:a16="http://schemas.microsoft.com/office/drawing/2014/main" id="{DF366496-CB78-5802-00EA-24ACA71B88A0}"/>
              </a:ext>
            </a:extLst>
          </p:cNvPr>
          <p:cNvGrpSpPr/>
          <p:nvPr userDrawn="1"/>
        </p:nvGrpSpPr>
        <p:grpSpPr>
          <a:xfrm>
            <a:off x="800103" y="266697"/>
            <a:ext cx="17487905" cy="9363299"/>
            <a:chOff x="800103" y="266697"/>
            <a:chExt cx="17487905" cy="9363299"/>
          </a:xfrm>
        </p:grpSpPr>
        <p:grpSp>
          <p:nvGrpSpPr>
            <p:cNvPr id="63" name="Group 62">
              <a:extLst>
                <a:ext uri="{FF2B5EF4-FFF2-40B4-BE49-F238E27FC236}">
                  <a16:creationId xmlns:a16="http://schemas.microsoft.com/office/drawing/2014/main" id="{5C2C5927-96C1-869E-8A80-59E260106C41}"/>
                </a:ext>
              </a:extLst>
            </p:cNvPr>
            <p:cNvGrpSpPr/>
            <p:nvPr/>
          </p:nvGrpSpPr>
          <p:grpSpPr>
            <a:xfrm>
              <a:off x="7768270" y="1548003"/>
              <a:ext cx="2751439" cy="2579419"/>
              <a:chOff x="7768270" y="1548003"/>
              <a:chExt cx="2751439" cy="2579419"/>
            </a:xfrm>
          </p:grpSpPr>
          <p:sp>
            <p:nvSpPr>
              <p:cNvPr id="96" name="Freeform: Shape 95">
                <a:extLst>
                  <a:ext uri="{FF2B5EF4-FFF2-40B4-BE49-F238E27FC236}">
                    <a16:creationId xmlns:a16="http://schemas.microsoft.com/office/drawing/2014/main" id="{3A12D094-0491-0B7A-43DF-07331746212F}"/>
                  </a:ext>
                </a:extLst>
              </p:cNvPr>
              <p:cNvSpPr/>
              <p:nvPr/>
            </p:nvSpPr>
            <p:spPr>
              <a:xfrm flipV="1">
                <a:off x="9466425" y="2385166"/>
                <a:ext cx="460052" cy="304884"/>
              </a:xfrm>
              <a:custGeom>
                <a:avLst/>
                <a:gdLst>
                  <a:gd name="connsiteX0" fmla="*/ 7541 w 460052"/>
                  <a:gd name="connsiteY0" fmla="*/ 16391 h 304884"/>
                  <a:gd name="connsiteX1" fmla="*/ 33982 w 460052"/>
                  <a:gd name="connsiteY1" fmla="*/ 5818 h 304884"/>
                  <a:gd name="connsiteX2" fmla="*/ 122850 w 460052"/>
                  <a:gd name="connsiteY2" fmla="*/ 5513 h 304884"/>
                  <a:gd name="connsiteX3" fmla="*/ 202289 w 460052"/>
                  <a:gd name="connsiteY3" fmla="*/ -5031 h 304884"/>
                  <a:gd name="connsiteX4" fmla="*/ 219815 w 460052"/>
                  <a:gd name="connsiteY4" fmla="*/ -7679 h 304884"/>
                  <a:gd name="connsiteX5" fmla="*/ 262391 w 460052"/>
                  <a:gd name="connsiteY5" fmla="*/ 2456 h 304884"/>
                  <a:gd name="connsiteX6" fmla="*/ 358975 w 460052"/>
                  <a:gd name="connsiteY6" fmla="*/ 66225 h 304884"/>
                  <a:gd name="connsiteX7" fmla="*/ 363643 w 460052"/>
                  <a:gd name="connsiteY7" fmla="*/ 69874 h 304884"/>
                  <a:gd name="connsiteX8" fmla="*/ 406505 w 460052"/>
                  <a:gd name="connsiteY8" fmla="*/ 101982 h 304884"/>
                  <a:gd name="connsiteX9" fmla="*/ 407077 w 460052"/>
                  <a:gd name="connsiteY9" fmla="*/ 103011 h 304884"/>
                  <a:gd name="connsiteX10" fmla="*/ 447463 w 460052"/>
                  <a:gd name="connsiteY10" fmla="*/ 153932 h 304884"/>
                  <a:gd name="connsiteX11" fmla="*/ 449081 w 460052"/>
                  <a:gd name="connsiteY11" fmla="*/ 157742 h 304884"/>
                  <a:gd name="connsiteX12" fmla="*/ 446034 w 460052"/>
                  <a:gd name="connsiteY12" fmla="*/ 173487 h 304884"/>
                  <a:gd name="connsiteX13" fmla="*/ 418221 w 460052"/>
                  <a:gd name="connsiteY13" fmla="*/ 200195 h 304884"/>
                  <a:gd name="connsiteX14" fmla="*/ 381550 w 460052"/>
                  <a:gd name="connsiteY14" fmla="*/ 246457 h 304884"/>
                  <a:gd name="connsiteX15" fmla="*/ 367072 w 460052"/>
                  <a:gd name="connsiteY15" fmla="*/ 275566 h 304884"/>
                  <a:gd name="connsiteX16" fmla="*/ 359070 w 460052"/>
                  <a:gd name="connsiteY16" fmla="*/ 291492 h 304884"/>
                  <a:gd name="connsiteX17" fmla="*/ 346211 w 460052"/>
                  <a:gd name="connsiteY17" fmla="*/ 296607 h 304884"/>
                  <a:gd name="connsiteX18" fmla="*/ 338020 w 460052"/>
                  <a:gd name="connsiteY18" fmla="*/ 293158 h 304884"/>
                  <a:gd name="connsiteX19" fmla="*/ 305350 w 460052"/>
                  <a:gd name="connsiteY19" fmla="*/ 272976 h 304884"/>
                  <a:gd name="connsiteX20" fmla="*/ 267917 w 460052"/>
                  <a:gd name="connsiteY20" fmla="*/ 255687 h 304884"/>
                  <a:gd name="connsiteX21" fmla="*/ 255534 w 460052"/>
                  <a:gd name="connsiteY21" fmla="*/ 247600 h 304884"/>
                  <a:gd name="connsiteX22" fmla="*/ 162951 w 460052"/>
                  <a:gd name="connsiteY22" fmla="*/ 183288 h 304884"/>
                  <a:gd name="connsiteX23" fmla="*/ 148187 w 460052"/>
                  <a:gd name="connsiteY23" fmla="*/ 173458 h 304884"/>
                  <a:gd name="connsiteX24" fmla="*/ 74845 w 460052"/>
                  <a:gd name="connsiteY24" fmla="*/ 123452 h 304884"/>
                  <a:gd name="connsiteX25" fmla="*/ 60652 w 460052"/>
                  <a:gd name="connsiteY25" fmla="*/ 112765 h 304884"/>
                  <a:gd name="connsiteX26" fmla="*/ 16570 w 460052"/>
                  <a:gd name="connsiteY26" fmla="*/ 77903 h 304884"/>
                  <a:gd name="connsiteX27" fmla="*/ -7632 w 460052"/>
                  <a:gd name="connsiteY27" fmla="*/ 48576 h 304884"/>
                  <a:gd name="connsiteX28" fmla="*/ -4518 w 460052"/>
                  <a:gd name="connsiteY28" fmla="*/ 29249 h 304884"/>
                  <a:gd name="connsiteX29" fmla="*/ 7541 w 460052"/>
                  <a:gd name="connsiteY29" fmla="*/ 16391 h 30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0052" h="304884">
                    <a:moveTo>
                      <a:pt x="7541" y="16391"/>
                    </a:moveTo>
                    <a:cubicBezTo>
                      <a:pt x="14647" y="8514"/>
                      <a:pt x="23628" y="4008"/>
                      <a:pt x="33982" y="5818"/>
                    </a:cubicBezTo>
                    <a:cubicBezTo>
                      <a:pt x="63700" y="11009"/>
                      <a:pt x="93323" y="6789"/>
                      <a:pt x="122850" y="5513"/>
                    </a:cubicBezTo>
                    <a:cubicBezTo>
                      <a:pt x="149425" y="4370"/>
                      <a:pt x="175810" y="-1307"/>
                      <a:pt x="202289" y="-5031"/>
                    </a:cubicBezTo>
                    <a:cubicBezTo>
                      <a:pt x="208099" y="-5860"/>
                      <a:pt x="213910" y="-7288"/>
                      <a:pt x="219815" y="-7679"/>
                    </a:cubicBezTo>
                    <a:cubicBezTo>
                      <a:pt x="234960" y="-8670"/>
                      <a:pt x="249152" y="-5869"/>
                      <a:pt x="262391" y="2456"/>
                    </a:cubicBezTo>
                    <a:cubicBezTo>
                      <a:pt x="295063" y="23030"/>
                      <a:pt x="325162" y="47385"/>
                      <a:pt x="358975" y="66225"/>
                    </a:cubicBezTo>
                    <a:cubicBezTo>
                      <a:pt x="360690" y="67178"/>
                      <a:pt x="362404" y="68397"/>
                      <a:pt x="363643" y="69874"/>
                    </a:cubicBezTo>
                    <a:cubicBezTo>
                      <a:pt x="375549" y="83761"/>
                      <a:pt x="392503" y="90952"/>
                      <a:pt x="406505" y="101982"/>
                    </a:cubicBezTo>
                    <a:cubicBezTo>
                      <a:pt x="406695" y="102325"/>
                      <a:pt x="406791" y="102678"/>
                      <a:pt x="407077" y="103011"/>
                    </a:cubicBezTo>
                    <a:cubicBezTo>
                      <a:pt x="420793" y="119813"/>
                      <a:pt x="435557" y="135834"/>
                      <a:pt x="447463" y="153932"/>
                    </a:cubicBezTo>
                    <a:cubicBezTo>
                      <a:pt x="447939" y="155199"/>
                      <a:pt x="448510" y="156465"/>
                      <a:pt x="449081" y="157742"/>
                    </a:cubicBezTo>
                    <a:cubicBezTo>
                      <a:pt x="452130" y="165429"/>
                      <a:pt x="451463" y="168334"/>
                      <a:pt x="446034" y="173487"/>
                    </a:cubicBezTo>
                    <a:cubicBezTo>
                      <a:pt x="436795" y="182373"/>
                      <a:pt x="427841" y="191660"/>
                      <a:pt x="418221" y="200195"/>
                    </a:cubicBezTo>
                    <a:cubicBezTo>
                      <a:pt x="403267" y="213482"/>
                      <a:pt x="393647" y="230941"/>
                      <a:pt x="381550" y="246457"/>
                    </a:cubicBezTo>
                    <a:cubicBezTo>
                      <a:pt x="375073" y="254849"/>
                      <a:pt x="371834" y="265794"/>
                      <a:pt x="367072" y="275566"/>
                    </a:cubicBezTo>
                    <a:cubicBezTo>
                      <a:pt x="364500" y="280900"/>
                      <a:pt x="361833" y="286244"/>
                      <a:pt x="359070" y="291492"/>
                    </a:cubicBezTo>
                    <a:cubicBezTo>
                      <a:pt x="356975" y="295407"/>
                      <a:pt x="350117" y="298074"/>
                      <a:pt x="346211" y="296607"/>
                    </a:cubicBezTo>
                    <a:cubicBezTo>
                      <a:pt x="343450" y="295569"/>
                      <a:pt x="340592" y="294645"/>
                      <a:pt x="338020" y="293158"/>
                    </a:cubicBezTo>
                    <a:cubicBezTo>
                      <a:pt x="326972" y="286653"/>
                      <a:pt x="315827" y="280623"/>
                      <a:pt x="305350" y="272976"/>
                    </a:cubicBezTo>
                    <a:cubicBezTo>
                      <a:pt x="294300" y="264974"/>
                      <a:pt x="279536" y="263355"/>
                      <a:pt x="267917" y="255687"/>
                    </a:cubicBezTo>
                    <a:cubicBezTo>
                      <a:pt x="263820" y="252973"/>
                      <a:pt x="259534" y="250487"/>
                      <a:pt x="255534" y="247600"/>
                    </a:cubicBezTo>
                    <a:cubicBezTo>
                      <a:pt x="225149" y="225502"/>
                      <a:pt x="192955" y="206072"/>
                      <a:pt x="162951" y="183288"/>
                    </a:cubicBezTo>
                    <a:cubicBezTo>
                      <a:pt x="158283" y="179697"/>
                      <a:pt x="153235" y="176449"/>
                      <a:pt x="148187" y="173458"/>
                    </a:cubicBezTo>
                    <a:cubicBezTo>
                      <a:pt x="122565" y="158494"/>
                      <a:pt x="98943" y="140645"/>
                      <a:pt x="74845" y="123452"/>
                    </a:cubicBezTo>
                    <a:cubicBezTo>
                      <a:pt x="70082" y="120003"/>
                      <a:pt x="64653" y="117051"/>
                      <a:pt x="60652" y="112765"/>
                    </a:cubicBezTo>
                    <a:cubicBezTo>
                      <a:pt x="47784" y="98801"/>
                      <a:pt x="32239" y="88114"/>
                      <a:pt x="16570" y="77903"/>
                    </a:cubicBezTo>
                    <a:cubicBezTo>
                      <a:pt x="5093" y="70426"/>
                      <a:pt x="-384" y="58939"/>
                      <a:pt x="-7632" y="48576"/>
                    </a:cubicBezTo>
                    <a:cubicBezTo>
                      <a:pt x="-10871" y="43975"/>
                      <a:pt x="-8557" y="33526"/>
                      <a:pt x="-4518" y="29249"/>
                    </a:cubicBezTo>
                    <a:cubicBezTo>
                      <a:pt x="-488" y="24963"/>
                      <a:pt x="3607" y="20753"/>
                      <a:pt x="7541" y="16391"/>
                    </a:cubicBezTo>
                  </a:path>
                </a:pathLst>
              </a:custGeom>
              <a:solidFill>
                <a:srgbClr val="66A74C"/>
              </a:solidFill>
              <a:ln w="953"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2C28327B-7309-BC36-1B73-F5E26B68CDF9}"/>
                  </a:ext>
                </a:extLst>
              </p:cNvPr>
              <p:cNvSpPr/>
              <p:nvPr/>
            </p:nvSpPr>
            <p:spPr>
              <a:xfrm flipV="1">
                <a:off x="9466425" y="2385166"/>
                <a:ext cx="460052" cy="304884"/>
              </a:xfrm>
              <a:custGeom>
                <a:avLst/>
                <a:gdLst>
                  <a:gd name="connsiteX0" fmla="*/ 7541 w 460052"/>
                  <a:gd name="connsiteY0" fmla="*/ 16391 h 304884"/>
                  <a:gd name="connsiteX1" fmla="*/ 33982 w 460052"/>
                  <a:gd name="connsiteY1" fmla="*/ 5818 h 304884"/>
                  <a:gd name="connsiteX2" fmla="*/ 122850 w 460052"/>
                  <a:gd name="connsiteY2" fmla="*/ 5513 h 304884"/>
                  <a:gd name="connsiteX3" fmla="*/ 202289 w 460052"/>
                  <a:gd name="connsiteY3" fmla="*/ -5031 h 304884"/>
                  <a:gd name="connsiteX4" fmla="*/ 219815 w 460052"/>
                  <a:gd name="connsiteY4" fmla="*/ -7679 h 304884"/>
                  <a:gd name="connsiteX5" fmla="*/ 262391 w 460052"/>
                  <a:gd name="connsiteY5" fmla="*/ 2456 h 304884"/>
                  <a:gd name="connsiteX6" fmla="*/ 358975 w 460052"/>
                  <a:gd name="connsiteY6" fmla="*/ 66225 h 304884"/>
                  <a:gd name="connsiteX7" fmla="*/ 363643 w 460052"/>
                  <a:gd name="connsiteY7" fmla="*/ 69874 h 304884"/>
                  <a:gd name="connsiteX8" fmla="*/ 406505 w 460052"/>
                  <a:gd name="connsiteY8" fmla="*/ 101982 h 304884"/>
                  <a:gd name="connsiteX9" fmla="*/ 407077 w 460052"/>
                  <a:gd name="connsiteY9" fmla="*/ 103011 h 304884"/>
                  <a:gd name="connsiteX10" fmla="*/ 447463 w 460052"/>
                  <a:gd name="connsiteY10" fmla="*/ 153932 h 304884"/>
                  <a:gd name="connsiteX11" fmla="*/ 449081 w 460052"/>
                  <a:gd name="connsiteY11" fmla="*/ 157742 h 304884"/>
                  <a:gd name="connsiteX12" fmla="*/ 446034 w 460052"/>
                  <a:gd name="connsiteY12" fmla="*/ 173487 h 304884"/>
                  <a:gd name="connsiteX13" fmla="*/ 418221 w 460052"/>
                  <a:gd name="connsiteY13" fmla="*/ 200195 h 304884"/>
                  <a:gd name="connsiteX14" fmla="*/ 381550 w 460052"/>
                  <a:gd name="connsiteY14" fmla="*/ 246457 h 304884"/>
                  <a:gd name="connsiteX15" fmla="*/ 367072 w 460052"/>
                  <a:gd name="connsiteY15" fmla="*/ 275566 h 304884"/>
                  <a:gd name="connsiteX16" fmla="*/ 359070 w 460052"/>
                  <a:gd name="connsiteY16" fmla="*/ 291492 h 304884"/>
                  <a:gd name="connsiteX17" fmla="*/ 346211 w 460052"/>
                  <a:gd name="connsiteY17" fmla="*/ 296607 h 304884"/>
                  <a:gd name="connsiteX18" fmla="*/ 338020 w 460052"/>
                  <a:gd name="connsiteY18" fmla="*/ 293158 h 304884"/>
                  <a:gd name="connsiteX19" fmla="*/ 305350 w 460052"/>
                  <a:gd name="connsiteY19" fmla="*/ 272976 h 304884"/>
                  <a:gd name="connsiteX20" fmla="*/ 267917 w 460052"/>
                  <a:gd name="connsiteY20" fmla="*/ 255687 h 304884"/>
                  <a:gd name="connsiteX21" fmla="*/ 255534 w 460052"/>
                  <a:gd name="connsiteY21" fmla="*/ 247600 h 304884"/>
                  <a:gd name="connsiteX22" fmla="*/ 162951 w 460052"/>
                  <a:gd name="connsiteY22" fmla="*/ 183288 h 304884"/>
                  <a:gd name="connsiteX23" fmla="*/ 148187 w 460052"/>
                  <a:gd name="connsiteY23" fmla="*/ 173458 h 304884"/>
                  <a:gd name="connsiteX24" fmla="*/ 74845 w 460052"/>
                  <a:gd name="connsiteY24" fmla="*/ 123452 h 304884"/>
                  <a:gd name="connsiteX25" fmla="*/ 60652 w 460052"/>
                  <a:gd name="connsiteY25" fmla="*/ 112765 h 304884"/>
                  <a:gd name="connsiteX26" fmla="*/ 16570 w 460052"/>
                  <a:gd name="connsiteY26" fmla="*/ 77903 h 304884"/>
                  <a:gd name="connsiteX27" fmla="*/ -7632 w 460052"/>
                  <a:gd name="connsiteY27" fmla="*/ 48576 h 304884"/>
                  <a:gd name="connsiteX28" fmla="*/ -4518 w 460052"/>
                  <a:gd name="connsiteY28" fmla="*/ 29249 h 304884"/>
                  <a:gd name="connsiteX29" fmla="*/ 7541 w 460052"/>
                  <a:gd name="connsiteY29" fmla="*/ 16391 h 30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0052" h="304884">
                    <a:moveTo>
                      <a:pt x="7541" y="16391"/>
                    </a:moveTo>
                    <a:cubicBezTo>
                      <a:pt x="14647" y="8514"/>
                      <a:pt x="23628" y="4008"/>
                      <a:pt x="33982" y="5818"/>
                    </a:cubicBezTo>
                    <a:cubicBezTo>
                      <a:pt x="63700" y="11009"/>
                      <a:pt x="93323" y="6789"/>
                      <a:pt x="122850" y="5513"/>
                    </a:cubicBezTo>
                    <a:cubicBezTo>
                      <a:pt x="149425" y="4370"/>
                      <a:pt x="175810" y="-1307"/>
                      <a:pt x="202289" y="-5031"/>
                    </a:cubicBezTo>
                    <a:cubicBezTo>
                      <a:pt x="208099" y="-5860"/>
                      <a:pt x="213910" y="-7288"/>
                      <a:pt x="219815" y="-7679"/>
                    </a:cubicBezTo>
                    <a:cubicBezTo>
                      <a:pt x="234960" y="-8670"/>
                      <a:pt x="249152" y="-5869"/>
                      <a:pt x="262391" y="2456"/>
                    </a:cubicBezTo>
                    <a:cubicBezTo>
                      <a:pt x="295063" y="23030"/>
                      <a:pt x="325162" y="47385"/>
                      <a:pt x="358975" y="66225"/>
                    </a:cubicBezTo>
                    <a:cubicBezTo>
                      <a:pt x="360690" y="67178"/>
                      <a:pt x="362404" y="68397"/>
                      <a:pt x="363643" y="69874"/>
                    </a:cubicBezTo>
                    <a:cubicBezTo>
                      <a:pt x="375549" y="83761"/>
                      <a:pt x="392503" y="90952"/>
                      <a:pt x="406505" y="101982"/>
                    </a:cubicBezTo>
                    <a:cubicBezTo>
                      <a:pt x="406695" y="102325"/>
                      <a:pt x="406791" y="102678"/>
                      <a:pt x="407077" y="103011"/>
                    </a:cubicBezTo>
                    <a:cubicBezTo>
                      <a:pt x="420793" y="119813"/>
                      <a:pt x="435557" y="135834"/>
                      <a:pt x="447463" y="153932"/>
                    </a:cubicBezTo>
                    <a:cubicBezTo>
                      <a:pt x="447939" y="155199"/>
                      <a:pt x="448510" y="156465"/>
                      <a:pt x="449081" y="157742"/>
                    </a:cubicBezTo>
                    <a:cubicBezTo>
                      <a:pt x="452130" y="165429"/>
                      <a:pt x="451463" y="168334"/>
                      <a:pt x="446034" y="173487"/>
                    </a:cubicBezTo>
                    <a:cubicBezTo>
                      <a:pt x="436795" y="182373"/>
                      <a:pt x="427841" y="191660"/>
                      <a:pt x="418221" y="200195"/>
                    </a:cubicBezTo>
                    <a:cubicBezTo>
                      <a:pt x="403267" y="213482"/>
                      <a:pt x="393647" y="230941"/>
                      <a:pt x="381550" y="246457"/>
                    </a:cubicBezTo>
                    <a:cubicBezTo>
                      <a:pt x="375073" y="254849"/>
                      <a:pt x="371834" y="265794"/>
                      <a:pt x="367072" y="275566"/>
                    </a:cubicBezTo>
                    <a:cubicBezTo>
                      <a:pt x="364500" y="280900"/>
                      <a:pt x="361833" y="286244"/>
                      <a:pt x="359070" y="291492"/>
                    </a:cubicBezTo>
                    <a:cubicBezTo>
                      <a:pt x="356975" y="295407"/>
                      <a:pt x="350117" y="298074"/>
                      <a:pt x="346211" y="296607"/>
                    </a:cubicBezTo>
                    <a:cubicBezTo>
                      <a:pt x="343450" y="295569"/>
                      <a:pt x="340592" y="294645"/>
                      <a:pt x="338020" y="293158"/>
                    </a:cubicBezTo>
                    <a:cubicBezTo>
                      <a:pt x="326972" y="286653"/>
                      <a:pt x="315827" y="280623"/>
                      <a:pt x="305350" y="272976"/>
                    </a:cubicBezTo>
                    <a:cubicBezTo>
                      <a:pt x="294300" y="264974"/>
                      <a:pt x="279536" y="263355"/>
                      <a:pt x="267917" y="255687"/>
                    </a:cubicBezTo>
                    <a:cubicBezTo>
                      <a:pt x="263820" y="252973"/>
                      <a:pt x="259534" y="250487"/>
                      <a:pt x="255534" y="247600"/>
                    </a:cubicBezTo>
                    <a:cubicBezTo>
                      <a:pt x="225149" y="225502"/>
                      <a:pt x="192955" y="206072"/>
                      <a:pt x="162951" y="183288"/>
                    </a:cubicBezTo>
                    <a:cubicBezTo>
                      <a:pt x="158283" y="179697"/>
                      <a:pt x="153235" y="176449"/>
                      <a:pt x="148187" y="173458"/>
                    </a:cubicBezTo>
                    <a:cubicBezTo>
                      <a:pt x="122565" y="158494"/>
                      <a:pt x="98943" y="140645"/>
                      <a:pt x="74845" y="123452"/>
                    </a:cubicBezTo>
                    <a:cubicBezTo>
                      <a:pt x="70082" y="120003"/>
                      <a:pt x="64653" y="117051"/>
                      <a:pt x="60652" y="112765"/>
                    </a:cubicBezTo>
                    <a:cubicBezTo>
                      <a:pt x="47784" y="98801"/>
                      <a:pt x="32239" y="88114"/>
                      <a:pt x="16570" y="77903"/>
                    </a:cubicBezTo>
                    <a:cubicBezTo>
                      <a:pt x="5093" y="70426"/>
                      <a:pt x="-384" y="58939"/>
                      <a:pt x="-7632" y="48576"/>
                    </a:cubicBezTo>
                    <a:cubicBezTo>
                      <a:pt x="-10871" y="43975"/>
                      <a:pt x="-8557" y="33526"/>
                      <a:pt x="-4518" y="29249"/>
                    </a:cubicBezTo>
                    <a:cubicBezTo>
                      <a:pt x="-488" y="24963"/>
                      <a:pt x="3607" y="20753"/>
                      <a:pt x="7541" y="16391"/>
                    </a:cubicBezTo>
                    <a:close/>
                  </a:path>
                </a:pathLst>
              </a:custGeom>
              <a:noFill/>
              <a:ln w="9916" cap="rnd">
                <a:solidFill>
                  <a:srgbClr val="1E4917"/>
                </a:solidFill>
                <a:prstDash val="solid"/>
                <a:round/>
              </a:ln>
            </p:spPr>
            <p:txBody>
              <a:bodyPr rtlCol="0" anchor="ctr"/>
              <a:lstStyle/>
              <a:p>
                <a:endParaRPr lang="en-IN"/>
              </a:p>
            </p:txBody>
          </p:sp>
          <p:sp>
            <p:nvSpPr>
              <p:cNvPr id="98" name="Freeform: Shape 97">
                <a:extLst>
                  <a:ext uri="{FF2B5EF4-FFF2-40B4-BE49-F238E27FC236}">
                    <a16:creationId xmlns:a16="http://schemas.microsoft.com/office/drawing/2014/main" id="{9A20CC30-2D4B-B4F2-399B-BFC1A094D2E5}"/>
                  </a:ext>
                </a:extLst>
              </p:cNvPr>
              <p:cNvSpPr/>
              <p:nvPr/>
            </p:nvSpPr>
            <p:spPr>
              <a:xfrm flipV="1">
                <a:off x="8150539" y="2051512"/>
                <a:ext cx="1316682" cy="1082661"/>
              </a:xfrm>
              <a:custGeom>
                <a:avLst/>
                <a:gdLst>
                  <a:gd name="connsiteX0" fmla="*/ 758671 w 1316682"/>
                  <a:gd name="connsiteY0" fmla="*/ 1067902 h 1082661"/>
                  <a:gd name="connsiteX1" fmla="*/ 761852 w 1316682"/>
                  <a:gd name="connsiteY1" fmla="*/ 1017896 h 1082661"/>
                  <a:gd name="connsiteX2" fmla="*/ 764214 w 1316682"/>
                  <a:gd name="connsiteY2" fmla="*/ 976529 h 1082661"/>
                  <a:gd name="connsiteX3" fmla="*/ 764339 w 1316682"/>
                  <a:gd name="connsiteY3" fmla="*/ 964814 h 1082661"/>
                  <a:gd name="connsiteX4" fmla="*/ 764739 w 1316682"/>
                  <a:gd name="connsiteY4" fmla="*/ 941191 h 1082661"/>
                  <a:gd name="connsiteX5" fmla="*/ 765110 w 1316682"/>
                  <a:gd name="connsiteY5" fmla="*/ 908996 h 1082661"/>
                  <a:gd name="connsiteX6" fmla="*/ 768224 w 1316682"/>
                  <a:gd name="connsiteY6" fmla="*/ 879745 h 1082661"/>
                  <a:gd name="connsiteX7" fmla="*/ 771472 w 1316682"/>
                  <a:gd name="connsiteY7" fmla="*/ 836206 h 1082661"/>
                  <a:gd name="connsiteX8" fmla="*/ 776216 w 1316682"/>
                  <a:gd name="connsiteY8" fmla="*/ 783390 h 1082661"/>
                  <a:gd name="connsiteX9" fmla="*/ 782017 w 1316682"/>
                  <a:gd name="connsiteY9" fmla="*/ 782933 h 1082661"/>
                  <a:gd name="connsiteX10" fmla="*/ 789522 w 1316682"/>
                  <a:gd name="connsiteY10" fmla="*/ 791677 h 1082661"/>
                  <a:gd name="connsiteX11" fmla="*/ 815992 w 1316682"/>
                  <a:gd name="connsiteY11" fmla="*/ 850847 h 1082661"/>
                  <a:gd name="connsiteX12" fmla="*/ 821707 w 1316682"/>
                  <a:gd name="connsiteY12" fmla="*/ 861019 h 1082661"/>
                  <a:gd name="connsiteX13" fmla="*/ 845339 w 1316682"/>
                  <a:gd name="connsiteY13" fmla="*/ 907930 h 1082661"/>
                  <a:gd name="connsiteX14" fmla="*/ 854368 w 1316682"/>
                  <a:gd name="connsiteY14" fmla="*/ 913340 h 1082661"/>
                  <a:gd name="connsiteX15" fmla="*/ 897155 w 1316682"/>
                  <a:gd name="connsiteY15" fmla="*/ 894080 h 1082661"/>
                  <a:gd name="connsiteX16" fmla="*/ 898765 w 1316682"/>
                  <a:gd name="connsiteY16" fmla="*/ 888985 h 1082661"/>
                  <a:gd name="connsiteX17" fmla="*/ 896764 w 1316682"/>
                  <a:gd name="connsiteY17" fmla="*/ 887336 h 1082661"/>
                  <a:gd name="connsiteX18" fmla="*/ 891078 w 1316682"/>
                  <a:gd name="connsiteY18" fmla="*/ 885718 h 1082661"/>
                  <a:gd name="connsiteX19" fmla="*/ 882200 w 1316682"/>
                  <a:gd name="connsiteY19" fmla="*/ 885556 h 1082661"/>
                  <a:gd name="connsiteX20" fmla="*/ 852216 w 1316682"/>
                  <a:gd name="connsiteY20" fmla="*/ 859428 h 1082661"/>
                  <a:gd name="connsiteX21" fmla="*/ 829880 w 1316682"/>
                  <a:gd name="connsiteY21" fmla="*/ 808165 h 1082661"/>
                  <a:gd name="connsiteX22" fmla="*/ 814973 w 1316682"/>
                  <a:gd name="connsiteY22" fmla="*/ 779352 h 1082661"/>
                  <a:gd name="connsiteX23" fmla="*/ 806991 w 1316682"/>
                  <a:gd name="connsiteY23" fmla="*/ 757025 h 1082661"/>
                  <a:gd name="connsiteX24" fmla="*/ 793770 w 1316682"/>
                  <a:gd name="connsiteY24" fmla="*/ 711715 h 1082661"/>
                  <a:gd name="connsiteX25" fmla="*/ 786046 w 1316682"/>
                  <a:gd name="connsiteY25" fmla="*/ 646955 h 1082661"/>
                  <a:gd name="connsiteX26" fmla="*/ 783436 w 1316682"/>
                  <a:gd name="connsiteY26" fmla="*/ 620361 h 1082661"/>
                  <a:gd name="connsiteX27" fmla="*/ 781835 w 1316682"/>
                  <a:gd name="connsiteY27" fmla="*/ 544418 h 1082661"/>
                  <a:gd name="connsiteX28" fmla="*/ 787512 w 1316682"/>
                  <a:gd name="connsiteY28" fmla="*/ 540636 h 1082661"/>
                  <a:gd name="connsiteX29" fmla="*/ 840290 w 1316682"/>
                  <a:gd name="connsiteY29" fmla="*/ 533054 h 1082661"/>
                  <a:gd name="connsiteX30" fmla="*/ 866713 w 1316682"/>
                  <a:gd name="connsiteY30" fmla="*/ 529187 h 1082661"/>
                  <a:gd name="connsiteX31" fmla="*/ 889944 w 1316682"/>
                  <a:gd name="connsiteY31" fmla="*/ 524453 h 1082661"/>
                  <a:gd name="connsiteX32" fmla="*/ 935912 w 1316682"/>
                  <a:gd name="connsiteY32" fmla="*/ 513557 h 1082661"/>
                  <a:gd name="connsiteX33" fmla="*/ 982413 w 1316682"/>
                  <a:gd name="connsiteY33" fmla="*/ 504584 h 1082661"/>
                  <a:gd name="connsiteX34" fmla="*/ 1030762 w 1316682"/>
                  <a:gd name="connsiteY34" fmla="*/ 492583 h 1082661"/>
                  <a:gd name="connsiteX35" fmla="*/ 1050565 w 1316682"/>
                  <a:gd name="connsiteY35" fmla="*/ 486325 h 1082661"/>
                  <a:gd name="connsiteX36" fmla="*/ 1056355 w 1316682"/>
                  <a:gd name="connsiteY36" fmla="*/ 472361 h 1082661"/>
                  <a:gd name="connsiteX37" fmla="*/ 1054841 w 1316682"/>
                  <a:gd name="connsiteY37" fmla="*/ 464351 h 1082661"/>
                  <a:gd name="connsiteX38" fmla="*/ 1086626 w 1316682"/>
                  <a:gd name="connsiteY38" fmla="*/ 455740 h 1082661"/>
                  <a:gd name="connsiteX39" fmla="*/ 1132660 w 1316682"/>
                  <a:gd name="connsiteY39" fmla="*/ 461169 h 1082661"/>
                  <a:gd name="connsiteX40" fmla="*/ 1177818 w 1316682"/>
                  <a:gd name="connsiteY40" fmla="*/ 474628 h 1082661"/>
                  <a:gd name="connsiteX41" fmla="*/ 1191601 w 1316682"/>
                  <a:gd name="connsiteY41" fmla="*/ 479619 h 1082661"/>
                  <a:gd name="connsiteX42" fmla="*/ 1208708 w 1316682"/>
                  <a:gd name="connsiteY42" fmla="*/ 481657 h 1082661"/>
                  <a:gd name="connsiteX43" fmla="*/ 1214537 w 1316682"/>
                  <a:gd name="connsiteY43" fmla="*/ 481010 h 1082661"/>
                  <a:gd name="connsiteX44" fmla="*/ 1274316 w 1316682"/>
                  <a:gd name="connsiteY44" fmla="*/ 480553 h 1082661"/>
                  <a:gd name="connsiteX45" fmla="*/ 1286070 w 1316682"/>
                  <a:gd name="connsiteY45" fmla="*/ 468532 h 1082661"/>
                  <a:gd name="connsiteX46" fmla="*/ 1301443 w 1316682"/>
                  <a:gd name="connsiteY46" fmla="*/ 459779 h 1082661"/>
                  <a:gd name="connsiteX47" fmla="*/ 1307873 w 1316682"/>
                  <a:gd name="connsiteY47" fmla="*/ 454016 h 1082661"/>
                  <a:gd name="connsiteX48" fmla="*/ 1307997 w 1316682"/>
                  <a:gd name="connsiteY48" fmla="*/ 448625 h 1082661"/>
                  <a:gd name="connsiteX49" fmla="*/ 1306482 w 1316682"/>
                  <a:gd name="connsiteY49" fmla="*/ 446453 h 1082661"/>
                  <a:gd name="connsiteX50" fmla="*/ 1294729 w 1316682"/>
                  <a:gd name="connsiteY50" fmla="*/ 445167 h 1082661"/>
                  <a:gd name="connsiteX51" fmla="*/ 1250494 w 1316682"/>
                  <a:gd name="connsiteY51" fmla="*/ 440738 h 1082661"/>
                  <a:gd name="connsiteX52" fmla="*/ 1214975 w 1316682"/>
                  <a:gd name="connsiteY52" fmla="*/ 439062 h 1082661"/>
                  <a:gd name="connsiteX53" fmla="*/ 1189505 w 1316682"/>
                  <a:gd name="connsiteY53" fmla="*/ 432575 h 1082661"/>
                  <a:gd name="connsiteX54" fmla="*/ 1176113 w 1316682"/>
                  <a:gd name="connsiteY54" fmla="*/ 426708 h 1082661"/>
                  <a:gd name="connsiteX55" fmla="*/ 1090074 w 1316682"/>
                  <a:gd name="connsiteY55" fmla="*/ 404505 h 1082661"/>
                  <a:gd name="connsiteX56" fmla="*/ 1084312 w 1316682"/>
                  <a:gd name="connsiteY56" fmla="*/ 403257 h 1082661"/>
                  <a:gd name="connsiteX57" fmla="*/ 1037105 w 1316682"/>
                  <a:gd name="connsiteY57" fmla="*/ 386350 h 1082661"/>
                  <a:gd name="connsiteX58" fmla="*/ 1007530 w 1316682"/>
                  <a:gd name="connsiteY58" fmla="*/ 367415 h 1082661"/>
                  <a:gd name="connsiteX59" fmla="*/ 970526 w 1316682"/>
                  <a:gd name="connsiteY59" fmla="*/ 328915 h 1082661"/>
                  <a:gd name="connsiteX60" fmla="*/ 937921 w 1316682"/>
                  <a:gd name="connsiteY60" fmla="*/ 298711 h 1082661"/>
                  <a:gd name="connsiteX61" fmla="*/ 919405 w 1316682"/>
                  <a:gd name="connsiteY61" fmla="*/ 279480 h 1082661"/>
                  <a:gd name="connsiteX62" fmla="*/ 887506 w 1316682"/>
                  <a:gd name="connsiteY62" fmla="*/ 244351 h 1082661"/>
                  <a:gd name="connsiteX63" fmla="*/ 827604 w 1316682"/>
                  <a:gd name="connsiteY63" fmla="*/ 163313 h 1082661"/>
                  <a:gd name="connsiteX64" fmla="*/ 815725 w 1316682"/>
                  <a:gd name="connsiteY64" fmla="*/ 146292 h 1082661"/>
                  <a:gd name="connsiteX65" fmla="*/ 798228 w 1316682"/>
                  <a:gd name="connsiteY65" fmla="*/ 118822 h 1082661"/>
                  <a:gd name="connsiteX66" fmla="*/ 778597 w 1316682"/>
                  <a:gd name="connsiteY66" fmla="*/ 97057 h 1082661"/>
                  <a:gd name="connsiteX67" fmla="*/ 768710 w 1316682"/>
                  <a:gd name="connsiteY67" fmla="*/ 90475 h 1082661"/>
                  <a:gd name="connsiteX68" fmla="*/ 695653 w 1316682"/>
                  <a:gd name="connsiteY68" fmla="*/ 50975 h 1082661"/>
                  <a:gd name="connsiteX69" fmla="*/ 591240 w 1316682"/>
                  <a:gd name="connsiteY69" fmla="*/ 18276 h 1082661"/>
                  <a:gd name="connsiteX70" fmla="*/ 570533 w 1316682"/>
                  <a:gd name="connsiteY70" fmla="*/ 16818 h 1082661"/>
                  <a:gd name="connsiteX71" fmla="*/ 532129 w 1316682"/>
                  <a:gd name="connsiteY71" fmla="*/ 13437 h 1082661"/>
                  <a:gd name="connsiteX72" fmla="*/ 451470 w 1316682"/>
                  <a:gd name="connsiteY72" fmla="*/ -6032 h 1082661"/>
                  <a:gd name="connsiteX73" fmla="*/ 425649 w 1316682"/>
                  <a:gd name="connsiteY73" fmla="*/ -4813 h 1082661"/>
                  <a:gd name="connsiteX74" fmla="*/ 374365 w 1316682"/>
                  <a:gd name="connsiteY74" fmla="*/ 9894 h 1082661"/>
                  <a:gd name="connsiteX75" fmla="*/ 354830 w 1316682"/>
                  <a:gd name="connsiteY75" fmla="*/ 16599 h 1082661"/>
                  <a:gd name="connsiteX76" fmla="*/ 292565 w 1316682"/>
                  <a:gd name="connsiteY76" fmla="*/ 44536 h 1082661"/>
                  <a:gd name="connsiteX77" fmla="*/ 253103 w 1316682"/>
                  <a:gd name="connsiteY77" fmla="*/ 57328 h 1082661"/>
                  <a:gd name="connsiteX78" fmla="*/ 173255 w 1316682"/>
                  <a:gd name="connsiteY78" fmla="*/ 80083 h 1082661"/>
                  <a:gd name="connsiteX79" fmla="*/ 76052 w 1316682"/>
                  <a:gd name="connsiteY79" fmla="*/ 107210 h 1082661"/>
                  <a:gd name="connsiteX80" fmla="*/ 58450 w 1316682"/>
                  <a:gd name="connsiteY80" fmla="*/ 108554 h 1082661"/>
                  <a:gd name="connsiteX81" fmla="*/ 29789 w 1316682"/>
                  <a:gd name="connsiteY81" fmla="*/ 112393 h 1082661"/>
                  <a:gd name="connsiteX82" fmla="*/ 15263 w 1316682"/>
                  <a:gd name="connsiteY82" fmla="*/ 113326 h 1082661"/>
                  <a:gd name="connsiteX83" fmla="*/ -7863 w 1316682"/>
                  <a:gd name="connsiteY83" fmla="*/ 114764 h 1082661"/>
                  <a:gd name="connsiteX84" fmla="*/ -8149 w 1316682"/>
                  <a:gd name="connsiteY84" fmla="*/ 120660 h 1082661"/>
                  <a:gd name="connsiteX85" fmla="*/ 53621 w 1316682"/>
                  <a:gd name="connsiteY85" fmla="*/ 230969 h 1082661"/>
                  <a:gd name="connsiteX86" fmla="*/ 90302 w 1316682"/>
                  <a:gd name="connsiteY86" fmla="*/ 260620 h 1082661"/>
                  <a:gd name="connsiteX87" fmla="*/ 123792 w 1316682"/>
                  <a:gd name="connsiteY87" fmla="*/ 279480 h 1082661"/>
                  <a:gd name="connsiteX88" fmla="*/ 135202 w 1316682"/>
                  <a:gd name="connsiteY88" fmla="*/ 288567 h 1082661"/>
                  <a:gd name="connsiteX89" fmla="*/ 161625 w 1316682"/>
                  <a:gd name="connsiteY89" fmla="*/ 307179 h 1082661"/>
                  <a:gd name="connsiteX90" fmla="*/ 204849 w 1316682"/>
                  <a:gd name="connsiteY90" fmla="*/ 326124 h 1082661"/>
                  <a:gd name="connsiteX91" fmla="*/ 216108 w 1316682"/>
                  <a:gd name="connsiteY91" fmla="*/ 329563 h 1082661"/>
                  <a:gd name="connsiteX92" fmla="*/ 268714 w 1316682"/>
                  <a:gd name="connsiteY92" fmla="*/ 338259 h 1082661"/>
                  <a:gd name="connsiteX93" fmla="*/ 277506 w 1316682"/>
                  <a:gd name="connsiteY93" fmla="*/ 339526 h 1082661"/>
                  <a:gd name="connsiteX94" fmla="*/ 345239 w 1316682"/>
                  <a:gd name="connsiteY94" fmla="*/ 340659 h 1082661"/>
                  <a:gd name="connsiteX95" fmla="*/ 368965 w 1316682"/>
                  <a:gd name="connsiteY95" fmla="*/ 329648 h 1082661"/>
                  <a:gd name="connsiteX96" fmla="*/ 373337 w 1316682"/>
                  <a:gd name="connsiteY96" fmla="*/ 322181 h 1082661"/>
                  <a:gd name="connsiteX97" fmla="*/ 375146 w 1316682"/>
                  <a:gd name="connsiteY97" fmla="*/ 307502 h 1082661"/>
                  <a:gd name="connsiteX98" fmla="*/ 389358 w 1316682"/>
                  <a:gd name="connsiteY98" fmla="*/ 296453 h 1082661"/>
                  <a:gd name="connsiteX99" fmla="*/ 398930 w 1316682"/>
                  <a:gd name="connsiteY99" fmla="*/ 302102 h 1082661"/>
                  <a:gd name="connsiteX100" fmla="*/ 403112 w 1316682"/>
                  <a:gd name="connsiteY100" fmla="*/ 313122 h 1082661"/>
                  <a:gd name="connsiteX101" fmla="*/ 403855 w 1316682"/>
                  <a:gd name="connsiteY101" fmla="*/ 324914 h 1082661"/>
                  <a:gd name="connsiteX102" fmla="*/ 424476 w 1316682"/>
                  <a:gd name="connsiteY102" fmla="*/ 374358 h 1082661"/>
                  <a:gd name="connsiteX103" fmla="*/ 441203 w 1316682"/>
                  <a:gd name="connsiteY103" fmla="*/ 391199 h 1082661"/>
                  <a:gd name="connsiteX104" fmla="*/ 482941 w 1316682"/>
                  <a:gd name="connsiteY104" fmla="*/ 423450 h 1082661"/>
                  <a:gd name="connsiteX105" fmla="*/ 494667 w 1316682"/>
                  <a:gd name="connsiteY105" fmla="*/ 432452 h 1082661"/>
                  <a:gd name="connsiteX106" fmla="*/ 546206 w 1316682"/>
                  <a:gd name="connsiteY106" fmla="*/ 467170 h 1082661"/>
                  <a:gd name="connsiteX107" fmla="*/ 554207 w 1316682"/>
                  <a:gd name="connsiteY107" fmla="*/ 471028 h 1082661"/>
                  <a:gd name="connsiteX108" fmla="*/ 619034 w 1316682"/>
                  <a:gd name="connsiteY108" fmla="*/ 506728 h 1082661"/>
                  <a:gd name="connsiteX109" fmla="*/ 680442 w 1316682"/>
                  <a:gd name="connsiteY109" fmla="*/ 528140 h 1082661"/>
                  <a:gd name="connsiteX110" fmla="*/ 712417 w 1316682"/>
                  <a:gd name="connsiteY110" fmla="*/ 534655 h 1082661"/>
                  <a:gd name="connsiteX111" fmla="*/ 726695 w 1316682"/>
                  <a:gd name="connsiteY111" fmla="*/ 538655 h 1082661"/>
                  <a:gd name="connsiteX112" fmla="*/ 733430 w 1316682"/>
                  <a:gd name="connsiteY112" fmla="*/ 547304 h 1082661"/>
                  <a:gd name="connsiteX113" fmla="*/ 737392 w 1316682"/>
                  <a:gd name="connsiteY113" fmla="*/ 618341 h 1082661"/>
                  <a:gd name="connsiteX114" fmla="*/ 738296 w 1316682"/>
                  <a:gd name="connsiteY114" fmla="*/ 636105 h 1082661"/>
                  <a:gd name="connsiteX115" fmla="*/ 745250 w 1316682"/>
                  <a:gd name="connsiteY115" fmla="*/ 651936 h 1082661"/>
                  <a:gd name="connsiteX116" fmla="*/ 747060 w 1316682"/>
                  <a:gd name="connsiteY116" fmla="*/ 662642 h 1082661"/>
                  <a:gd name="connsiteX117" fmla="*/ 742878 w 1316682"/>
                  <a:gd name="connsiteY117" fmla="*/ 672738 h 1082661"/>
                  <a:gd name="connsiteX118" fmla="*/ 735430 w 1316682"/>
                  <a:gd name="connsiteY118" fmla="*/ 687626 h 1082661"/>
                  <a:gd name="connsiteX119" fmla="*/ 739049 w 1316682"/>
                  <a:gd name="connsiteY119" fmla="*/ 734880 h 1082661"/>
                  <a:gd name="connsiteX120" fmla="*/ 739078 w 1316682"/>
                  <a:gd name="connsiteY120" fmla="*/ 740785 h 1082661"/>
                  <a:gd name="connsiteX121" fmla="*/ 738002 w 1316682"/>
                  <a:gd name="connsiteY121" fmla="*/ 813919 h 1082661"/>
                  <a:gd name="connsiteX122" fmla="*/ 738249 w 1316682"/>
                  <a:gd name="connsiteY122" fmla="*/ 822815 h 1082661"/>
                  <a:gd name="connsiteX123" fmla="*/ 736858 w 1316682"/>
                  <a:gd name="connsiteY123" fmla="*/ 831464 h 1082661"/>
                  <a:gd name="connsiteX124" fmla="*/ 731925 w 1316682"/>
                  <a:gd name="connsiteY124" fmla="*/ 860219 h 1082661"/>
                  <a:gd name="connsiteX125" fmla="*/ 733106 w 1316682"/>
                  <a:gd name="connsiteY125" fmla="*/ 882975 h 1082661"/>
                  <a:gd name="connsiteX126" fmla="*/ 731877 w 1316682"/>
                  <a:gd name="connsiteY126" fmla="*/ 909292 h 1082661"/>
                  <a:gd name="connsiteX127" fmla="*/ 730591 w 1316682"/>
                  <a:gd name="connsiteY127" fmla="*/ 932923 h 1082661"/>
                  <a:gd name="connsiteX128" fmla="*/ 728571 w 1316682"/>
                  <a:gd name="connsiteY128" fmla="*/ 956545 h 1082661"/>
                  <a:gd name="connsiteX129" fmla="*/ 724914 w 1316682"/>
                  <a:gd name="connsiteY129" fmla="*/ 1024525 h 1082661"/>
                  <a:gd name="connsiteX130" fmla="*/ 721638 w 1316682"/>
                  <a:gd name="connsiteY130" fmla="*/ 1053929 h 1082661"/>
                  <a:gd name="connsiteX131" fmla="*/ 724381 w 1316682"/>
                  <a:gd name="connsiteY131" fmla="*/ 1071379 h 1082661"/>
                  <a:gd name="connsiteX132" fmla="*/ 728886 w 1316682"/>
                  <a:gd name="connsiteY132" fmla="*/ 1074427 h 1082661"/>
                  <a:gd name="connsiteX133" fmla="*/ 734753 w 1316682"/>
                  <a:gd name="connsiteY133" fmla="*/ 1074532 h 1082661"/>
                  <a:gd name="connsiteX134" fmla="*/ 758671 w 1316682"/>
                  <a:gd name="connsiteY134" fmla="*/ 1067902 h 1082661"/>
                  <a:gd name="connsiteX135" fmla="*/ 778454 w 1316682"/>
                  <a:gd name="connsiteY135" fmla="*/ 764464 h 1082661"/>
                  <a:gd name="connsiteX136" fmla="*/ 777549 w 1316682"/>
                  <a:gd name="connsiteY136" fmla="*/ 766807 h 1082661"/>
                  <a:gd name="connsiteX137" fmla="*/ 776016 w 1316682"/>
                  <a:gd name="connsiteY137" fmla="*/ 764969 h 1082661"/>
                  <a:gd name="connsiteX138" fmla="*/ 776835 w 1316682"/>
                  <a:gd name="connsiteY138" fmla="*/ 762673 h 1082661"/>
                  <a:gd name="connsiteX139" fmla="*/ 778454 w 1316682"/>
                  <a:gd name="connsiteY139" fmla="*/ 764464 h 10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16682" h="1082661">
                    <a:moveTo>
                      <a:pt x="758671" y="1067902"/>
                    </a:moveTo>
                    <a:cubicBezTo>
                      <a:pt x="761614" y="1049490"/>
                      <a:pt x="762014" y="1033736"/>
                      <a:pt x="761852" y="1017896"/>
                    </a:cubicBezTo>
                    <a:cubicBezTo>
                      <a:pt x="761709" y="1004094"/>
                      <a:pt x="760805" y="990206"/>
                      <a:pt x="764214" y="976529"/>
                    </a:cubicBezTo>
                    <a:cubicBezTo>
                      <a:pt x="765139" y="972843"/>
                      <a:pt x="764319" y="968728"/>
                      <a:pt x="764339" y="964814"/>
                    </a:cubicBezTo>
                    <a:cubicBezTo>
                      <a:pt x="764377" y="956927"/>
                      <a:pt x="763490" y="948878"/>
                      <a:pt x="764739" y="941191"/>
                    </a:cubicBezTo>
                    <a:cubicBezTo>
                      <a:pt x="766510" y="930313"/>
                      <a:pt x="763938" y="919483"/>
                      <a:pt x="765110" y="908996"/>
                    </a:cubicBezTo>
                    <a:cubicBezTo>
                      <a:pt x="766195" y="899281"/>
                      <a:pt x="769167" y="889194"/>
                      <a:pt x="768224" y="879745"/>
                    </a:cubicBezTo>
                    <a:cubicBezTo>
                      <a:pt x="766738" y="864781"/>
                      <a:pt x="769548" y="850694"/>
                      <a:pt x="771472" y="836206"/>
                    </a:cubicBezTo>
                    <a:cubicBezTo>
                      <a:pt x="773797" y="818671"/>
                      <a:pt x="774702" y="800945"/>
                      <a:pt x="776216" y="783390"/>
                    </a:cubicBezTo>
                    <a:cubicBezTo>
                      <a:pt x="778512" y="783152"/>
                      <a:pt x="781064" y="782114"/>
                      <a:pt x="782017" y="782933"/>
                    </a:cubicBezTo>
                    <a:cubicBezTo>
                      <a:pt x="784921" y="785438"/>
                      <a:pt x="788608" y="788287"/>
                      <a:pt x="789522" y="791677"/>
                    </a:cubicBezTo>
                    <a:cubicBezTo>
                      <a:pt x="795266" y="812813"/>
                      <a:pt x="809048" y="830282"/>
                      <a:pt x="815992" y="850847"/>
                    </a:cubicBezTo>
                    <a:cubicBezTo>
                      <a:pt x="817221" y="854495"/>
                      <a:pt x="819031" y="858390"/>
                      <a:pt x="821707" y="861019"/>
                    </a:cubicBezTo>
                    <a:cubicBezTo>
                      <a:pt x="834966" y="874040"/>
                      <a:pt x="840043" y="890995"/>
                      <a:pt x="845339" y="907930"/>
                    </a:cubicBezTo>
                    <a:cubicBezTo>
                      <a:pt x="846539" y="911778"/>
                      <a:pt x="852207" y="915273"/>
                      <a:pt x="854368" y="913340"/>
                    </a:cubicBezTo>
                    <a:cubicBezTo>
                      <a:pt x="866646" y="902396"/>
                      <a:pt x="882725" y="900110"/>
                      <a:pt x="897155" y="894080"/>
                    </a:cubicBezTo>
                    <a:cubicBezTo>
                      <a:pt x="899365" y="893157"/>
                      <a:pt x="899888" y="891137"/>
                      <a:pt x="898765" y="888985"/>
                    </a:cubicBezTo>
                    <a:cubicBezTo>
                      <a:pt x="898383" y="888270"/>
                      <a:pt x="897536" y="887632"/>
                      <a:pt x="896764" y="887336"/>
                    </a:cubicBezTo>
                    <a:cubicBezTo>
                      <a:pt x="894917" y="886651"/>
                      <a:pt x="893012" y="885918"/>
                      <a:pt x="891078" y="885718"/>
                    </a:cubicBezTo>
                    <a:cubicBezTo>
                      <a:pt x="888135" y="885413"/>
                      <a:pt x="885087" y="885108"/>
                      <a:pt x="882200" y="885556"/>
                    </a:cubicBezTo>
                    <a:cubicBezTo>
                      <a:pt x="867465" y="887832"/>
                      <a:pt x="855788" y="874650"/>
                      <a:pt x="852216" y="859428"/>
                    </a:cubicBezTo>
                    <a:cubicBezTo>
                      <a:pt x="847892" y="840998"/>
                      <a:pt x="841262" y="823300"/>
                      <a:pt x="829880" y="808165"/>
                    </a:cubicBezTo>
                    <a:cubicBezTo>
                      <a:pt x="823145" y="799221"/>
                      <a:pt x="818935" y="789448"/>
                      <a:pt x="814973" y="779352"/>
                    </a:cubicBezTo>
                    <a:cubicBezTo>
                      <a:pt x="812087" y="771998"/>
                      <a:pt x="810448" y="764074"/>
                      <a:pt x="806991" y="757025"/>
                    </a:cubicBezTo>
                    <a:cubicBezTo>
                      <a:pt x="799923" y="742623"/>
                      <a:pt x="796228" y="727241"/>
                      <a:pt x="793770" y="711715"/>
                    </a:cubicBezTo>
                    <a:cubicBezTo>
                      <a:pt x="790389" y="690255"/>
                      <a:pt x="788475" y="668557"/>
                      <a:pt x="786046" y="646955"/>
                    </a:cubicBezTo>
                    <a:cubicBezTo>
                      <a:pt x="785045" y="638106"/>
                      <a:pt x="784779" y="629152"/>
                      <a:pt x="783436" y="620361"/>
                    </a:cubicBezTo>
                    <a:cubicBezTo>
                      <a:pt x="779521" y="594786"/>
                      <a:pt x="780911" y="569230"/>
                      <a:pt x="781835" y="544418"/>
                    </a:cubicBezTo>
                    <a:cubicBezTo>
                      <a:pt x="784474" y="542608"/>
                      <a:pt x="785874" y="540884"/>
                      <a:pt x="787512" y="540636"/>
                    </a:cubicBezTo>
                    <a:cubicBezTo>
                      <a:pt x="805086" y="537979"/>
                      <a:pt x="822688" y="535560"/>
                      <a:pt x="840290" y="533054"/>
                    </a:cubicBezTo>
                    <a:cubicBezTo>
                      <a:pt x="849101" y="531806"/>
                      <a:pt x="857940" y="530664"/>
                      <a:pt x="866713" y="529187"/>
                    </a:cubicBezTo>
                    <a:cubicBezTo>
                      <a:pt x="874514" y="527873"/>
                      <a:pt x="882553" y="527035"/>
                      <a:pt x="889944" y="524453"/>
                    </a:cubicBezTo>
                    <a:cubicBezTo>
                      <a:pt x="904956" y="519224"/>
                      <a:pt x="920758" y="517691"/>
                      <a:pt x="935912" y="513557"/>
                    </a:cubicBezTo>
                    <a:cubicBezTo>
                      <a:pt x="951256" y="509366"/>
                      <a:pt x="967287" y="509423"/>
                      <a:pt x="982413" y="504584"/>
                    </a:cubicBezTo>
                    <a:cubicBezTo>
                      <a:pt x="999644" y="505070"/>
                      <a:pt x="1015284" y="499365"/>
                      <a:pt x="1030762" y="492583"/>
                    </a:cubicBezTo>
                    <a:cubicBezTo>
                      <a:pt x="1037067" y="489830"/>
                      <a:pt x="1043963" y="488439"/>
                      <a:pt x="1050565" y="486325"/>
                    </a:cubicBezTo>
                    <a:cubicBezTo>
                      <a:pt x="1057108" y="484220"/>
                      <a:pt x="1058298" y="481191"/>
                      <a:pt x="1056355" y="472361"/>
                    </a:cubicBezTo>
                    <a:cubicBezTo>
                      <a:pt x="1055765" y="469666"/>
                      <a:pt x="1055327" y="466942"/>
                      <a:pt x="1054841" y="464351"/>
                    </a:cubicBezTo>
                    <a:cubicBezTo>
                      <a:pt x="1065423" y="459855"/>
                      <a:pt x="1075844" y="457398"/>
                      <a:pt x="1086626" y="455740"/>
                    </a:cubicBezTo>
                    <a:cubicBezTo>
                      <a:pt x="1102600" y="453282"/>
                      <a:pt x="1117287" y="453682"/>
                      <a:pt x="1132660" y="461169"/>
                    </a:cubicBezTo>
                    <a:cubicBezTo>
                      <a:pt x="1146595" y="467942"/>
                      <a:pt x="1162711" y="470208"/>
                      <a:pt x="1177818" y="474628"/>
                    </a:cubicBezTo>
                    <a:cubicBezTo>
                      <a:pt x="1182505" y="476000"/>
                      <a:pt x="1187172" y="477600"/>
                      <a:pt x="1191601" y="479619"/>
                    </a:cubicBezTo>
                    <a:cubicBezTo>
                      <a:pt x="1197163" y="482172"/>
                      <a:pt x="1202574" y="483991"/>
                      <a:pt x="1208708" y="481657"/>
                    </a:cubicBezTo>
                    <a:cubicBezTo>
                      <a:pt x="1210498" y="480972"/>
                      <a:pt x="1212823" y="480457"/>
                      <a:pt x="1214537" y="481010"/>
                    </a:cubicBezTo>
                    <a:cubicBezTo>
                      <a:pt x="1234263" y="487334"/>
                      <a:pt x="1253771" y="480591"/>
                      <a:pt x="1274316" y="480553"/>
                    </a:cubicBezTo>
                    <a:cubicBezTo>
                      <a:pt x="1277984" y="476705"/>
                      <a:pt x="1281546" y="471980"/>
                      <a:pt x="1286070" y="468532"/>
                    </a:cubicBezTo>
                    <a:cubicBezTo>
                      <a:pt x="1290719" y="464989"/>
                      <a:pt x="1296414" y="462855"/>
                      <a:pt x="1301443" y="459779"/>
                    </a:cubicBezTo>
                    <a:cubicBezTo>
                      <a:pt x="1303881" y="458293"/>
                      <a:pt x="1306225" y="456302"/>
                      <a:pt x="1307873" y="454016"/>
                    </a:cubicBezTo>
                    <a:cubicBezTo>
                      <a:pt x="1308749" y="452797"/>
                      <a:pt x="1308216" y="450435"/>
                      <a:pt x="1307997" y="448625"/>
                    </a:cubicBezTo>
                    <a:cubicBezTo>
                      <a:pt x="1307902" y="447825"/>
                      <a:pt x="1307101" y="446548"/>
                      <a:pt x="1306482" y="446453"/>
                    </a:cubicBezTo>
                    <a:cubicBezTo>
                      <a:pt x="1302587" y="445872"/>
                      <a:pt x="1298653" y="445501"/>
                      <a:pt x="1294729" y="445167"/>
                    </a:cubicBezTo>
                    <a:cubicBezTo>
                      <a:pt x="1279965" y="443929"/>
                      <a:pt x="1265210" y="443796"/>
                      <a:pt x="1250494" y="440738"/>
                    </a:cubicBezTo>
                    <a:cubicBezTo>
                      <a:pt x="1239026" y="438348"/>
                      <a:pt x="1226843" y="439233"/>
                      <a:pt x="1214975" y="439062"/>
                    </a:cubicBezTo>
                    <a:cubicBezTo>
                      <a:pt x="1205898" y="438928"/>
                      <a:pt x="1197354" y="437804"/>
                      <a:pt x="1189505" y="432575"/>
                    </a:cubicBezTo>
                    <a:cubicBezTo>
                      <a:pt x="1185495" y="429899"/>
                      <a:pt x="1180800" y="427717"/>
                      <a:pt x="1176113" y="426708"/>
                    </a:cubicBezTo>
                    <a:cubicBezTo>
                      <a:pt x="1147129" y="420469"/>
                      <a:pt x="1119316" y="409706"/>
                      <a:pt x="1090074" y="404505"/>
                    </a:cubicBezTo>
                    <a:cubicBezTo>
                      <a:pt x="1088131" y="404162"/>
                      <a:pt x="1085873" y="404248"/>
                      <a:pt x="1084312" y="403257"/>
                    </a:cubicBezTo>
                    <a:cubicBezTo>
                      <a:pt x="1069815" y="394104"/>
                      <a:pt x="1052955" y="391665"/>
                      <a:pt x="1037105" y="386350"/>
                    </a:cubicBezTo>
                    <a:cubicBezTo>
                      <a:pt x="1025733" y="382531"/>
                      <a:pt x="1015570" y="376806"/>
                      <a:pt x="1007530" y="367415"/>
                    </a:cubicBezTo>
                    <a:cubicBezTo>
                      <a:pt x="995948" y="353908"/>
                      <a:pt x="982136" y="342554"/>
                      <a:pt x="970526" y="328915"/>
                    </a:cubicBezTo>
                    <a:cubicBezTo>
                      <a:pt x="960981" y="317723"/>
                      <a:pt x="948704" y="308893"/>
                      <a:pt x="937921" y="298711"/>
                    </a:cubicBezTo>
                    <a:cubicBezTo>
                      <a:pt x="931454" y="292605"/>
                      <a:pt x="925453" y="286014"/>
                      <a:pt x="919405" y="279480"/>
                    </a:cubicBezTo>
                    <a:cubicBezTo>
                      <a:pt x="908670" y="267869"/>
                      <a:pt x="897460" y="256620"/>
                      <a:pt x="887506" y="244351"/>
                    </a:cubicBezTo>
                    <a:cubicBezTo>
                      <a:pt x="866331" y="218253"/>
                      <a:pt x="846625" y="191030"/>
                      <a:pt x="827604" y="163313"/>
                    </a:cubicBezTo>
                    <a:cubicBezTo>
                      <a:pt x="823688" y="157607"/>
                      <a:pt x="820145" y="151578"/>
                      <a:pt x="815725" y="146292"/>
                    </a:cubicBezTo>
                    <a:cubicBezTo>
                      <a:pt x="808677" y="137853"/>
                      <a:pt x="802828" y="128718"/>
                      <a:pt x="798228" y="118822"/>
                    </a:cubicBezTo>
                    <a:cubicBezTo>
                      <a:pt x="793894" y="109478"/>
                      <a:pt x="786932" y="102696"/>
                      <a:pt x="778597" y="97057"/>
                    </a:cubicBezTo>
                    <a:cubicBezTo>
                      <a:pt x="775320" y="94838"/>
                      <a:pt x="772168" y="92371"/>
                      <a:pt x="768710" y="90475"/>
                    </a:cubicBezTo>
                    <a:cubicBezTo>
                      <a:pt x="744411" y="77207"/>
                      <a:pt x="720285" y="63596"/>
                      <a:pt x="695653" y="50975"/>
                    </a:cubicBezTo>
                    <a:cubicBezTo>
                      <a:pt x="662792" y="34135"/>
                      <a:pt x="627226" y="25353"/>
                      <a:pt x="591240" y="18276"/>
                    </a:cubicBezTo>
                    <a:cubicBezTo>
                      <a:pt x="584497" y="16952"/>
                      <a:pt x="577438" y="17266"/>
                      <a:pt x="570533" y="16818"/>
                    </a:cubicBezTo>
                    <a:cubicBezTo>
                      <a:pt x="557703" y="15971"/>
                      <a:pt x="544939" y="15238"/>
                      <a:pt x="532129" y="13437"/>
                    </a:cubicBezTo>
                    <a:cubicBezTo>
                      <a:pt x="504534" y="9560"/>
                      <a:pt x="477807" y="2741"/>
                      <a:pt x="451470" y="-6032"/>
                    </a:cubicBezTo>
                    <a:cubicBezTo>
                      <a:pt x="442698" y="-8947"/>
                      <a:pt x="434659" y="-8080"/>
                      <a:pt x="425649" y="-4813"/>
                    </a:cubicBezTo>
                    <a:cubicBezTo>
                      <a:pt x="408970" y="1226"/>
                      <a:pt x="391473" y="4988"/>
                      <a:pt x="374365" y="9894"/>
                    </a:cubicBezTo>
                    <a:cubicBezTo>
                      <a:pt x="367736" y="11789"/>
                      <a:pt x="360630" y="13161"/>
                      <a:pt x="354830" y="16599"/>
                    </a:cubicBezTo>
                    <a:cubicBezTo>
                      <a:pt x="335103" y="28286"/>
                      <a:pt x="313205" y="34983"/>
                      <a:pt x="292565" y="44536"/>
                    </a:cubicBezTo>
                    <a:cubicBezTo>
                      <a:pt x="280096" y="50299"/>
                      <a:pt x="266533" y="54157"/>
                      <a:pt x="253103" y="57328"/>
                    </a:cubicBezTo>
                    <a:cubicBezTo>
                      <a:pt x="226118" y="63691"/>
                      <a:pt x="199810" y="72273"/>
                      <a:pt x="173255" y="80083"/>
                    </a:cubicBezTo>
                    <a:cubicBezTo>
                      <a:pt x="140984" y="89570"/>
                      <a:pt x="108532" y="98457"/>
                      <a:pt x="76052" y="107210"/>
                    </a:cubicBezTo>
                    <a:cubicBezTo>
                      <a:pt x="70452" y="108716"/>
                      <a:pt x="64260" y="109011"/>
                      <a:pt x="58450" y="108554"/>
                    </a:cubicBezTo>
                    <a:cubicBezTo>
                      <a:pt x="48535" y="107763"/>
                      <a:pt x="39133" y="106839"/>
                      <a:pt x="29789" y="112393"/>
                    </a:cubicBezTo>
                    <a:cubicBezTo>
                      <a:pt x="26084" y="114592"/>
                      <a:pt x="20160" y="113002"/>
                      <a:pt x="15263" y="113326"/>
                    </a:cubicBezTo>
                    <a:cubicBezTo>
                      <a:pt x="7548" y="113821"/>
                      <a:pt x="-377" y="111211"/>
                      <a:pt x="-7863" y="114764"/>
                    </a:cubicBezTo>
                    <a:cubicBezTo>
                      <a:pt x="-7987" y="116812"/>
                      <a:pt x="-8625" y="118888"/>
                      <a:pt x="-8149" y="120660"/>
                    </a:cubicBezTo>
                    <a:cubicBezTo>
                      <a:pt x="3157" y="162608"/>
                      <a:pt x="25475" y="198650"/>
                      <a:pt x="53621" y="230969"/>
                    </a:cubicBezTo>
                    <a:cubicBezTo>
                      <a:pt x="63803" y="242666"/>
                      <a:pt x="75585" y="253419"/>
                      <a:pt x="90302" y="260620"/>
                    </a:cubicBezTo>
                    <a:cubicBezTo>
                      <a:pt x="101732" y="266211"/>
                      <a:pt x="111647" y="274727"/>
                      <a:pt x="123792" y="279480"/>
                    </a:cubicBezTo>
                    <a:cubicBezTo>
                      <a:pt x="128144" y="281175"/>
                      <a:pt x="132192" y="284842"/>
                      <a:pt x="135202" y="288567"/>
                    </a:cubicBezTo>
                    <a:cubicBezTo>
                      <a:pt x="142318" y="297358"/>
                      <a:pt x="151538" y="303064"/>
                      <a:pt x="161625" y="307179"/>
                    </a:cubicBezTo>
                    <a:cubicBezTo>
                      <a:pt x="176208" y="313122"/>
                      <a:pt x="190590" y="319447"/>
                      <a:pt x="204849" y="326124"/>
                    </a:cubicBezTo>
                    <a:cubicBezTo>
                      <a:pt x="208373" y="327781"/>
                      <a:pt x="212260" y="328953"/>
                      <a:pt x="216108" y="329563"/>
                    </a:cubicBezTo>
                    <a:cubicBezTo>
                      <a:pt x="233653" y="332363"/>
                      <a:pt x="250578" y="338887"/>
                      <a:pt x="268714" y="338259"/>
                    </a:cubicBezTo>
                    <a:cubicBezTo>
                      <a:pt x="271638" y="338163"/>
                      <a:pt x="274734" y="338582"/>
                      <a:pt x="277506" y="339526"/>
                    </a:cubicBezTo>
                    <a:cubicBezTo>
                      <a:pt x="299985" y="347136"/>
                      <a:pt x="322626" y="342792"/>
                      <a:pt x="345239" y="340659"/>
                    </a:cubicBezTo>
                    <a:cubicBezTo>
                      <a:pt x="346266" y="340564"/>
                      <a:pt x="368108" y="330810"/>
                      <a:pt x="368965" y="329648"/>
                    </a:cubicBezTo>
                    <a:cubicBezTo>
                      <a:pt x="370680" y="327324"/>
                      <a:pt x="372718" y="324876"/>
                      <a:pt x="373337" y="322181"/>
                    </a:cubicBezTo>
                    <a:cubicBezTo>
                      <a:pt x="374441" y="317408"/>
                      <a:pt x="374470" y="312389"/>
                      <a:pt x="375146" y="307502"/>
                    </a:cubicBezTo>
                    <a:cubicBezTo>
                      <a:pt x="376319" y="298987"/>
                      <a:pt x="380185" y="296025"/>
                      <a:pt x="389358" y="296453"/>
                    </a:cubicBezTo>
                    <a:cubicBezTo>
                      <a:pt x="393520" y="296644"/>
                      <a:pt x="397112" y="298111"/>
                      <a:pt x="398930" y="302102"/>
                    </a:cubicBezTo>
                    <a:cubicBezTo>
                      <a:pt x="400569" y="305674"/>
                      <a:pt x="402283" y="309322"/>
                      <a:pt x="403112" y="313122"/>
                    </a:cubicBezTo>
                    <a:cubicBezTo>
                      <a:pt x="403950" y="316942"/>
                      <a:pt x="404598" y="321161"/>
                      <a:pt x="403855" y="324914"/>
                    </a:cubicBezTo>
                    <a:cubicBezTo>
                      <a:pt x="399626" y="346136"/>
                      <a:pt x="411208" y="360576"/>
                      <a:pt x="424476" y="374358"/>
                    </a:cubicBezTo>
                    <a:cubicBezTo>
                      <a:pt x="429963" y="380064"/>
                      <a:pt x="435764" y="385455"/>
                      <a:pt x="441203" y="391199"/>
                    </a:cubicBezTo>
                    <a:cubicBezTo>
                      <a:pt x="451252" y="401828"/>
                      <a:pt x="465815" y="413030"/>
                      <a:pt x="482941" y="423450"/>
                    </a:cubicBezTo>
                    <a:cubicBezTo>
                      <a:pt x="487132" y="425993"/>
                      <a:pt x="491057" y="429118"/>
                      <a:pt x="494667" y="432452"/>
                    </a:cubicBezTo>
                    <a:cubicBezTo>
                      <a:pt x="510096" y="446653"/>
                      <a:pt x="527490" y="457883"/>
                      <a:pt x="546206" y="467170"/>
                    </a:cubicBezTo>
                    <a:cubicBezTo>
                      <a:pt x="548863" y="468494"/>
                      <a:pt x="552035" y="469161"/>
                      <a:pt x="554207" y="471028"/>
                    </a:cubicBezTo>
                    <a:cubicBezTo>
                      <a:pt x="573314" y="487468"/>
                      <a:pt x="597441" y="494811"/>
                      <a:pt x="619034" y="506728"/>
                    </a:cubicBezTo>
                    <a:cubicBezTo>
                      <a:pt x="638103" y="517252"/>
                      <a:pt x="659297" y="522967"/>
                      <a:pt x="680442" y="528140"/>
                    </a:cubicBezTo>
                    <a:cubicBezTo>
                      <a:pt x="691005" y="530721"/>
                      <a:pt x="701787" y="532369"/>
                      <a:pt x="712417" y="534655"/>
                    </a:cubicBezTo>
                    <a:cubicBezTo>
                      <a:pt x="717247" y="535703"/>
                      <a:pt x="722000" y="537121"/>
                      <a:pt x="726695" y="538655"/>
                    </a:cubicBezTo>
                    <a:cubicBezTo>
                      <a:pt x="730743" y="539989"/>
                      <a:pt x="733058" y="542836"/>
                      <a:pt x="733430" y="547304"/>
                    </a:cubicBezTo>
                    <a:cubicBezTo>
                      <a:pt x="735401" y="570945"/>
                      <a:pt x="738554" y="594510"/>
                      <a:pt x="737392" y="618341"/>
                    </a:cubicBezTo>
                    <a:cubicBezTo>
                      <a:pt x="737106" y="624237"/>
                      <a:pt x="738383" y="630190"/>
                      <a:pt x="738296" y="636105"/>
                    </a:cubicBezTo>
                    <a:cubicBezTo>
                      <a:pt x="738202" y="642592"/>
                      <a:pt x="741059" y="647755"/>
                      <a:pt x="745250" y="651936"/>
                    </a:cubicBezTo>
                    <a:cubicBezTo>
                      <a:pt x="748812" y="655489"/>
                      <a:pt x="746955" y="658908"/>
                      <a:pt x="747060" y="662642"/>
                    </a:cubicBezTo>
                    <a:cubicBezTo>
                      <a:pt x="747183" y="666909"/>
                      <a:pt x="746641" y="670357"/>
                      <a:pt x="742878" y="672738"/>
                    </a:cubicBezTo>
                    <a:cubicBezTo>
                      <a:pt x="737382" y="676215"/>
                      <a:pt x="734839" y="680920"/>
                      <a:pt x="735430" y="687626"/>
                    </a:cubicBezTo>
                    <a:cubicBezTo>
                      <a:pt x="736820" y="703362"/>
                      <a:pt x="737887" y="719125"/>
                      <a:pt x="739049" y="734880"/>
                    </a:cubicBezTo>
                    <a:cubicBezTo>
                      <a:pt x="739192" y="736852"/>
                      <a:pt x="739716" y="739051"/>
                      <a:pt x="739078" y="740785"/>
                    </a:cubicBezTo>
                    <a:cubicBezTo>
                      <a:pt x="730267" y="765065"/>
                      <a:pt x="737744" y="789543"/>
                      <a:pt x="738002" y="813919"/>
                    </a:cubicBezTo>
                    <a:cubicBezTo>
                      <a:pt x="738030" y="816880"/>
                      <a:pt x="738411" y="819861"/>
                      <a:pt x="738249" y="822815"/>
                    </a:cubicBezTo>
                    <a:cubicBezTo>
                      <a:pt x="738087" y="825749"/>
                      <a:pt x="738383" y="829330"/>
                      <a:pt x="736858" y="831464"/>
                    </a:cubicBezTo>
                    <a:cubicBezTo>
                      <a:pt x="730438" y="840398"/>
                      <a:pt x="733582" y="850665"/>
                      <a:pt x="731925" y="860219"/>
                    </a:cubicBezTo>
                    <a:cubicBezTo>
                      <a:pt x="730591" y="867868"/>
                      <a:pt x="736011" y="874497"/>
                      <a:pt x="733106" y="882975"/>
                    </a:cubicBezTo>
                    <a:cubicBezTo>
                      <a:pt x="730362" y="890946"/>
                      <a:pt x="732220" y="900462"/>
                      <a:pt x="731877" y="909292"/>
                    </a:cubicBezTo>
                    <a:cubicBezTo>
                      <a:pt x="731581" y="917169"/>
                      <a:pt x="731153" y="925056"/>
                      <a:pt x="730591" y="932923"/>
                    </a:cubicBezTo>
                    <a:cubicBezTo>
                      <a:pt x="730020" y="940810"/>
                      <a:pt x="728838" y="948659"/>
                      <a:pt x="728571" y="956545"/>
                    </a:cubicBezTo>
                    <a:cubicBezTo>
                      <a:pt x="727810" y="979234"/>
                      <a:pt x="726962" y="1001913"/>
                      <a:pt x="724914" y="1024525"/>
                    </a:cubicBezTo>
                    <a:cubicBezTo>
                      <a:pt x="724028" y="1034346"/>
                      <a:pt x="722047" y="1044099"/>
                      <a:pt x="721638" y="1053929"/>
                    </a:cubicBezTo>
                    <a:cubicBezTo>
                      <a:pt x="721400" y="1059711"/>
                      <a:pt x="723029" y="1065645"/>
                      <a:pt x="724381" y="1071379"/>
                    </a:cubicBezTo>
                    <a:cubicBezTo>
                      <a:pt x="724695" y="1072712"/>
                      <a:pt x="727172" y="1073922"/>
                      <a:pt x="728886" y="1074427"/>
                    </a:cubicBezTo>
                    <a:cubicBezTo>
                      <a:pt x="730705" y="1074960"/>
                      <a:pt x="732906" y="1074998"/>
                      <a:pt x="734753" y="1074532"/>
                    </a:cubicBezTo>
                    <a:cubicBezTo>
                      <a:pt x="742355" y="1072588"/>
                      <a:pt x="749888" y="1070369"/>
                      <a:pt x="758671" y="1067902"/>
                    </a:cubicBezTo>
                    <a:moveTo>
                      <a:pt x="778454" y="764464"/>
                    </a:moveTo>
                    <a:cubicBezTo>
                      <a:pt x="778150" y="765245"/>
                      <a:pt x="777845" y="766027"/>
                      <a:pt x="777549" y="766807"/>
                    </a:cubicBezTo>
                    <a:cubicBezTo>
                      <a:pt x="777007" y="766198"/>
                      <a:pt x="776130" y="765645"/>
                      <a:pt x="776016" y="764969"/>
                    </a:cubicBezTo>
                    <a:cubicBezTo>
                      <a:pt x="775902" y="764264"/>
                      <a:pt x="776530" y="763445"/>
                      <a:pt x="776835" y="762673"/>
                    </a:cubicBezTo>
                    <a:cubicBezTo>
                      <a:pt x="777378" y="763273"/>
                      <a:pt x="777912" y="763864"/>
                      <a:pt x="778454" y="764464"/>
                    </a:cubicBezTo>
                  </a:path>
                </a:pathLst>
              </a:custGeom>
              <a:solidFill>
                <a:srgbClr val="66A74C"/>
              </a:solidFill>
              <a:ln w="953"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F0C739F1-1B93-51AF-1D92-B6FCBDC8D5FF}"/>
                  </a:ext>
                </a:extLst>
              </p:cNvPr>
              <p:cNvSpPr/>
              <p:nvPr/>
            </p:nvSpPr>
            <p:spPr>
              <a:xfrm flipV="1">
                <a:off x="8150539" y="2051512"/>
                <a:ext cx="1316682" cy="1082661"/>
              </a:xfrm>
              <a:custGeom>
                <a:avLst/>
                <a:gdLst>
                  <a:gd name="connsiteX0" fmla="*/ 758671 w 1316682"/>
                  <a:gd name="connsiteY0" fmla="*/ 1067902 h 1082661"/>
                  <a:gd name="connsiteX1" fmla="*/ 761852 w 1316682"/>
                  <a:gd name="connsiteY1" fmla="*/ 1017896 h 1082661"/>
                  <a:gd name="connsiteX2" fmla="*/ 764214 w 1316682"/>
                  <a:gd name="connsiteY2" fmla="*/ 976529 h 1082661"/>
                  <a:gd name="connsiteX3" fmla="*/ 764339 w 1316682"/>
                  <a:gd name="connsiteY3" fmla="*/ 964814 h 1082661"/>
                  <a:gd name="connsiteX4" fmla="*/ 764739 w 1316682"/>
                  <a:gd name="connsiteY4" fmla="*/ 941191 h 1082661"/>
                  <a:gd name="connsiteX5" fmla="*/ 765110 w 1316682"/>
                  <a:gd name="connsiteY5" fmla="*/ 908996 h 1082661"/>
                  <a:gd name="connsiteX6" fmla="*/ 768224 w 1316682"/>
                  <a:gd name="connsiteY6" fmla="*/ 879745 h 1082661"/>
                  <a:gd name="connsiteX7" fmla="*/ 771472 w 1316682"/>
                  <a:gd name="connsiteY7" fmla="*/ 836206 h 1082661"/>
                  <a:gd name="connsiteX8" fmla="*/ 776216 w 1316682"/>
                  <a:gd name="connsiteY8" fmla="*/ 783390 h 1082661"/>
                  <a:gd name="connsiteX9" fmla="*/ 782017 w 1316682"/>
                  <a:gd name="connsiteY9" fmla="*/ 782933 h 1082661"/>
                  <a:gd name="connsiteX10" fmla="*/ 789522 w 1316682"/>
                  <a:gd name="connsiteY10" fmla="*/ 791677 h 1082661"/>
                  <a:gd name="connsiteX11" fmla="*/ 815992 w 1316682"/>
                  <a:gd name="connsiteY11" fmla="*/ 850847 h 1082661"/>
                  <a:gd name="connsiteX12" fmla="*/ 821707 w 1316682"/>
                  <a:gd name="connsiteY12" fmla="*/ 861019 h 1082661"/>
                  <a:gd name="connsiteX13" fmla="*/ 845339 w 1316682"/>
                  <a:gd name="connsiteY13" fmla="*/ 907930 h 1082661"/>
                  <a:gd name="connsiteX14" fmla="*/ 854368 w 1316682"/>
                  <a:gd name="connsiteY14" fmla="*/ 913340 h 1082661"/>
                  <a:gd name="connsiteX15" fmla="*/ 897155 w 1316682"/>
                  <a:gd name="connsiteY15" fmla="*/ 894080 h 1082661"/>
                  <a:gd name="connsiteX16" fmla="*/ 898765 w 1316682"/>
                  <a:gd name="connsiteY16" fmla="*/ 888985 h 1082661"/>
                  <a:gd name="connsiteX17" fmla="*/ 896764 w 1316682"/>
                  <a:gd name="connsiteY17" fmla="*/ 887336 h 1082661"/>
                  <a:gd name="connsiteX18" fmla="*/ 891078 w 1316682"/>
                  <a:gd name="connsiteY18" fmla="*/ 885718 h 1082661"/>
                  <a:gd name="connsiteX19" fmla="*/ 882200 w 1316682"/>
                  <a:gd name="connsiteY19" fmla="*/ 885556 h 1082661"/>
                  <a:gd name="connsiteX20" fmla="*/ 852216 w 1316682"/>
                  <a:gd name="connsiteY20" fmla="*/ 859428 h 1082661"/>
                  <a:gd name="connsiteX21" fmla="*/ 829880 w 1316682"/>
                  <a:gd name="connsiteY21" fmla="*/ 808165 h 1082661"/>
                  <a:gd name="connsiteX22" fmla="*/ 814973 w 1316682"/>
                  <a:gd name="connsiteY22" fmla="*/ 779352 h 1082661"/>
                  <a:gd name="connsiteX23" fmla="*/ 806991 w 1316682"/>
                  <a:gd name="connsiteY23" fmla="*/ 757025 h 1082661"/>
                  <a:gd name="connsiteX24" fmla="*/ 793770 w 1316682"/>
                  <a:gd name="connsiteY24" fmla="*/ 711715 h 1082661"/>
                  <a:gd name="connsiteX25" fmla="*/ 786046 w 1316682"/>
                  <a:gd name="connsiteY25" fmla="*/ 646955 h 1082661"/>
                  <a:gd name="connsiteX26" fmla="*/ 783436 w 1316682"/>
                  <a:gd name="connsiteY26" fmla="*/ 620361 h 1082661"/>
                  <a:gd name="connsiteX27" fmla="*/ 781835 w 1316682"/>
                  <a:gd name="connsiteY27" fmla="*/ 544418 h 1082661"/>
                  <a:gd name="connsiteX28" fmla="*/ 787512 w 1316682"/>
                  <a:gd name="connsiteY28" fmla="*/ 540636 h 1082661"/>
                  <a:gd name="connsiteX29" fmla="*/ 840290 w 1316682"/>
                  <a:gd name="connsiteY29" fmla="*/ 533054 h 1082661"/>
                  <a:gd name="connsiteX30" fmla="*/ 866713 w 1316682"/>
                  <a:gd name="connsiteY30" fmla="*/ 529187 h 1082661"/>
                  <a:gd name="connsiteX31" fmla="*/ 889944 w 1316682"/>
                  <a:gd name="connsiteY31" fmla="*/ 524453 h 1082661"/>
                  <a:gd name="connsiteX32" fmla="*/ 935912 w 1316682"/>
                  <a:gd name="connsiteY32" fmla="*/ 513557 h 1082661"/>
                  <a:gd name="connsiteX33" fmla="*/ 982413 w 1316682"/>
                  <a:gd name="connsiteY33" fmla="*/ 504584 h 1082661"/>
                  <a:gd name="connsiteX34" fmla="*/ 1030762 w 1316682"/>
                  <a:gd name="connsiteY34" fmla="*/ 492583 h 1082661"/>
                  <a:gd name="connsiteX35" fmla="*/ 1050565 w 1316682"/>
                  <a:gd name="connsiteY35" fmla="*/ 486325 h 1082661"/>
                  <a:gd name="connsiteX36" fmla="*/ 1056355 w 1316682"/>
                  <a:gd name="connsiteY36" fmla="*/ 472361 h 1082661"/>
                  <a:gd name="connsiteX37" fmla="*/ 1054841 w 1316682"/>
                  <a:gd name="connsiteY37" fmla="*/ 464351 h 1082661"/>
                  <a:gd name="connsiteX38" fmla="*/ 1086626 w 1316682"/>
                  <a:gd name="connsiteY38" fmla="*/ 455740 h 1082661"/>
                  <a:gd name="connsiteX39" fmla="*/ 1132660 w 1316682"/>
                  <a:gd name="connsiteY39" fmla="*/ 461169 h 1082661"/>
                  <a:gd name="connsiteX40" fmla="*/ 1177818 w 1316682"/>
                  <a:gd name="connsiteY40" fmla="*/ 474628 h 1082661"/>
                  <a:gd name="connsiteX41" fmla="*/ 1191601 w 1316682"/>
                  <a:gd name="connsiteY41" fmla="*/ 479619 h 1082661"/>
                  <a:gd name="connsiteX42" fmla="*/ 1208708 w 1316682"/>
                  <a:gd name="connsiteY42" fmla="*/ 481657 h 1082661"/>
                  <a:gd name="connsiteX43" fmla="*/ 1214537 w 1316682"/>
                  <a:gd name="connsiteY43" fmla="*/ 481010 h 1082661"/>
                  <a:gd name="connsiteX44" fmla="*/ 1274316 w 1316682"/>
                  <a:gd name="connsiteY44" fmla="*/ 480553 h 1082661"/>
                  <a:gd name="connsiteX45" fmla="*/ 1286070 w 1316682"/>
                  <a:gd name="connsiteY45" fmla="*/ 468532 h 1082661"/>
                  <a:gd name="connsiteX46" fmla="*/ 1301443 w 1316682"/>
                  <a:gd name="connsiteY46" fmla="*/ 459779 h 1082661"/>
                  <a:gd name="connsiteX47" fmla="*/ 1307873 w 1316682"/>
                  <a:gd name="connsiteY47" fmla="*/ 454016 h 1082661"/>
                  <a:gd name="connsiteX48" fmla="*/ 1307997 w 1316682"/>
                  <a:gd name="connsiteY48" fmla="*/ 448625 h 1082661"/>
                  <a:gd name="connsiteX49" fmla="*/ 1306482 w 1316682"/>
                  <a:gd name="connsiteY49" fmla="*/ 446453 h 1082661"/>
                  <a:gd name="connsiteX50" fmla="*/ 1294729 w 1316682"/>
                  <a:gd name="connsiteY50" fmla="*/ 445167 h 1082661"/>
                  <a:gd name="connsiteX51" fmla="*/ 1250494 w 1316682"/>
                  <a:gd name="connsiteY51" fmla="*/ 440738 h 1082661"/>
                  <a:gd name="connsiteX52" fmla="*/ 1214975 w 1316682"/>
                  <a:gd name="connsiteY52" fmla="*/ 439062 h 1082661"/>
                  <a:gd name="connsiteX53" fmla="*/ 1189505 w 1316682"/>
                  <a:gd name="connsiteY53" fmla="*/ 432575 h 1082661"/>
                  <a:gd name="connsiteX54" fmla="*/ 1176113 w 1316682"/>
                  <a:gd name="connsiteY54" fmla="*/ 426708 h 1082661"/>
                  <a:gd name="connsiteX55" fmla="*/ 1090074 w 1316682"/>
                  <a:gd name="connsiteY55" fmla="*/ 404505 h 1082661"/>
                  <a:gd name="connsiteX56" fmla="*/ 1084312 w 1316682"/>
                  <a:gd name="connsiteY56" fmla="*/ 403257 h 1082661"/>
                  <a:gd name="connsiteX57" fmla="*/ 1037105 w 1316682"/>
                  <a:gd name="connsiteY57" fmla="*/ 386350 h 1082661"/>
                  <a:gd name="connsiteX58" fmla="*/ 1007530 w 1316682"/>
                  <a:gd name="connsiteY58" fmla="*/ 367415 h 1082661"/>
                  <a:gd name="connsiteX59" fmla="*/ 970526 w 1316682"/>
                  <a:gd name="connsiteY59" fmla="*/ 328915 h 1082661"/>
                  <a:gd name="connsiteX60" fmla="*/ 937921 w 1316682"/>
                  <a:gd name="connsiteY60" fmla="*/ 298711 h 1082661"/>
                  <a:gd name="connsiteX61" fmla="*/ 919405 w 1316682"/>
                  <a:gd name="connsiteY61" fmla="*/ 279480 h 1082661"/>
                  <a:gd name="connsiteX62" fmla="*/ 887506 w 1316682"/>
                  <a:gd name="connsiteY62" fmla="*/ 244351 h 1082661"/>
                  <a:gd name="connsiteX63" fmla="*/ 827604 w 1316682"/>
                  <a:gd name="connsiteY63" fmla="*/ 163313 h 1082661"/>
                  <a:gd name="connsiteX64" fmla="*/ 815725 w 1316682"/>
                  <a:gd name="connsiteY64" fmla="*/ 146292 h 1082661"/>
                  <a:gd name="connsiteX65" fmla="*/ 798228 w 1316682"/>
                  <a:gd name="connsiteY65" fmla="*/ 118822 h 1082661"/>
                  <a:gd name="connsiteX66" fmla="*/ 778597 w 1316682"/>
                  <a:gd name="connsiteY66" fmla="*/ 97057 h 1082661"/>
                  <a:gd name="connsiteX67" fmla="*/ 768710 w 1316682"/>
                  <a:gd name="connsiteY67" fmla="*/ 90475 h 1082661"/>
                  <a:gd name="connsiteX68" fmla="*/ 695653 w 1316682"/>
                  <a:gd name="connsiteY68" fmla="*/ 50975 h 1082661"/>
                  <a:gd name="connsiteX69" fmla="*/ 591240 w 1316682"/>
                  <a:gd name="connsiteY69" fmla="*/ 18276 h 1082661"/>
                  <a:gd name="connsiteX70" fmla="*/ 570533 w 1316682"/>
                  <a:gd name="connsiteY70" fmla="*/ 16818 h 1082661"/>
                  <a:gd name="connsiteX71" fmla="*/ 532129 w 1316682"/>
                  <a:gd name="connsiteY71" fmla="*/ 13437 h 1082661"/>
                  <a:gd name="connsiteX72" fmla="*/ 451470 w 1316682"/>
                  <a:gd name="connsiteY72" fmla="*/ -6032 h 1082661"/>
                  <a:gd name="connsiteX73" fmla="*/ 425649 w 1316682"/>
                  <a:gd name="connsiteY73" fmla="*/ -4813 h 1082661"/>
                  <a:gd name="connsiteX74" fmla="*/ 374365 w 1316682"/>
                  <a:gd name="connsiteY74" fmla="*/ 9894 h 1082661"/>
                  <a:gd name="connsiteX75" fmla="*/ 354830 w 1316682"/>
                  <a:gd name="connsiteY75" fmla="*/ 16599 h 1082661"/>
                  <a:gd name="connsiteX76" fmla="*/ 292565 w 1316682"/>
                  <a:gd name="connsiteY76" fmla="*/ 44536 h 1082661"/>
                  <a:gd name="connsiteX77" fmla="*/ 253103 w 1316682"/>
                  <a:gd name="connsiteY77" fmla="*/ 57328 h 1082661"/>
                  <a:gd name="connsiteX78" fmla="*/ 173255 w 1316682"/>
                  <a:gd name="connsiteY78" fmla="*/ 80083 h 1082661"/>
                  <a:gd name="connsiteX79" fmla="*/ 76052 w 1316682"/>
                  <a:gd name="connsiteY79" fmla="*/ 107210 h 1082661"/>
                  <a:gd name="connsiteX80" fmla="*/ 58450 w 1316682"/>
                  <a:gd name="connsiteY80" fmla="*/ 108554 h 1082661"/>
                  <a:gd name="connsiteX81" fmla="*/ 29789 w 1316682"/>
                  <a:gd name="connsiteY81" fmla="*/ 112393 h 1082661"/>
                  <a:gd name="connsiteX82" fmla="*/ 15263 w 1316682"/>
                  <a:gd name="connsiteY82" fmla="*/ 113326 h 1082661"/>
                  <a:gd name="connsiteX83" fmla="*/ -7863 w 1316682"/>
                  <a:gd name="connsiteY83" fmla="*/ 114764 h 1082661"/>
                  <a:gd name="connsiteX84" fmla="*/ -8149 w 1316682"/>
                  <a:gd name="connsiteY84" fmla="*/ 120660 h 1082661"/>
                  <a:gd name="connsiteX85" fmla="*/ 53621 w 1316682"/>
                  <a:gd name="connsiteY85" fmla="*/ 230969 h 1082661"/>
                  <a:gd name="connsiteX86" fmla="*/ 90302 w 1316682"/>
                  <a:gd name="connsiteY86" fmla="*/ 260620 h 1082661"/>
                  <a:gd name="connsiteX87" fmla="*/ 123792 w 1316682"/>
                  <a:gd name="connsiteY87" fmla="*/ 279480 h 1082661"/>
                  <a:gd name="connsiteX88" fmla="*/ 135202 w 1316682"/>
                  <a:gd name="connsiteY88" fmla="*/ 288567 h 1082661"/>
                  <a:gd name="connsiteX89" fmla="*/ 161625 w 1316682"/>
                  <a:gd name="connsiteY89" fmla="*/ 307179 h 1082661"/>
                  <a:gd name="connsiteX90" fmla="*/ 204849 w 1316682"/>
                  <a:gd name="connsiteY90" fmla="*/ 326124 h 1082661"/>
                  <a:gd name="connsiteX91" fmla="*/ 216108 w 1316682"/>
                  <a:gd name="connsiteY91" fmla="*/ 329563 h 1082661"/>
                  <a:gd name="connsiteX92" fmla="*/ 268714 w 1316682"/>
                  <a:gd name="connsiteY92" fmla="*/ 338259 h 1082661"/>
                  <a:gd name="connsiteX93" fmla="*/ 277506 w 1316682"/>
                  <a:gd name="connsiteY93" fmla="*/ 339526 h 1082661"/>
                  <a:gd name="connsiteX94" fmla="*/ 345239 w 1316682"/>
                  <a:gd name="connsiteY94" fmla="*/ 340659 h 1082661"/>
                  <a:gd name="connsiteX95" fmla="*/ 368965 w 1316682"/>
                  <a:gd name="connsiteY95" fmla="*/ 329648 h 1082661"/>
                  <a:gd name="connsiteX96" fmla="*/ 373337 w 1316682"/>
                  <a:gd name="connsiteY96" fmla="*/ 322181 h 1082661"/>
                  <a:gd name="connsiteX97" fmla="*/ 375146 w 1316682"/>
                  <a:gd name="connsiteY97" fmla="*/ 307502 h 1082661"/>
                  <a:gd name="connsiteX98" fmla="*/ 389358 w 1316682"/>
                  <a:gd name="connsiteY98" fmla="*/ 296453 h 1082661"/>
                  <a:gd name="connsiteX99" fmla="*/ 398930 w 1316682"/>
                  <a:gd name="connsiteY99" fmla="*/ 302102 h 1082661"/>
                  <a:gd name="connsiteX100" fmla="*/ 403112 w 1316682"/>
                  <a:gd name="connsiteY100" fmla="*/ 313122 h 1082661"/>
                  <a:gd name="connsiteX101" fmla="*/ 403855 w 1316682"/>
                  <a:gd name="connsiteY101" fmla="*/ 324914 h 1082661"/>
                  <a:gd name="connsiteX102" fmla="*/ 424476 w 1316682"/>
                  <a:gd name="connsiteY102" fmla="*/ 374358 h 1082661"/>
                  <a:gd name="connsiteX103" fmla="*/ 441203 w 1316682"/>
                  <a:gd name="connsiteY103" fmla="*/ 391199 h 1082661"/>
                  <a:gd name="connsiteX104" fmla="*/ 482941 w 1316682"/>
                  <a:gd name="connsiteY104" fmla="*/ 423450 h 1082661"/>
                  <a:gd name="connsiteX105" fmla="*/ 494667 w 1316682"/>
                  <a:gd name="connsiteY105" fmla="*/ 432452 h 1082661"/>
                  <a:gd name="connsiteX106" fmla="*/ 546206 w 1316682"/>
                  <a:gd name="connsiteY106" fmla="*/ 467170 h 1082661"/>
                  <a:gd name="connsiteX107" fmla="*/ 554207 w 1316682"/>
                  <a:gd name="connsiteY107" fmla="*/ 471028 h 1082661"/>
                  <a:gd name="connsiteX108" fmla="*/ 619034 w 1316682"/>
                  <a:gd name="connsiteY108" fmla="*/ 506728 h 1082661"/>
                  <a:gd name="connsiteX109" fmla="*/ 680442 w 1316682"/>
                  <a:gd name="connsiteY109" fmla="*/ 528140 h 1082661"/>
                  <a:gd name="connsiteX110" fmla="*/ 712417 w 1316682"/>
                  <a:gd name="connsiteY110" fmla="*/ 534655 h 1082661"/>
                  <a:gd name="connsiteX111" fmla="*/ 726695 w 1316682"/>
                  <a:gd name="connsiteY111" fmla="*/ 538655 h 1082661"/>
                  <a:gd name="connsiteX112" fmla="*/ 733430 w 1316682"/>
                  <a:gd name="connsiteY112" fmla="*/ 547304 h 1082661"/>
                  <a:gd name="connsiteX113" fmla="*/ 737392 w 1316682"/>
                  <a:gd name="connsiteY113" fmla="*/ 618341 h 1082661"/>
                  <a:gd name="connsiteX114" fmla="*/ 738296 w 1316682"/>
                  <a:gd name="connsiteY114" fmla="*/ 636105 h 1082661"/>
                  <a:gd name="connsiteX115" fmla="*/ 745250 w 1316682"/>
                  <a:gd name="connsiteY115" fmla="*/ 651936 h 1082661"/>
                  <a:gd name="connsiteX116" fmla="*/ 747060 w 1316682"/>
                  <a:gd name="connsiteY116" fmla="*/ 662642 h 1082661"/>
                  <a:gd name="connsiteX117" fmla="*/ 742878 w 1316682"/>
                  <a:gd name="connsiteY117" fmla="*/ 672738 h 1082661"/>
                  <a:gd name="connsiteX118" fmla="*/ 735430 w 1316682"/>
                  <a:gd name="connsiteY118" fmla="*/ 687626 h 1082661"/>
                  <a:gd name="connsiteX119" fmla="*/ 739049 w 1316682"/>
                  <a:gd name="connsiteY119" fmla="*/ 734880 h 1082661"/>
                  <a:gd name="connsiteX120" fmla="*/ 739078 w 1316682"/>
                  <a:gd name="connsiteY120" fmla="*/ 740785 h 1082661"/>
                  <a:gd name="connsiteX121" fmla="*/ 738002 w 1316682"/>
                  <a:gd name="connsiteY121" fmla="*/ 813919 h 1082661"/>
                  <a:gd name="connsiteX122" fmla="*/ 738249 w 1316682"/>
                  <a:gd name="connsiteY122" fmla="*/ 822815 h 1082661"/>
                  <a:gd name="connsiteX123" fmla="*/ 736858 w 1316682"/>
                  <a:gd name="connsiteY123" fmla="*/ 831464 h 1082661"/>
                  <a:gd name="connsiteX124" fmla="*/ 731925 w 1316682"/>
                  <a:gd name="connsiteY124" fmla="*/ 860219 h 1082661"/>
                  <a:gd name="connsiteX125" fmla="*/ 733106 w 1316682"/>
                  <a:gd name="connsiteY125" fmla="*/ 882975 h 1082661"/>
                  <a:gd name="connsiteX126" fmla="*/ 731877 w 1316682"/>
                  <a:gd name="connsiteY126" fmla="*/ 909292 h 1082661"/>
                  <a:gd name="connsiteX127" fmla="*/ 730591 w 1316682"/>
                  <a:gd name="connsiteY127" fmla="*/ 932923 h 1082661"/>
                  <a:gd name="connsiteX128" fmla="*/ 728571 w 1316682"/>
                  <a:gd name="connsiteY128" fmla="*/ 956545 h 1082661"/>
                  <a:gd name="connsiteX129" fmla="*/ 724914 w 1316682"/>
                  <a:gd name="connsiteY129" fmla="*/ 1024525 h 1082661"/>
                  <a:gd name="connsiteX130" fmla="*/ 721638 w 1316682"/>
                  <a:gd name="connsiteY130" fmla="*/ 1053929 h 1082661"/>
                  <a:gd name="connsiteX131" fmla="*/ 724381 w 1316682"/>
                  <a:gd name="connsiteY131" fmla="*/ 1071379 h 1082661"/>
                  <a:gd name="connsiteX132" fmla="*/ 728886 w 1316682"/>
                  <a:gd name="connsiteY132" fmla="*/ 1074427 h 1082661"/>
                  <a:gd name="connsiteX133" fmla="*/ 734753 w 1316682"/>
                  <a:gd name="connsiteY133" fmla="*/ 1074532 h 1082661"/>
                  <a:gd name="connsiteX134" fmla="*/ 758671 w 1316682"/>
                  <a:gd name="connsiteY134" fmla="*/ 1067902 h 1082661"/>
                  <a:gd name="connsiteX135" fmla="*/ 778454 w 1316682"/>
                  <a:gd name="connsiteY135" fmla="*/ 764464 h 1082661"/>
                  <a:gd name="connsiteX136" fmla="*/ 777549 w 1316682"/>
                  <a:gd name="connsiteY136" fmla="*/ 766807 h 1082661"/>
                  <a:gd name="connsiteX137" fmla="*/ 776016 w 1316682"/>
                  <a:gd name="connsiteY137" fmla="*/ 764969 h 1082661"/>
                  <a:gd name="connsiteX138" fmla="*/ 776835 w 1316682"/>
                  <a:gd name="connsiteY138" fmla="*/ 762673 h 1082661"/>
                  <a:gd name="connsiteX139" fmla="*/ 778454 w 1316682"/>
                  <a:gd name="connsiteY139" fmla="*/ 764464 h 10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16682" h="1082661">
                    <a:moveTo>
                      <a:pt x="758671" y="1067902"/>
                    </a:moveTo>
                    <a:cubicBezTo>
                      <a:pt x="761614" y="1049490"/>
                      <a:pt x="762014" y="1033736"/>
                      <a:pt x="761852" y="1017896"/>
                    </a:cubicBezTo>
                    <a:cubicBezTo>
                      <a:pt x="761709" y="1004094"/>
                      <a:pt x="760805" y="990206"/>
                      <a:pt x="764214" y="976529"/>
                    </a:cubicBezTo>
                    <a:cubicBezTo>
                      <a:pt x="765139" y="972843"/>
                      <a:pt x="764319" y="968728"/>
                      <a:pt x="764339" y="964814"/>
                    </a:cubicBezTo>
                    <a:cubicBezTo>
                      <a:pt x="764377" y="956927"/>
                      <a:pt x="763490" y="948878"/>
                      <a:pt x="764739" y="941191"/>
                    </a:cubicBezTo>
                    <a:cubicBezTo>
                      <a:pt x="766510" y="930313"/>
                      <a:pt x="763938" y="919483"/>
                      <a:pt x="765110" y="908996"/>
                    </a:cubicBezTo>
                    <a:cubicBezTo>
                      <a:pt x="766195" y="899281"/>
                      <a:pt x="769167" y="889194"/>
                      <a:pt x="768224" y="879745"/>
                    </a:cubicBezTo>
                    <a:cubicBezTo>
                      <a:pt x="766738" y="864781"/>
                      <a:pt x="769548" y="850694"/>
                      <a:pt x="771472" y="836206"/>
                    </a:cubicBezTo>
                    <a:cubicBezTo>
                      <a:pt x="773797" y="818671"/>
                      <a:pt x="774702" y="800945"/>
                      <a:pt x="776216" y="783390"/>
                    </a:cubicBezTo>
                    <a:cubicBezTo>
                      <a:pt x="778512" y="783152"/>
                      <a:pt x="781064" y="782114"/>
                      <a:pt x="782017" y="782933"/>
                    </a:cubicBezTo>
                    <a:cubicBezTo>
                      <a:pt x="784921" y="785438"/>
                      <a:pt x="788608" y="788287"/>
                      <a:pt x="789522" y="791677"/>
                    </a:cubicBezTo>
                    <a:cubicBezTo>
                      <a:pt x="795266" y="812813"/>
                      <a:pt x="809048" y="830282"/>
                      <a:pt x="815992" y="850847"/>
                    </a:cubicBezTo>
                    <a:cubicBezTo>
                      <a:pt x="817221" y="854495"/>
                      <a:pt x="819031" y="858390"/>
                      <a:pt x="821707" y="861019"/>
                    </a:cubicBezTo>
                    <a:cubicBezTo>
                      <a:pt x="834966" y="874040"/>
                      <a:pt x="840043" y="890995"/>
                      <a:pt x="845339" y="907930"/>
                    </a:cubicBezTo>
                    <a:cubicBezTo>
                      <a:pt x="846539" y="911778"/>
                      <a:pt x="852207" y="915273"/>
                      <a:pt x="854368" y="913340"/>
                    </a:cubicBezTo>
                    <a:cubicBezTo>
                      <a:pt x="866646" y="902396"/>
                      <a:pt x="882725" y="900110"/>
                      <a:pt x="897155" y="894080"/>
                    </a:cubicBezTo>
                    <a:cubicBezTo>
                      <a:pt x="899365" y="893157"/>
                      <a:pt x="899888" y="891137"/>
                      <a:pt x="898765" y="888985"/>
                    </a:cubicBezTo>
                    <a:cubicBezTo>
                      <a:pt x="898383" y="888270"/>
                      <a:pt x="897536" y="887632"/>
                      <a:pt x="896764" y="887336"/>
                    </a:cubicBezTo>
                    <a:cubicBezTo>
                      <a:pt x="894917" y="886651"/>
                      <a:pt x="893012" y="885918"/>
                      <a:pt x="891078" y="885718"/>
                    </a:cubicBezTo>
                    <a:cubicBezTo>
                      <a:pt x="888135" y="885413"/>
                      <a:pt x="885087" y="885108"/>
                      <a:pt x="882200" y="885556"/>
                    </a:cubicBezTo>
                    <a:cubicBezTo>
                      <a:pt x="867465" y="887832"/>
                      <a:pt x="855788" y="874650"/>
                      <a:pt x="852216" y="859428"/>
                    </a:cubicBezTo>
                    <a:cubicBezTo>
                      <a:pt x="847892" y="840998"/>
                      <a:pt x="841262" y="823300"/>
                      <a:pt x="829880" y="808165"/>
                    </a:cubicBezTo>
                    <a:cubicBezTo>
                      <a:pt x="823145" y="799221"/>
                      <a:pt x="818935" y="789448"/>
                      <a:pt x="814973" y="779352"/>
                    </a:cubicBezTo>
                    <a:cubicBezTo>
                      <a:pt x="812087" y="771998"/>
                      <a:pt x="810448" y="764074"/>
                      <a:pt x="806991" y="757025"/>
                    </a:cubicBezTo>
                    <a:cubicBezTo>
                      <a:pt x="799923" y="742623"/>
                      <a:pt x="796228" y="727241"/>
                      <a:pt x="793770" y="711715"/>
                    </a:cubicBezTo>
                    <a:cubicBezTo>
                      <a:pt x="790389" y="690255"/>
                      <a:pt x="788475" y="668557"/>
                      <a:pt x="786046" y="646955"/>
                    </a:cubicBezTo>
                    <a:cubicBezTo>
                      <a:pt x="785045" y="638106"/>
                      <a:pt x="784779" y="629152"/>
                      <a:pt x="783436" y="620361"/>
                    </a:cubicBezTo>
                    <a:cubicBezTo>
                      <a:pt x="779521" y="594786"/>
                      <a:pt x="780911" y="569230"/>
                      <a:pt x="781835" y="544418"/>
                    </a:cubicBezTo>
                    <a:cubicBezTo>
                      <a:pt x="784474" y="542608"/>
                      <a:pt x="785874" y="540884"/>
                      <a:pt x="787512" y="540636"/>
                    </a:cubicBezTo>
                    <a:cubicBezTo>
                      <a:pt x="805086" y="537979"/>
                      <a:pt x="822688" y="535560"/>
                      <a:pt x="840290" y="533054"/>
                    </a:cubicBezTo>
                    <a:cubicBezTo>
                      <a:pt x="849101" y="531806"/>
                      <a:pt x="857940" y="530664"/>
                      <a:pt x="866713" y="529187"/>
                    </a:cubicBezTo>
                    <a:cubicBezTo>
                      <a:pt x="874514" y="527873"/>
                      <a:pt x="882553" y="527035"/>
                      <a:pt x="889944" y="524453"/>
                    </a:cubicBezTo>
                    <a:cubicBezTo>
                      <a:pt x="904956" y="519224"/>
                      <a:pt x="920758" y="517691"/>
                      <a:pt x="935912" y="513557"/>
                    </a:cubicBezTo>
                    <a:cubicBezTo>
                      <a:pt x="951256" y="509366"/>
                      <a:pt x="967287" y="509423"/>
                      <a:pt x="982413" y="504584"/>
                    </a:cubicBezTo>
                    <a:cubicBezTo>
                      <a:pt x="999644" y="505070"/>
                      <a:pt x="1015284" y="499365"/>
                      <a:pt x="1030762" y="492583"/>
                    </a:cubicBezTo>
                    <a:cubicBezTo>
                      <a:pt x="1037067" y="489830"/>
                      <a:pt x="1043963" y="488439"/>
                      <a:pt x="1050565" y="486325"/>
                    </a:cubicBezTo>
                    <a:cubicBezTo>
                      <a:pt x="1057108" y="484220"/>
                      <a:pt x="1058298" y="481191"/>
                      <a:pt x="1056355" y="472361"/>
                    </a:cubicBezTo>
                    <a:cubicBezTo>
                      <a:pt x="1055765" y="469666"/>
                      <a:pt x="1055327" y="466942"/>
                      <a:pt x="1054841" y="464351"/>
                    </a:cubicBezTo>
                    <a:cubicBezTo>
                      <a:pt x="1065423" y="459855"/>
                      <a:pt x="1075844" y="457398"/>
                      <a:pt x="1086626" y="455740"/>
                    </a:cubicBezTo>
                    <a:cubicBezTo>
                      <a:pt x="1102600" y="453282"/>
                      <a:pt x="1117287" y="453682"/>
                      <a:pt x="1132660" y="461169"/>
                    </a:cubicBezTo>
                    <a:cubicBezTo>
                      <a:pt x="1146595" y="467942"/>
                      <a:pt x="1162711" y="470208"/>
                      <a:pt x="1177818" y="474628"/>
                    </a:cubicBezTo>
                    <a:cubicBezTo>
                      <a:pt x="1182505" y="476000"/>
                      <a:pt x="1187172" y="477600"/>
                      <a:pt x="1191601" y="479619"/>
                    </a:cubicBezTo>
                    <a:cubicBezTo>
                      <a:pt x="1197163" y="482172"/>
                      <a:pt x="1202574" y="483991"/>
                      <a:pt x="1208708" y="481657"/>
                    </a:cubicBezTo>
                    <a:cubicBezTo>
                      <a:pt x="1210498" y="480972"/>
                      <a:pt x="1212823" y="480457"/>
                      <a:pt x="1214537" y="481010"/>
                    </a:cubicBezTo>
                    <a:cubicBezTo>
                      <a:pt x="1234263" y="487334"/>
                      <a:pt x="1253771" y="480591"/>
                      <a:pt x="1274316" y="480553"/>
                    </a:cubicBezTo>
                    <a:cubicBezTo>
                      <a:pt x="1277984" y="476705"/>
                      <a:pt x="1281546" y="471980"/>
                      <a:pt x="1286070" y="468532"/>
                    </a:cubicBezTo>
                    <a:cubicBezTo>
                      <a:pt x="1290719" y="464989"/>
                      <a:pt x="1296414" y="462855"/>
                      <a:pt x="1301443" y="459779"/>
                    </a:cubicBezTo>
                    <a:cubicBezTo>
                      <a:pt x="1303881" y="458293"/>
                      <a:pt x="1306225" y="456302"/>
                      <a:pt x="1307873" y="454016"/>
                    </a:cubicBezTo>
                    <a:cubicBezTo>
                      <a:pt x="1308749" y="452797"/>
                      <a:pt x="1308216" y="450435"/>
                      <a:pt x="1307997" y="448625"/>
                    </a:cubicBezTo>
                    <a:cubicBezTo>
                      <a:pt x="1307902" y="447825"/>
                      <a:pt x="1307101" y="446548"/>
                      <a:pt x="1306482" y="446453"/>
                    </a:cubicBezTo>
                    <a:cubicBezTo>
                      <a:pt x="1302587" y="445872"/>
                      <a:pt x="1298653" y="445501"/>
                      <a:pt x="1294729" y="445167"/>
                    </a:cubicBezTo>
                    <a:cubicBezTo>
                      <a:pt x="1279965" y="443929"/>
                      <a:pt x="1265210" y="443796"/>
                      <a:pt x="1250494" y="440738"/>
                    </a:cubicBezTo>
                    <a:cubicBezTo>
                      <a:pt x="1239026" y="438348"/>
                      <a:pt x="1226843" y="439233"/>
                      <a:pt x="1214975" y="439062"/>
                    </a:cubicBezTo>
                    <a:cubicBezTo>
                      <a:pt x="1205898" y="438928"/>
                      <a:pt x="1197354" y="437804"/>
                      <a:pt x="1189505" y="432575"/>
                    </a:cubicBezTo>
                    <a:cubicBezTo>
                      <a:pt x="1185495" y="429899"/>
                      <a:pt x="1180800" y="427717"/>
                      <a:pt x="1176113" y="426708"/>
                    </a:cubicBezTo>
                    <a:cubicBezTo>
                      <a:pt x="1147129" y="420469"/>
                      <a:pt x="1119316" y="409706"/>
                      <a:pt x="1090074" y="404505"/>
                    </a:cubicBezTo>
                    <a:cubicBezTo>
                      <a:pt x="1088131" y="404162"/>
                      <a:pt x="1085873" y="404248"/>
                      <a:pt x="1084312" y="403257"/>
                    </a:cubicBezTo>
                    <a:cubicBezTo>
                      <a:pt x="1069815" y="394104"/>
                      <a:pt x="1052955" y="391665"/>
                      <a:pt x="1037105" y="386350"/>
                    </a:cubicBezTo>
                    <a:cubicBezTo>
                      <a:pt x="1025733" y="382531"/>
                      <a:pt x="1015570" y="376806"/>
                      <a:pt x="1007530" y="367415"/>
                    </a:cubicBezTo>
                    <a:cubicBezTo>
                      <a:pt x="995948" y="353908"/>
                      <a:pt x="982136" y="342554"/>
                      <a:pt x="970526" y="328915"/>
                    </a:cubicBezTo>
                    <a:cubicBezTo>
                      <a:pt x="960981" y="317723"/>
                      <a:pt x="948704" y="308893"/>
                      <a:pt x="937921" y="298711"/>
                    </a:cubicBezTo>
                    <a:cubicBezTo>
                      <a:pt x="931454" y="292605"/>
                      <a:pt x="925453" y="286014"/>
                      <a:pt x="919405" y="279480"/>
                    </a:cubicBezTo>
                    <a:cubicBezTo>
                      <a:pt x="908670" y="267869"/>
                      <a:pt x="897460" y="256620"/>
                      <a:pt x="887506" y="244351"/>
                    </a:cubicBezTo>
                    <a:cubicBezTo>
                      <a:pt x="866331" y="218253"/>
                      <a:pt x="846625" y="191030"/>
                      <a:pt x="827604" y="163313"/>
                    </a:cubicBezTo>
                    <a:cubicBezTo>
                      <a:pt x="823688" y="157607"/>
                      <a:pt x="820145" y="151578"/>
                      <a:pt x="815725" y="146292"/>
                    </a:cubicBezTo>
                    <a:cubicBezTo>
                      <a:pt x="808677" y="137853"/>
                      <a:pt x="802828" y="128718"/>
                      <a:pt x="798228" y="118822"/>
                    </a:cubicBezTo>
                    <a:cubicBezTo>
                      <a:pt x="793894" y="109478"/>
                      <a:pt x="786932" y="102696"/>
                      <a:pt x="778597" y="97057"/>
                    </a:cubicBezTo>
                    <a:cubicBezTo>
                      <a:pt x="775320" y="94838"/>
                      <a:pt x="772168" y="92371"/>
                      <a:pt x="768710" y="90475"/>
                    </a:cubicBezTo>
                    <a:cubicBezTo>
                      <a:pt x="744411" y="77207"/>
                      <a:pt x="720285" y="63596"/>
                      <a:pt x="695653" y="50975"/>
                    </a:cubicBezTo>
                    <a:cubicBezTo>
                      <a:pt x="662792" y="34135"/>
                      <a:pt x="627226" y="25353"/>
                      <a:pt x="591240" y="18276"/>
                    </a:cubicBezTo>
                    <a:cubicBezTo>
                      <a:pt x="584497" y="16952"/>
                      <a:pt x="577438" y="17266"/>
                      <a:pt x="570533" y="16818"/>
                    </a:cubicBezTo>
                    <a:cubicBezTo>
                      <a:pt x="557703" y="15971"/>
                      <a:pt x="544939" y="15238"/>
                      <a:pt x="532129" y="13437"/>
                    </a:cubicBezTo>
                    <a:cubicBezTo>
                      <a:pt x="504534" y="9560"/>
                      <a:pt x="477807" y="2741"/>
                      <a:pt x="451470" y="-6032"/>
                    </a:cubicBezTo>
                    <a:cubicBezTo>
                      <a:pt x="442698" y="-8947"/>
                      <a:pt x="434659" y="-8080"/>
                      <a:pt x="425649" y="-4813"/>
                    </a:cubicBezTo>
                    <a:cubicBezTo>
                      <a:pt x="408970" y="1226"/>
                      <a:pt x="391473" y="4988"/>
                      <a:pt x="374365" y="9894"/>
                    </a:cubicBezTo>
                    <a:cubicBezTo>
                      <a:pt x="367736" y="11789"/>
                      <a:pt x="360630" y="13161"/>
                      <a:pt x="354830" y="16599"/>
                    </a:cubicBezTo>
                    <a:cubicBezTo>
                      <a:pt x="335103" y="28286"/>
                      <a:pt x="313205" y="34983"/>
                      <a:pt x="292565" y="44536"/>
                    </a:cubicBezTo>
                    <a:cubicBezTo>
                      <a:pt x="280096" y="50299"/>
                      <a:pt x="266533" y="54157"/>
                      <a:pt x="253103" y="57328"/>
                    </a:cubicBezTo>
                    <a:cubicBezTo>
                      <a:pt x="226118" y="63691"/>
                      <a:pt x="199810" y="72273"/>
                      <a:pt x="173255" y="80083"/>
                    </a:cubicBezTo>
                    <a:cubicBezTo>
                      <a:pt x="140984" y="89570"/>
                      <a:pt x="108532" y="98457"/>
                      <a:pt x="76052" y="107210"/>
                    </a:cubicBezTo>
                    <a:cubicBezTo>
                      <a:pt x="70452" y="108716"/>
                      <a:pt x="64260" y="109011"/>
                      <a:pt x="58450" y="108554"/>
                    </a:cubicBezTo>
                    <a:cubicBezTo>
                      <a:pt x="48535" y="107763"/>
                      <a:pt x="39133" y="106839"/>
                      <a:pt x="29789" y="112393"/>
                    </a:cubicBezTo>
                    <a:cubicBezTo>
                      <a:pt x="26084" y="114592"/>
                      <a:pt x="20160" y="113002"/>
                      <a:pt x="15263" y="113326"/>
                    </a:cubicBezTo>
                    <a:cubicBezTo>
                      <a:pt x="7548" y="113821"/>
                      <a:pt x="-377" y="111211"/>
                      <a:pt x="-7863" y="114764"/>
                    </a:cubicBezTo>
                    <a:cubicBezTo>
                      <a:pt x="-7987" y="116812"/>
                      <a:pt x="-8625" y="118888"/>
                      <a:pt x="-8149" y="120660"/>
                    </a:cubicBezTo>
                    <a:cubicBezTo>
                      <a:pt x="3157" y="162608"/>
                      <a:pt x="25475" y="198650"/>
                      <a:pt x="53621" y="230969"/>
                    </a:cubicBezTo>
                    <a:cubicBezTo>
                      <a:pt x="63803" y="242666"/>
                      <a:pt x="75585" y="253419"/>
                      <a:pt x="90302" y="260620"/>
                    </a:cubicBezTo>
                    <a:cubicBezTo>
                      <a:pt x="101732" y="266211"/>
                      <a:pt x="111647" y="274727"/>
                      <a:pt x="123792" y="279480"/>
                    </a:cubicBezTo>
                    <a:cubicBezTo>
                      <a:pt x="128144" y="281175"/>
                      <a:pt x="132192" y="284842"/>
                      <a:pt x="135202" y="288567"/>
                    </a:cubicBezTo>
                    <a:cubicBezTo>
                      <a:pt x="142318" y="297358"/>
                      <a:pt x="151538" y="303064"/>
                      <a:pt x="161625" y="307179"/>
                    </a:cubicBezTo>
                    <a:cubicBezTo>
                      <a:pt x="176208" y="313122"/>
                      <a:pt x="190590" y="319447"/>
                      <a:pt x="204849" y="326124"/>
                    </a:cubicBezTo>
                    <a:cubicBezTo>
                      <a:pt x="208373" y="327781"/>
                      <a:pt x="212260" y="328953"/>
                      <a:pt x="216108" y="329563"/>
                    </a:cubicBezTo>
                    <a:cubicBezTo>
                      <a:pt x="233653" y="332363"/>
                      <a:pt x="250578" y="338887"/>
                      <a:pt x="268714" y="338259"/>
                    </a:cubicBezTo>
                    <a:cubicBezTo>
                      <a:pt x="271638" y="338163"/>
                      <a:pt x="274734" y="338582"/>
                      <a:pt x="277506" y="339526"/>
                    </a:cubicBezTo>
                    <a:cubicBezTo>
                      <a:pt x="299985" y="347136"/>
                      <a:pt x="322626" y="342792"/>
                      <a:pt x="345239" y="340659"/>
                    </a:cubicBezTo>
                    <a:cubicBezTo>
                      <a:pt x="346266" y="340564"/>
                      <a:pt x="368108" y="330810"/>
                      <a:pt x="368965" y="329648"/>
                    </a:cubicBezTo>
                    <a:cubicBezTo>
                      <a:pt x="370680" y="327324"/>
                      <a:pt x="372718" y="324876"/>
                      <a:pt x="373337" y="322181"/>
                    </a:cubicBezTo>
                    <a:cubicBezTo>
                      <a:pt x="374441" y="317408"/>
                      <a:pt x="374470" y="312389"/>
                      <a:pt x="375146" y="307502"/>
                    </a:cubicBezTo>
                    <a:cubicBezTo>
                      <a:pt x="376319" y="298987"/>
                      <a:pt x="380185" y="296025"/>
                      <a:pt x="389358" y="296453"/>
                    </a:cubicBezTo>
                    <a:cubicBezTo>
                      <a:pt x="393520" y="296644"/>
                      <a:pt x="397112" y="298111"/>
                      <a:pt x="398930" y="302102"/>
                    </a:cubicBezTo>
                    <a:cubicBezTo>
                      <a:pt x="400569" y="305674"/>
                      <a:pt x="402283" y="309322"/>
                      <a:pt x="403112" y="313122"/>
                    </a:cubicBezTo>
                    <a:cubicBezTo>
                      <a:pt x="403950" y="316942"/>
                      <a:pt x="404598" y="321161"/>
                      <a:pt x="403855" y="324914"/>
                    </a:cubicBezTo>
                    <a:cubicBezTo>
                      <a:pt x="399626" y="346136"/>
                      <a:pt x="411208" y="360576"/>
                      <a:pt x="424476" y="374358"/>
                    </a:cubicBezTo>
                    <a:cubicBezTo>
                      <a:pt x="429963" y="380064"/>
                      <a:pt x="435764" y="385455"/>
                      <a:pt x="441203" y="391199"/>
                    </a:cubicBezTo>
                    <a:cubicBezTo>
                      <a:pt x="451252" y="401828"/>
                      <a:pt x="465815" y="413030"/>
                      <a:pt x="482941" y="423450"/>
                    </a:cubicBezTo>
                    <a:cubicBezTo>
                      <a:pt x="487132" y="425993"/>
                      <a:pt x="491057" y="429118"/>
                      <a:pt x="494667" y="432452"/>
                    </a:cubicBezTo>
                    <a:cubicBezTo>
                      <a:pt x="510096" y="446653"/>
                      <a:pt x="527490" y="457883"/>
                      <a:pt x="546206" y="467170"/>
                    </a:cubicBezTo>
                    <a:cubicBezTo>
                      <a:pt x="548863" y="468494"/>
                      <a:pt x="552035" y="469161"/>
                      <a:pt x="554207" y="471028"/>
                    </a:cubicBezTo>
                    <a:cubicBezTo>
                      <a:pt x="573314" y="487468"/>
                      <a:pt x="597441" y="494811"/>
                      <a:pt x="619034" y="506728"/>
                    </a:cubicBezTo>
                    <a:cubicBezTo>
                      <a:pt x="638103" y="517252"/>
                      <a:pt x="659297" y="522967"/>
                      <a:pt x="680442" y="528140"/>
                    </a:cubicBezTo>
                    <a:cubicBezTo>
                      <a:pt x="691005" y="530721"/>
                      <a:pt x="701787" y="532369"/>
                      <a:pt x="712417" y="534655"/>
                    </a:cubicBezTo>
                    <a:cubicBezTo>
                      <a:pt x="717247" y="535703"/>
                      <a:pt x="722000" y="537121"/>
                      <a:pt x="726695" y="538655"/>
                    </a:cubicBezTo>
                    <a:cubicBezTo>
                      <a:pt x="730743" y="539989"/>
                      <a:pt x="733058" y="542836"/>
                      <a:pt x="733430" y="547304"/>
                    </a:cubicBezTo>
                    <a:cubicBezTo>
                      <a:pt x="735401" y="570945"/>
                      <a:pt x="738554" y="594510"/>
                      <a:pt x="737392" y="618341"/>
                    </a:cubicBezTo>
                    <a:cubicBezTo>
                      <a:pt x="737106" y="624237"/>
                      <a:pt x="738383" y="630190"/>
                      <a:pt x="738296" y="636105"/>
                    </a:cubicBezTo>
                    <a:cubicBezTo>
                      <a:pt x="738202" y="642592"/>
                      <a:pt x="741059" y="647755"/>
                      <a:pt x="745250" y="651936"/>
                    </a:cubicBezTo>
                    <a:cubicBezTo>
                      <a:pt x="748812" y="655489"/>
                      <a:pt x="746955" y="658908"/>
                      <a:pt x="747060" y="662642"/>
                    </a:cubicBezTo>
                    <a:cubicBezTo>
                      <a:pt x="747183" y="666909"/>
                      <a:pt x="746641" y="670357"/>
                      <a:pt x="742878" y="672738"/>
                    </a:cubicBezTo>
                    <a:cubicBezTo>
                      <a:pt x="737382" y="676215"/>
                      <a:pt x="734839" y="680920"/>
                      <a:pt x="735430" y="687626"/>
                    </a:cubicBezTo>
                    <a:cubicBezTo>
                      <a:pt x="736820" y="703362"/>
                      <a:pt x="737887" y="719125"/>
                      <a:pt x="739049" y="734880"/>
                    </a:cubicBezTo>
                    <a:cubicBezTo>
                      <a:pt x="739192" y="736852"/>
                      <a:pt x="739716" y="739051"/>
                      <a:pt x="739078" y="740785"/>
                    </a:cubicBezTo>
                    <a:cubicBezTo>
                      <a:pt x="730267" y="765065"/>
                      <a:pt x="737744" y="789543"/>
                      <a:pt x="738002" y="813919"/>
                    </a:cubicBezTo>
                    <a:cubicBezTo>
                      <a:pt x="738030" y="816880"/>
                      <a:pt x="738411" y="819861"/>
                      <a:pt x="738249" y="822815"/>
                    </a:cubicBezTo>
                    <a:cubicBezTo>
                      <a:pt x="738087" y="825749"/>
                      <a:pt x="738383" y="829330"/>
                      <a:pt x="736858" y="831464"/>
                    </a:cubicBezTo>
                    <a:cubicBezTo>
                      <a:pt x="730438" y="840398"/>
                      <a:pt x="733582" y="850665"/>
                      <a:pt x="731925" y="860219"/>
                    </a:cubicBezTo>
                    <a:cubicBezTo>
                      <a:pt x="730591" y="867868"/>
                      <a:pt x="736011" y="874497"/>
                      <a:pt x="733106" y="882975"/>
                    </a:cubicBezTo>
                    <a:cubicBezTo>
                      <a:pt x="730362" y="890946"/>
                      <a:pt x="732220" y="900462"/>
                      <a:pt x="731877" y="909292"/>
                    </a:cubicBezTo>
                    <a:cubicBezTo>
                      <a:pt x="731581" y="917169"/>
                      <a:pt x="731153" y="925056"/>
                      <a:pt x="730591" y="932923"/>
                    </a:cubicBezTo>
                    <a:cubicBezTo>
                      <a:pt x="730020" y="940810"/>
                      <a:pt x="728838" y="948659"/>
                      <a:pt x="728571" y="956545"/>
                    </a:cubicBezTo>
                    <a:cubicBezTo>
                      <a:pt x="727810" y="979234"/>
                      <a:pt x="726962" y="1001913"/>
                      <a:pt x="724914" y="1024525"/>
                    </a:cubicBezTo>
                    <a:cubicBezTo>
                      <a:pt x="724028" y="1034346"/>
                      <a:pt x="722047" y="1044099"/>
                      <a:pt x="721638" y="1053929"/>
                    </a:cubicBezTo>
                    <a:cubicBezTo>
                      <a:pt x="721400" y="1059711"/>
                      <a:pt x="723029" y="1065645"/>
                      <a:pt x="724381" y="1071379"/>
                    </a:cubicBezTo>
                    <a:cubicBezTo>
                      <a:pt x="724695" y="1072712"/>
                      <a:pt x="727172" y="1073922"/>
                      <a:pt x="728886" y="1074427"/>
                    </a:cubicBezTo>
                    <a:cubicBezTo>
                      <a:pt x="730705" y="1074960"/>
                      <a:pt x="732906" y="1074998"/>
                      <a:pt x="734753" y="1074532"/>
                    </a:cubicBezTo>
                    <a:cubicBezTo>
                      <a:pt x="742355" y="1072588"/>
                      <a:pt x="749888" y="1070369"/>
                      <a:pt x="758671" y="1067902"/>
                    </a:cubicBezTo>
                    <a:close/>
                    <a:moveTo>
                      <a:pt x="778454" y="764464"/>
                    </a:moveTo>
                    <a:cubicBezTo>
                      <a:pt x="778150" y="765245"/>
                      <a:pt x="777845" y="766027"/>
                      <a:pt x="777549" y="766807"/>
                    </a:cubicBezTo>
                    <a:cubicBezTo>
                      <a:pt x="777007" y="766198"/>
                      <a:pt x="776130" y="765645"/>
                      <a:pt x="776016" y="764969"/>
                    </a:cubicBezTo>
                    <a:cubicBezTo>
                      <a:pt x="775902" y="764264"/>
                      <a:pt x="776530" y="763445"/>
                      <a:pt x="776835" y="762673"/>
                    </a:cubicBezTo>
                    <a:cubicBezTo>
                      <a:pt x="777378" y="763273"/>
                      <a:pt x="777912" y="763864"/>
                      <a:pt x="778454" y="764464"/>
                    </a:cubicBezTo>
                    <a:close/>
                  </a:path>
                </a:pathLst>
              </a:custGeom>
              <a:noFill/>
              <a:ln w="9916" cap="rnd">
                <a:solidFill>
                  <a:srgbClr val="1E4917"/>
                </a:solidFill>
                <a:prstDash val="solid"/>
                <a:round/>
              </a:ln>
            </p:spPr>
            <p:txBody>
              <a:bodyPr rtlCol="0" anchor="ctr"/>
              <a:lstStyle/>
              <a:p>
                <a:endParaRPr lang="en-IN"/>
              </a:p>
            </p:txBody>
          </p:sp>
          <p:sp>
            <p:nvSpPr>
              <p:cNvPr id="100" name="Freeform: Shape 99">
                <a:extLst>
                  <a:ext uri="{FF2B5EF4-FFF2-40B4-BE49-F238E27FC236}">
                    <a16:creationId xmlns:a16="http://schemas.microsoft.com/office/drawing/2014/main" id="{36C7D17F-BCCB-8076-66BE-DDF9F9E175F2}"/>
                  </a:ext>
                </a:extLst>
              </p:cNvPr>
              <p:cNvSpPr/>
              <p:nvPr/>
            </p:nvSpPr>
            <p:spPr>
              <a:xfrm flipV="1">
                <a:off x="9000801" y="1548003"/>
                <a:ext cx="578358" cy="668104"/>
              </a:xfrm>
              <a:custGeom>
                <a:avLst/>
                <a:gdLst>
                  <a:gd name="connsiteX0" fmla="*/ 233871 w 578358"/>
                  <a:gd name="connsiteY0" fmla="*/ 290366 h 668104"/>
                  <a:gd name="connsiteX1" fmla="*/ 238367 w 578358"/>
                  <a:gd name="connsiteY1" fmla="*/ 311673 h 668104"/>
                  <a:gd name="connsiteX2" fmla="*/ 266856 w 578358"/>
                  <a:gd name="connsiteY2" fmla="*/ 337724 h 668104"/>
                  <a:gd name="connsiteX3" fmla="*/ 289602 w 578358"/>
                  <a:gd name="connsiteY3" fmla="*/ 360774 h 668104"/>
                  <a:gd name="connsiteX4" fmla="*/ 310176 w 578358"/>
                  <a:gd name="connsiteY4" fmla="*/ 381977 h 668104"/>
                  <a:gd name="connsiteX5" fmla="*/ 372584 w 578358"/>
                  <a:gd name="connsiteY5" fmla="*/ 449452 h 668104"/>
                  <a:gd name="connsiteX6" fmla="*/ 386204 w 578358"/>
                  <a:gd name="connsiteY6" fmla="*/ 452062 h 668104"/>
                  <a:gd name="connsiteX7" fmla="*/ 414656 w 578358"/>
                  <a:gd name="connsiteY7" fmla="*/ 446661 h 668104"/>
                  <a:gd name="connsiteX8" fmla="*/ 470824 w 578358"/>
                  <a:gd name="connsiteY8" fmla="*/ 451242 h 668104"/>
                  <a:gd name="connsiteX9" fmla="*/ 494123 w 578358"/>
                  <a:gd name="connsiteY9" fmla="*/ 453910 h 668104"/>
                  <a:gd name="connsiteX10" fmla="*/ 495656 w 578358"/>
                  <a:gd name="connsiteY10" fmla="*/ 456157 h 668104"/>
                  <a:gd name="connsiteX11" fmla="*/ 493618 w 578358"/>
                  <a:gd name="connsiteY11" fmla="*/ 460682 h 668104"/>
                  <a:gd name="connsiteX12" fmla="*/ 488227 w 578358"/>
                  <a:gd name="connsiteY12" fmla="*/ 462778 h 668104"/>
                  <a:gd name="connsiteX13" fmla="*/ 464586 w 578358"/>
                  <a:gd name="connsiteY13" fmla="*/ 461968 h 668104"/>
                  <a:gd name="connsiteX14" fmla="*/ 402397 w 578358"/>
                  <a:gd name="connsiteY14" fmla="*/ 458186 h 668104"/>
                  <a:gd name="connsiteX15" fmla="*/ 397682 w 578358"/>
                  <a:gd name="connsiteY15" fmla="*/ 461006 h 668104"/>
                  <a:gd name="connsiteX16" fmla="*/ 397396 w 578358"/>
                  <a:gd name="connsiteY16" fmla="*/ 469207 h 668104"/>
                  <a:gd name="connsiteX17" fmla="*/ 415275 w 578358"/>
                  <a:gd name="connsiteY17" fmla="*/ 488933 h 668104"/>
                  <a:gd name="connsiteX18" fmla="*/ 472329 w 578358"/>
                  <a:gd name="connsiteY18" fmla="*/ 536282 h 668104"/>
                  <a:gd name="connsiteX19" fmla="*/ 471958 w 578358"/>
                  <a:gd name="connsiteY19" fmla="*/ 543369 h 668104"/>
                  <a:gd name="connsiteX20" fmla="*/ 452261 w 578358"/>
                  <a:gd name="connsiteY20" fmla="*/ 545216 h 668104"/>
                  <a:gd name="connsiteX21" fmla="*/ 415256 w 578358"/>
                  <a:gd name="connsiteY21" fmla="*/ 516146 h 668104"/>
                  <a:gd name="connsiteX22" fmla="*/ 404921 w 578358"/>
                  <a:gd name="connsiteY22" fmla="*/ 505526 h 668104"/>
                  <a:gd name="connsiteX23" fmla="*/ 381662 w 578358"/>
                  <a:gd name="connsiteY23" fmla="*/ 487457 h 668104"/>
                  <a:gd name="connsiteX24" fmla="*/ 363097 w 578358"/>
                  <a:gd name="connsiteY24" fmla="*/ 464454 h 668104"/>
                  <a:gd name="connsiteX25" fmla="*/ 352048 w 578358"/>
                  <a:gd name="connsiteY25" fmla="*/ 454700 h 668104"/>
                  <a:gd name="connsiteX26" fmla="*/ 337322 w 578358"/>
                  <a:gd name="connsiteY26" fmla="*/ 459758 h 668104"/>
                  <a:gd name="connsiteX27" fmla="*/ 333588 w 578358"/>
                  <a:gd name="connsiteY27" fmla="*/ 491724 h 668104"/>
                  <a:gd name="connsiteX28" fmla="*/ 337247 w 578358"/>
                  <a:gd name="connsiteY28" fmla="*/ 527176 h 668104"/>
                  <a:gd name="connsiteX29" fmla="*/ 321911 w 578358"/>
                  <a:gd name="connsiteY29" fmla="*/ 544273 h 668104"/>
                  <a:gd name="connsiteX30" fmla="*/ 318939 w 578358"/>
                  <a:gd name="connsiteY30" fmla="*/ 544169 h 668104"/>
                  <a:gd name="connsiteX31" fmla="*/ 310195 w 578358"/>
                  <a:gd name="connsiteY31" fmla="*/ 537606 h 668104"/>
                  <a:gd name="connsiteX32" fmla="*/ 309099 w 578358"/>
                  <a:gd name="connsiteY32" fmla="*/ 511079 h 668104"/>
                  <a:gd name="connsiteX33" fmla="*/ 309824 w 578358"/>
                  <a:gd name="connsiteY33" fmla="*/ 496401 h 668104"/>
                  <a:gd name="connsiteX34" fmla="*/ 318406 w 578358"/>
                  <a:gd name="connsiteY34" fmla="*/ 456224 h 668104"/>
                  <a:gd name="connsiteX35" fmla="*/ 328921 w 578358"/>
                  <a:gd name="connsiteY35" fmla="*/ 446632 h 668104"/>
                  <a:gd name="connsiteX36" fmla="*/ 330483 w 578358"/>
                  <a:gd name="connsiteY36" fmla="*/ 431574 h 668104"/>
                  <a:gd name="connsiteX37" fmla="*/ 321044 w 578358"/>
                  <a:gd name="connsiteY37" fmla="*/ 424411 h 668104"/>
                  <a:gd name="connsiteX38" fmla="*/ 306214 w 578358"/>
                  <a:gd name="connsiteY38" fmla="*/ 410028 h 668104"/>
                  <a:gd name="connsiteX39" fmla="*/ 278210 w 578358"/>
                  <a:gd name="connsiteY39" fmla="*/ 379901 h 668104"/>
                  <a:gd name="connsiteX40" fmla="*/ 254254 w 578358"/>
                  <a:gd name="connsiteY40" fmla="*/ 385139 h 668104"/>
                  <a:gd name="connsiteX41" fmla="*/ 246578 w 578358"/>
                  <a:gd name="connsiteY41" fmla="*/ 404246 h 668104"/>
                  <a:gd name="connsiteX42" fmla="*/ 230423 w 578358"/>
                  <a:gd name="connsiteY42" fmla="*/ 435469 h 668104"/>
                  <a:gd name="connsiteX43" fmla="*/ 221631 w 578358"/>
                  <a:gd name="connsiteY43" fmla="*/ 442517 h 668104"/>
                  <a:gd name="connsiteX44" fmla="*/ 213021 w 578358"/>
                  <a:gd name="connsiteY44" fmla="*/ 444813 h 668104"/>
                  <a:gd name="connsiteX45" fmla="*/ 205115 w 578358"/>
                  <a:gd name="connsiteY45" fmla="*/ 442242 h 668104"/>
                  <a:gd name="connsiteX46" fmla="*/ 204686 w 578358"/>
                  <a:gd name="connsiteY46" fmla="*/ 436593 h 668104"/>
                  <a:gd name="connsiteX47" fmla="*/ 216212 w 578358"/>
                  <a:gd name="connsiteY47" fmla="*/ 412524 h 668104"/>
                  <a:gd name="connsiteX48" fmla="*/ 246549 w 578358"/>
                  <a:gd name="connsiteY48" fmla="*/ 354764 h 668104"/>
                  <a:gd name="connsiteX49" fmla="*/ 245749 w 578358"/>
                  <a:gd name="connsiteY49" fmla="*/ 343562 h 668104"/>
                  <a:gd name="connsiteX50" fmla="*/ 212440 w 578358"/>
                  <a:gd name="connsiteY50" fmla="*/ 305986 h 668104"/>
                  <a:gd name="connsiteX51" fmla="*/ 179283 w 578358"/>
                  <a:gd name="connsiteY51" fmla="*/ 272001 h 668104"/>
                  <a:gd name="connsiteX52" fmla="*/ 169863 w 578358"/>
                  <a:gd name="connsiteY52" fmla="*/ 264914 h 668104"/>
                  <a:gd name="connsiteX53" fmla="*/ 162463 w 578358"/>
                  <a:gd name="connsiteY53" fmla="*/ 268077 h 668104"/>
                  <a:gd name="connsiteX54" fmla="*/ 159424 w 578358"/>
                  <a:gd name="connsiteY54" fmla="*/ 284974 h 668104"/>
                  <a:gd name="connsiteX55" fmla="*/ 154966 w 578358"/>
                  <a:gd name="connsiteY55" fmla="*/ 298776 h 668104"/>
                  <a:gd name="connsiteX56" fmla="*/ 139803 w 578358"/>
                  <a:gd name="connsiteY56" fmla="*/ 310245 h 668104"/>
                  <a:gd name="connsiteX57" fmla="*/ 135611 w 578358"/>
                  <a:gd name="connsiteY57" fmla="*/ 307139 h 668104"/>
                  <a:gd name="connsiteX58" fmla="*/ 138260 w 578358"/>
                  <a:gd name="connsiteY58" fmla="*/ 289908 h 668104"/>
                  <a:gd name="connsiteX59" fmla="*/ 143364 w 578358"/>
                  <a:gd name="connsiteY59" fmla="*/ 267001 h 668104"/>
                  <a:gd name="connsiteX60" fmla="*/ 147070 w 578358"/>
                  <a:gd name="connsiteY60" fmla="*/ 246798 h 668104"/>
                  <a:gd name="connsiteX61" fmla="*/ 138716 w 578358"/>
                  <a:gd name="connsiteY61" fmla="*/ 225158 h 668104"/>
                  <a:gd name="connsiteX62" fmla="*/ 103455 w 578358"/>
                  <a:gd name="connsiteY62" fmla="*/ 177742 h 668104"/>
                  <a:gd name="connsiteX63" fmla="*/ 95550 w 578358"/>
                  <a:gd name="connsiteY63" fmla="*/ 161969 h 668104"/>
                  <a:gd name="connsiteX64" fmla="*/ 86834 w 578358"/>
                  <a:gd name="connsiteY64" fmla="*/ 146824 h 668104"/>
                  <a:gd name="connsiteX65" fmla="*/ 76347 w 578358"/>
                  <a:gd name="connsiteY65" fmla="*/ 119754 h 668104"/>
                  <a:gd name="connsiteX66" fmla="*/ 62183 w 578358"/>
                  <a:gd name="connsiteY66" fmla="*/ 101075 h 668104"/>
                  <a:gd name="connsiteX67" fmla="*/ 36284 w 578358"/>
                  <a:gd name="connsiteY67" fmla="*/ 58146 h 668104"/>
                  <a:gd name="connsiteX68" fmla="*/ 19121 w 578358"/>
                  <a:gd name="connsiteY68" fmla="*/ 30599 h 668104"/>
                  <a:gd name="connsiteX69" fmla="*/ 8367 w 578358"/>
                  <a:gd name="connsiteY69" fmla="*/ 22646 h 668104"/>
                  <a:gd name="connsiteX70" fmla="*/ 2052 w 578358"/>
                  <a:gd name="connsiteY70" fmla="*/ 35448 h 668104"/>
                  <a:gd name="connsiteX71" fmla="*/ 1671 w 578358"/>
                  <a:gd name="connsiteY71" fmla="*/ 50174 h 668104"/>
                  <a:gd name="connsiteX72" fmla="*/ 1204 w 578358"/>
                  <a:gd name="connsiteY72" fmla="*/ 82130 h 668104"/>
                  <a:gd name="connsiteX73" fmla="*/ -758 w 578358"/>
                  <a:gd name="connsiteY73" fmla="*/ 118020 h 668104"/>
                  <a:gd name="connsiteX74" fmla="*/ -8778 w 578358"/>
                  <a:gd name="connsiteY74" fmla="*/ 128545 h 668104"/>
                  <a:gd name="connsiteX75" fmla="*/ -7235 w 578358"/>
                  <a:gd name="connsiteY75" fmla="*/ 132269 h 668104"/>
                  <a:gd name="connsiteX76" fmla="*/ -1663 w 578358"/>
                  <a:gd name="connsiteY76" fmla="*/ 156596 h 668104"/>
                  <a:gd name="connsiteX77" fmla="*/ -63 w 578358"/>
                  <a:gd name="connsiteY77" fmla="*/ 184353 h 668104"/>
                  <a:gd name="connsiteX78" fmla="*/ 976 w 578358"/>
                  <a:gd name="connsiteY78" fmla="*/ 187096 h 668104"/>
                  <a:gd name="connsiteX79" fmla="*/ 12748 w 578358"/>
                  <a:gd name="connsiteY79" fmla="*/ 219776 h 668104"/>
                  <a:gd name="connsiteX80" fmla="*/ 38751 w 578358"/>
                  <a:gd name="connsiteY80" fmla="*/ 269658 h 668104"/>
                  <a:gd name="connsiteX81" fmla="*/ 47876 w 578358"/>
                  <a:gd name="connsiteY81" fmla="*/ 284736 h 668104"/>
                  <a:gd name="connsiteX82" fmla="*/ 57325 w 578358"/>
                  <a:gd name="connsiteY82" fmla="*/ 303014 h 668104"/>
                  <a:gd name="connsiteX83" fmla="*/ 84500 w 578358"/>
                  <a:gd name="connsiteY83" fmla="*/ 355307 h 668104"/>
                  <a:gd name="connsiteX84" fmla="*/ 90701 w 578358"/>
                  <a:gd name="connsiteY84" fmla="*/ 361393 h 668104"/>
                  <a:gd name="connsiteX85" fmla="*/ 107894 w 578358"/>
                  <a:gd name="connsiteY85" fmla="*/ 377081 h 668104"/>
                  <a:gd name="connsiteX86" fmla="*/ 121771 w 578358"/>
                  <a:gd name="connsiteY86" fmla="*/ 399751 h 668104"/>
                  <a:gd name="connsiteX87" fmla="*/ 140345 w 578358"/>
                  <a:gd name="connsiteY87" fmla="*/ 418524 h 668104"/>
                  <a:gd name="connsiteX88" fmla="*/ 159557 w 578358"/>
                  <a:gd name="connsiteY88" fmla="*/ 439985 h 668104"/>
                  <a:gd name="connsiteX89" fmla="*/ 181150 w 578358"/>
                  <a:gd name="connsiteY89" fmla="*/ 464435 h 668104"/>
                  <a:gd name="connsiteX90" fmla="*/ 201763 w 578358"/>
                  <a:gd name="connsiteY90" fmla="*/ 485581 h 668104"/>
                  <a:gd name="connsiteX91" fmla="*/ 223470 w 578358"/>
                  <a:gd name="connsiteY91" fmla="*/ 505840 h 668104"/>
                  <a:gd name="connsiteX92" fmla="*/ 319158 w 578358"/>
                  <a:gd name="connsiteY92" fmla="*/ 581040 h 668104"/>
                  <a:gd name="connsiteX93" fmla="*/ 378394 w 578358"/>
                  <a:gd name="connsiteY93" fmla="*/ 614578 h 668104"/>
                  <a:gd name="connsiteX94" fmla="*/ 407998 w 578358"/>
                  <a:gd name="connsiteY94" fmla="*/ 628274 h 668104"/>
                  <a:gd name="connsiteX95" fmla="*/ 455490 w 578358"/>
                  <a:gd name="connsiteY95" fmla="*/ 644686 h 668104"/>
                  <a:gd name="connsiteX96" fmla="*/ 522565 w 578358"/>
                  <a:gd name="connsiteY96" fmla="*/ 657306 h 668104"/>
                  <a:gd name="connsiteX97" fmla="*/ 568666 w 578358"/>
                  <a:gd name="connsiteY97" fmla="*/ 614816 h 668104"/>
                  <a:gd name="connsiteX98" fmla="*/ 544091 w 578358"/>
                  <a:gd name="connsiteY98" fmla="*/ 505069 h 668104"/>
                  <a:gd name="connsiteX99" fmla="*/ 493895 w 578358"/>
                  <a:gd name="connsiteY99" fmla="*/ 378205 h 668104"/>
                  <a:gd name="connsiteX100" fmla="*/ 492856 w 578358"/>
                  <a:gd name="connsiteY100" fmla="*/ 375424 h 668104"/>
                  <a:gd name="connsiteX101" fmla="*/ 443288 w 578358"/>
                  <a:gd name="connsiteY101" fmla="*/ 281203 h 668104"/>
                  <a:gd name="connsiteX102" fmla="*/ 416246 w 578358"/>
                  <a:gd name="connsiteY102" fmla="*/ 238588 h 668104"/>
                  <a:gd name="connsiteX103" fmla="*/ 407750 w 578358"/>
                  <a:gd name="connsiteY103" fmla="*/ 226463 h 668104"/>
                  <a:gd name="connsiteX104" fmla="*/ 388157 w 578358"/>
                  <a:gd name="connsiteY104" fmla="*/ 200411 h 668104"/>
                  <a:gd name="connsiteX105" fmla="*/ 353420 w 578358"/>
                  <a:gd name="connsiteY105" fmla="*/ 160064 h 668104"/>
                  <a:gd name="connsiteX106" fmla="*/ 309090 w 578358"/>
                  <a:gd name="connsiteY106" fmla="*/ 146500 h 668104"/>
                  <a:gd name="connsiteX107" fmla="*/ 259293 w 578358"/>
                  <a:gd name="connsiteY107" fmla="*/ 154501 h 668104"/>
                  <a:gd name="connsiteX108" fmla="*/ 193733 w 578358"/>
                  <a:gd name="connsiteY108" fmla="*/ 171922 h 668104"/>
                  <a:gd name="connsiteX109" fmla="*/ 168596 w 578358"/>
                  <a:gd name="connsiteY109" fmla="*/ 180894 h 668104"/>
                  <a:gd name="connsiteX110" fmla="*/ 159986 w 578358"/>
                  <a:gd name="connsiteY110" fmla="*/ 180476 h 668104"/>
                  <a:gd name="connsiteX111" fmla="*/ 157024 w 578358"/>
                  <a:gd name="connsiteY111" fmla="*/ 176456 h 668104"/>
                  <a:gd name="connsiteX112" fmla="*/ 157662 w 578358"/>
                  <a:gd name="connsiteY112" fmla="*/ 173751 h 668104"/>
                  <a:gd name="connsiteX113" fmla="*/ 215421 w 578358"/>
                  <a:gd name="connsiteY113" fmla="*/ 151863 h 668104"/>
                  <a:gd name="connsiteX114" fmla="*/ 241453 w 578358"/>
                  <a:gd name="connsiteY114" fmla="*/ 146328 h 668104"/>
                  <a:gd name="connsiteX115" fmla="*/ 259084 w 578358"/>
                  <a:gd name="connsiteY115" fmla="*/ 145395 h 668104"/>
                  <a:gd name="connsiteX116" fmla="*/ 306947 w 578358"/>
                  <a:gd name="connsiteY116" fmla="*/ 131451 h 668104"/>
                  <a:gd name="connsiteX117" fmla="*/ 308910 w 578358"/>
                  <a:gd name="connsiteY117" fmla="*/ 120801 h 668104"/>
                  <a:gd name="connsiteX118" fmla="*/ 307156 w 578358"/>
                  <a:gd name="connsiteY118" fmla="*/ 118449 h 668104"/>
                  <a:gd name="connsiteX119" fmla="*/ 236215 w 578358"/>
                  <a:gd name="connsiteY119" fmla="*/ 65280 h 668104"/>
                  <a:gd name="connsiteX120" fmla="*/ 181464 w 578358"/>
                  <a:gd name="connsiteY120" fmla="*/ 29619 h 668104"/>
                  <a:gd name="connsiteX121" fmla="*/ 78367 w 578358"/>
                  <a:gd name="connsiteY121" fmla="*/ -5186 h 668104"/>
                  <a:gd name="connsiteX122" fmla="*/ 51877 w 578358"/>
                  <a:gd name="connsiteY122" fmla="*/ -8491 h 668104"/>
                  <a:gd name="connsiteX123" fmla="*/ 37142 w 578358"/>
                  <a:gd name="connsiteY123" fmla="*/ -7852 h 668104"/>
                  <a:gd name="connsiteX124" fmla="*/ 30627 w 578358"/>
                  <a:gd name="connsiteY124" fmla="*/ 910 h 668104"/>
                  <a:gd name="connsiteX125" fmla="*/ 36818 w 578358"/>
                  <a:gd name="connsiteY125" fmla="*/ 20560 h 668104"/>
                  <a:gd name="connsiteX126" fmla="*/ 66812 w 578358"/>
                  <a:gd name="connsiteY126" fmla="*/ 71386 h 668104"/>
                  <a:gd name="connsiteX127" fmla="*/ 72966 w 578358"/>
                  <a:gd name="connsiteY127" fmla="*/ 87398 h 668104"/>
                  <a:gd name="connsiteX128" fmla="*/ 79071 w 578358"/>
                  <a:gd name="connsiteY128" fmla="*/ 103485 h 668104"/>
                  <a:gd name="connsiteX129" fmla="*/ 89663 w 578358"/>
                  <a:gd name="connsiteY129" fmla="*/ 124382 h 668104"/>
                  <a:gd name="connsiteX130" fmla="*/ 100598 w 578358"/>
                  <a:gd name="connsiteY130" fmla="*/ 145119 h 668104"/>
                  <a:gd name="connsiteX131" fmla="*/ 124238 w 578358"/>
                  <a:gd name="connsiteY131" fmla="*/ 178666 h 668104"/>
                  <a:gd name="connsiteX132" fmla="*/ 144279 w 578358"/>
                  <a:gd name="connsiteY132" fmla="*/ 203945 h 668104"/>
                  <a:gd name="connsiteX133" fmla="*/ 167796 w 578358"/>
                  <a:gd name="connsiteY133" fmla="*/ 234272 h 668104"/>
                  <a:gd name="connsiteX134" fmla="*/ 188970 w 578358"/>
                  <a:gd name="connsiteY134" fmla="*/ 254627 h 668104"/>
                  <a:gd name="connsiteX135" fmla="*/ 204620 w 578358"/>
                  <a:gd name="connsiteY135" fmla="*/ 275755 h 668104"/>
                  <a:gd name="connsiteX136" fmla="*/ 215936 w 578358"/>
                  <a:gd name="connsiteY136" fmla="*/ 285089 h 668104"/>
                  <a:gd name="connsiteX137" fmla="*/ 223994 w 578358"/>
                  <a:gd name="connsiteY137" fmla="*/ 284451 h 668104"/>
                  <a:gd name="connsiteX138" fmla="*/ 258475 w 578358"/>
                  <a:gd name="connsiteY138" fmla="*/ 264629 h 668104"/>
                  <a:gd name="connsiteX139" fmla="*/ 310977 w 578358"/>
                  <a:gd name="connsiteY139" fmla="*/ 256332 h 668104"/>
                  <a:gd name="connsiteX140" fmla="*/ 358353 w 578358"/>
                  <a:gd name="connsiteY140" fmla="*/ 253342 h 668104"/>
                  <a:gd name="connsiteX141" fmla="*/ 367212 w 578358"/>
                  <a:gd name="connsiteY141" fmla="*/ 254056 h 668104"/>
                  <a:gd name="connsiteX142" fmla="*/ 374013 w 578358"/>
                  <a:gd name="connsiteY142" fmla="*/ 258828 h 668104"/>
                  <a:gd name="connsiteX143" fmla="*/ 369545 w 578358"/>
                  <a:gd name="connsiteY143" fmla="*/ 264725 h 668104"/>
                  <a:gd name="connsiteX144" fmla="*/ 349210 w 578358"/>
                  <a:gd name="connsiteY144" fmla="*/ 268229 h 668104"/>
                  <a:gd name="connsiteX145" fmla="*/ 275448 w 578358"/>
                  <a:gd name="connsiteY145" fmla="*/ 275564 h 668104"/>
                  <a:gd name="connsiteX146" fmla="*/ 264066 w 578358"/>
                  <a:gd name="connsiteY146" fmla="*/ 278650 h 668104"/>
                  <a:gd name="connsiteX147" fmla="*/ 247712 w 578358"/>
                  <a:gd name="connsiteY147" fmla="*/ 285660 h 668104"/>
                  <a:gd name="connsiteX148" fmla="*/ 233871 w 578358"/>
                  <a:gd name="connsiteY148" fmla="*/ 290366 h 6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78358" h="668104">
                    <a:moveTo>
                      <a:pt x="233871" y="290366"/>
                    </a:moveTo>
                    <a:cubicBezTo>
                      <a:pt x="230318" y="298481"/>
                      <a:pt x="231661" y="305606"/>
                      <a:pt x="238367" y="311673"/>
                    </a:cubicBezTo>
                    <a:cubicBezTo>
                      <a:pt x="247912" y="320312"/>
                      <a:pt x="257560" y="328837"/>
                      <a:pt x="266856" y="337724"/>
                    </a:cubicBezTo>
                    <a:cubicBezTo>
                      <a:pt x="274667" y="345182"/>
                      <a:pt x="282029" y="353087"/>
                      <a:pt x="289602" y="360774"/>
                    </a:cubicBezTo>
                    <a:cubicBezTo>
                      <a:pt x="296527" y="367804"/>
                      <a:pt x="304747" y="373948"/>
                      <a:pt x="310176" y="381977"/>
                    </a:cubicBezTo>
                    <a:cubicBezTo>
                      <a:pt x="327597" y="407694"/>
                      <a:pt x="352725" y="426106"/>
                      <a:pt x="372584" y="449452"/>
                    </a:cubicBezTo>
                    <a:cubicBezTo>
                      <a:pt x="375985" y="453443"/>
                      <a:pt x="382376" y="454929"/>
                      <a:pt x="386204" y="452062"/>
                    </a:cubicBezTo>
                    <a:cubicBezTo>
                      <a:pt x="395130" y="445375"/>
                      <a:pt x="404874" y="446480"/>
                      <a:pt x="414656" y="446661"/>
                    </a:cubicBezTo>
                    <a:cubicBezTo>
                      <a:pt x="433468" y="447005"/>
                      <a:pt x="452261" y="447194"/>
                      <a:pt x="470824" y="451242"/>
                    </a:cubicBezTo>
                    <a:cubicBezTo>
                      <a:pt x="478417" y="452900"/>
                      <a:pt x="486360" y="452958"/>
                      <a:pt x="494123" y="453910"/>
                    </a:cubicBezTo>
                    <a:cubicBezTo>
                      <a:pt x="494751" y="453986"/>
                      <a:pt x="495789" y="455510"/>
                      <a:pt x="495656" y="456157"/>
                    </a:cubicBezTo>
                    <a:cubicBezTo>
                      <a:pt x="495313" y="457768"/>
                      <a:pt x="494780" y="459720"/>
                      <a:pt x="493618" y="460682"/>
                    </a:cubicBezTo>
                    <a:cubicBezTo>
                      <a:pt x="492199" y="461863"/>
                      <a:pt x="490056" y="462778"/>
                      <a:pt x="488227" y="462778"/>
                    </a:cubicBezTo>
                    <a:cubicBezTo>
                      <a:pt x="480331" y="462778"/>
                      <a:pt x="472244" y="463425"/>
                      <a:pt x="464586" y="461968"/>
                    </a:cubicBezTo>
                    <a:cubicBezTo>
                      <a:pt x="443965" y="458044"/>
                      <a:pt x="423105" y="459682"/>
                      <a:pt x="402397" y="458186"/>
                    </a:cubicBezTo>
                    <a:cubicBezTo>
                      <a:pt x="400826" y="458072"/>
                      <a:pt x="398120" y="459653"/>
                      <a:pt x="397682" y="461006"/>
                    </a:cubicBezTo>
                    <a:cubicBezTo>
                      <a:pt x="396853" y="463577"/>
                      <a:pt x="396063" y="467511"/>
                      <a:pt x="397396" y="469207"/>
                    </a:cubicBezTo>
                    <a:cubicBezTo>
                      <a:pt x="402864" y="476198"/>
                      <a:pt x="408274" y="483713"/>
                      <a:pt x="415275" y="488933"/>
                    </a:cubicBezTo>
                    <a:cubicBezTo>
                      <a:pt x="435135" y="503744"/>
                      <a:pt x="451574" y="522614"/>
                      <a:pt x="472329" y="536282"/>
                    </a:cubicBezTo>
                    <a:cubicBezTo>
                      <a:pt x="474921" y="537987"/>
                      <a:pt x="474540" y="541864"/>
                      <a:pt x="471958" y="543369"/>
                    </a:cubicBezTo>
                    <a:cubicBezTo>
                      <a:pt x="465662" y="547045"/>
                      <a:pt x="459271" y="548703"/>
                      <a:pt x="452261" y="545216"/>
                    </a:cubicBezTo>
                    <a:cubicBezTo>
                      <a:pt x="437897" y="538092"/>
                      <a:pt x="426753" y="526900"/>
                      <a:pt x="415256" y="516146"/>
                    </a:cubicBezTo>
                    <a:cubicBezTo>
                      <a:pt x="411655" y="512774"/>
                      <a:pt x="408722" y="508621"/>
                      <a:pt x="404921" y="505526"/>
                    </a:cubicBezTo>
                    <a:cubicBezTo>
                      <a:pt x="397311" y="499316"/>
                      <a:pt x="388605" y="494286"/>
                      <a:pt x="381662" y="487457"/>
                    </a:cubicBezTo>
                    <a:cubicBezTo>
                      <a:pt x="374680" y="480599"/>
                      <a:pt x="369507" y="471950"/>
                      <a:pt x="363097" y="464454"/>
                    </a:cubicBezTo>
                    <a:cubicBezTo>
                      <a:pt x="359934" y="460749"/>
                      <a:pt x="355953" y="457672"/>
                      <a:pt x="352048" y="454700"/>
                    </a:cubicBezTo>
                    <a:cubicBezTo>
                      <a:pt x="347381" y="451166"/>
                      <a:pt x="339323" y="454024"/>
                      <a:pt x="337322" y="459758"/>
                    </a:cubicBezTo>
                    <a:cubicBezTo>
                      <a:pt x="333703" y="470121"/>
                      <a:pt x="332570" y="480837"/>
                      <a:pt x="333588" y="491724"/>
                    </a:cubicBezTo>
                    <a:cubicBezTo>
                      <a:pt x="334693" y="503554"/>
                      <a:pt x="336065" y="515356"/>
                      <a:pt x="337247" y="527176"/>
                    </a:cubicBezTo>
                    <a:cubicBezTo>
                      <a:pt x="338313" y="537806"/>
                      <a:pt x="333303" y="543369"/>
                      <a:pt x="321911" y="544273"/>
                    </a:cubicBezTo>
                    <a:cubicBezTo>
                      <a:pt x="320929" y="544360"/>
                      <a:pt x="319929" y="544207"/>
                      <a:pt x="318939" y="544169"/>
                    </a:cubicBezTo>
                    <a:cubicBezTo>
                      <a:pt x="315129" y="544035"/>
                      <a:pt x="310490" y="540750"/>
                      <a:pt x="310195" y="537606"/>
                    </a:cubicBezTo>
                    <a:cubicBezTo>
                      <a:pt x="309366" y="528795"/>
                      <a:pt x="307147" y="520109"/>
                      <a:pt x="309099" y="511079"/>
                    </a:cubicBezTo>
                    <a:cubicBezTo>
                      <a:pt x="310128" y="506345"/>
                      <a:pt x="310338" y="501230"/>
                      <a:pt x="309824" y="496401"/>
                    </a:cubicBezTo>
                    <a:cubicBezTo>
                      <a:pt x="308281" y="481989"/>
                      <a:pt x="313091" y="469102"/>
                      <a:pt x="318406" y="456224"/>
                    </a:cubicBezTo>
                    <a:cubicBezTo>
                      <a:pt x="320453" y="451271"/>
                      <a:pt x="324292" y="448947"/>
                      <a:pt x="328921" y="446632"/>
                    </a:cubicBezTo>
                    <a:cubicBezTo>
                      <a:pt x="334379" y="443899"/>
                      <a:pt x="334884" y="435250"/>
                      <a:pt x="330483" y="431574"/>
                    </a:cubicBezTo>
                    <a:cubicBezTo>
                      <a:pt x="327455" y="429040"/>
                      <a:pt x="323978" y="427030"/>
                      <a:pt x="321044" y="424411"/>
                    </a:cubicBezTo>
                    <a:cubicBezTo>
                      <a:pt x="315910" y="419810"/>
                      <a:pt x="310271" y="415486"/>
                      <a:pt x="306214" y="410028"/>
                    </a:cubicBezTo>
                    <a:cubicBezTo>
                      <a:pt x="297956" y="398922"/>
                      <a:pt x="287011" y="390455"/>
                      <a:pt x="278210" y="379901"/>
                    </a:cubicBezTo>
                    <a:cubicBezTo>
                      <a:pt x="271199" y="371490"/>
                      <a:pt x="258922" y="374642"/>
                      <a:pt x="254254" y="385139"/>
                    </a:cubicBezTo>
                    <a:cubicBezTo>
                      <a:pt x="251464" y="391416"/>
                      <a:pt x="251722" y="398979"/>
                      <a:pt x="246578" y="404246"/>
                    </a:cubicBezTo>
                    <a:cubicBezTo>
                      <a:pt x="237987" y="413028"/>
                      <a:pt x="233290" y="423678"/>
                      <a:pt x="230423" y="435469"/>
                    </a:cubicBezTo>
                    <a:cubicBezTo>
                      <a:pt x="229451" y="439470"/>
                      <a:pt x="225728" y="441556"/>
                      <a:pt x="221631" y="442517"/>
                    </a:cubicBezTo>
                    <a:cubicBezTo>
                      <a:pt x="218746" y="443204"/>
                      <a:pt x="215907" y="444137"/>
                      <a:pt x="213021" y="444813"/>
                    </a:cubicBezTo>
                    <a:cubicBezTo>
                      <a:pt x="209973" y="445527"/>
                      <a:pt x="205468" y="444080"/>
                      <a:pt x="205115" y="442242"/>
                    </a:cubicBezTo>
                    <a:cubicBezTo>
                      <a:pt x="204753" y="440374"/>
                      <a:pt x="204010" y="438118"/>
                      <a:pt x="204686" y="436593"/>
                    </a:cubicBezTo>
                    <a:cubicBezTo>
                      <a:pt x="208306" y="428459"/>
                      <a:pt x="212116" y="420410"/>
                      <a:pt x="216212" y="412524"/>
                    </a:cubicBezTo>
                    <a:cubicBezTo>
                      <a:pt x="226251" y="393226"/>
                      <a:pt x="236595" y="374100"/>
                      <a:pt x="246549" y="354764"/>
                    </a:cubicBezTo>
                    <a:cubicBezTo>
                      <a:pt x="248368" y="351221"/>
                      <a:pt x="248844" y="346287"/>
                      <a:pt x="245749" y="343562"/>
                    </a:cubicBezTo>
                    <a:cubicBezTo>
                      <a:pt x="233052" y="332390"/>
                      <a:pt x="224099" y="318007"/>
                      <a:pt x="212440" y="305986"/>
                    </a:cubicBezTo>
                    <a:cubicBezTo>
                      <a:pt x="201410" y="294632"/>
                      <a:pt x="190456" y="283202"/>
                      <a:pt x="179283" y="272001"/>
                    </a:cubicBezTo>
                    <a:cubicBezTo>
                      <a:pt x="176531" y="269249"/>
                      <a:pt x="173054" y="267220"/>
                      <a:pt x="169863" y="264914"/>
                    </a:cubicBezTo>
                    <a:cubicBezTo>
                      <a:pt x="168187" y="263714"/>
                      <a:pt x="163063" y="265981"/>
                      <a:pt x="162463" y="268077"/>
                    </a:cubicBezTo>
                    <a:cubicBezTo>
                      <a:pt x="160881" y="273601"/>
                      <a:pt x="164243" y="279945"/>
                      <a:pt x="159424" y="284974"/>
                    </a:cubicBezTo>
                    <a:cubicBezTo>
                      <a:pt x="155747" y="288794"/>
                      <a:pt x="156052" y="293994"/>
                      <a:pt x="154966" y="298776"/>
                    </a:cubicBezTo>
                    <a:cubicBezTo>
                      <a:pt x="153500" y="305224"/>
                      <a:pt x="147147" y="309892"/>
                      <a:pt x="139803" y="310245"/>
                    </a:cubicBezTo>
                    <a:cubicBezTo>
                      <a:pt x="138383" y="310311"/>
                      <a:pt x="135544" y="308129"/>
                      <a:pt x="135611" y="307139"/>
                    </a:cubicBezTo>
                    <a:cubicBezTo>
                      <a:pt x="136031" y="301319"/>
                      <a:pt x="135859" y="294966"/>
                      <a:pt x="138260" y="289908"/>
                    </a:cubicBezTo>
                    <a:cubicBezTo>
                      <a:pt x="141784" y="282460"/>
                      <a:pt x="143431" y="274916"/>
                      <a:pt x="143364" y="267001"/>
                    </a:cubicBezTo>
                    <a:cubicBezTo>
                      <a:pt x="143317" y="259933"/>
                      <a:pt x="144536" y="253428"/>
                      <a:pt x="147070" y="246798"/>
                    </a:cubicBezTo>
                    <a:cubicBezTo>
                      <a:pt x="150595" y="237559"/>
                      <a:pt x="149756" y="229177"/>
                      <a:pt x="138716" y="225158"/>
                    </a:cubicBezTo>
                    <a:cubicBezTo>
                      <a:pt x="128620" y="208127"/>
                      <a:pt x="115523" y="193315"/>
                      <a:pt x="103455" y="177742"/>
                    </a:cubicBezTo>
                    <a:cubicBezTo>
                      <a:pt x="99749" y="172960"/>
                      <a:pt x="97655" y="167588"/>
                      <a:pt x="95550" y="161969"/>
                    </a:cubicBezTo>
                    <a:cubicBezTo>
                      <a:pt x="93540" y="156587"/>
                      <a:pt x="88463" y="152253"/>
                      <a:pt x="86834" y="146824"/>
                    </a:cubicBezTo>
                    <a:cubicBezTo>
                      <a:pt x="84024" y="137479"/>
                      <a:pt x="74661" y="130717"/>
                      <a:pt x="76347" y="119754"/>
                    </a:cubicBezTo>
                    <a:cubicBezTo>
                      <a:pt x="71641" y="113515"/>
                      <a:pt x="67251" y="107009"/>
                      <a:pt x="62183" y="101075"/>
                    </a:cubicBezTo>
                    <a:cubicBezTo>
                      <a:pt x="51153" y="88178"/>
                      <a:pt x="42619" y="73719"/>
                      <a:pt x="36284" y="58146"/>
                    </a:cubicBezTo>
                    <a:cubicBezTo>
                      <a:pt x="32094" y="47849"/>
                      <a:pt x="23569" y="40601"/>
                      <a:pt x="19121" y="30599"/>
                    </a:cubicBezTo>
                    <a:cubicBezTo>
                      <a:pt x="16387" y="24446"/>
                      <a:pt x="10739" y="20961"/>
                      <a:pt x="8367" y="22646"/>
                    </a:cubicBezTo>
                    <a:cubicBezTo>
                      <a:pt x="4005" y="25742"/>
                      <a:pt x="2338" y="30304"/>
                      <a:pt x="2052" y="35448"/>
                    </a:cubicBezTo>
                    <a:cubicBezTo>
                      <a:pt x="1776" y="40373"/>
                      <a:pt x="338" y="45697"/>
                      <a:pt x="1671" y="50174"/>
                    </a:cubicBezTo>
                    <a:cubicBezTo>
                      <a:pt x="4910" y="61089"/>
                      <a:pt x="3452" y="71214"/>
                      <a:pt x="1204" y="82130"/>
                    </a:cubicBezTo>
                    <a:cubicBezTo>
                      <a:pt x="-1158" y="93569"/>
                      <a:pt x="-225" y="105695"/>
                      <a:pt x="-758" y="118020"/>
                    </a:cubicBezTo>
                    <a:cubicBezTo>
                      <a:pt x="-3301" y="121354"/>
                      <a:pt x="-6206" y="125173"/>
                      <a:pt x="-8778" y="128545"/>
                    </a:cubicBezTo>
                    <a:cubicBezTo>
                      <a:pt x="-8007" y="130469"/>
                      <a:pt x="-7873" y="131631"/>
                      <a:pt x="-7235" y="132269"/>
                    </a:cubicBezTo>
                    <a:cubicBezTo>
                      <a:pt x="-196" y="139242"/>
                      <a:pt x="2585" y="148014"/>
                      <a:pt x="-1663" y="156596"/>
                    </a:cubicBezTo>
                    <a:cubicBezTo>
                      <a:pt x="-6692" y="166750"/>
                      <a:pt x="-6311" y="175408"/>
                      <a:pt x="-63" y="184353"/>
                    </a:cubicBezTo>
                    <a:cubicBezTo>
                      <a:pt x="489" y="185142"/>
                      <a:pt x="1109" y="186247"/>
                      <a:pt x="976" y="187096"/>
                    </a:cubicBezTo>
                    <a:cubicBezTo>
                      <a:pt x="-958" y="200106"/>
                      <a:pt x="7186" y="209574"/>
                      <a:pt x="12748" y="219776"/>
                    </a:cubicBezTo>
                    <a:cubicBezTo>
                      <a:pt x="21721" y="236235"/>
                      <a:pt x="28312" y="253894"/>
                      <a:pt x="38751" y="269658"/>
                    </a:cubicBezTo>
                    <a:cubicBezTo>
                      <a:pt x="41952" y="274488"/>
                      <a:pt x="44428" y="279869"/>
                      <a:pt x="47876" y="284736"/>
                    </a:cubicBezTo>
                    <a:cubicBezTo>
                      <a:pt x="51810" y="290318"/>
                      <a:pt x="55840" y="296519"/>
                      <a:pt x="57325" y="303014"/>
                    </a:cubicBezTo>
                    <a:cubicBezTo>
                      <a:pt x="61878" y="322931"/>
                      <a:pt x="73813" y="338743"/>
                      <a:pt x="84500" y="355307"/>
                    </a:cubicBezTo>
                    <a:cubicBezTo>
                      <a:pt x="86053" y="357717"/>
                      <a:pt x="88225" y="360622"/>
                      <a:pt x="90701" y="361393"/>
                    </a:cubicBezTo>
                    <a:cubicBezTo>
                      <a:pt x="99035" y="363974"/>
                      <a:pt x="103217" y="371043"/>
                      <a:pt x="107894" y="377081"/>
                    </a:cubicBezTo>
                    <a:cubicBezTo>
                      <a:pt x="113284" y="384044"/>
                      <a:pt x="116190" y="392987"/>
                      <a:pt x="121771" y="399751"/>
                    </a:cubicBezTo>
                    <a:cubicBezTo>
                      <a:pt x="127315" y="406466"/>
                      <a:pt x="135078" y="411133"/>
                      <a:pt x="140345" y="418524"/>
                    </a:cubicBezTo>
                    <a:cubicBezTo>
                      <a:pt x="145898" y="426325"/>
                      <a:pt x="149061" y="436527"/>
                      <a:pt x="159557" y="439985"/>
                    </a:cubicBezTo>
                    <a:cubicBezTo>
                      <a:pt x="166739" y="448147"/>
                      <a:pt x="173778" y="456443"/>
                      <a:pt x="181150" y="464435"/>
                    </a:cubicBezTo>
                    <a:cubicBezTo>
                      <a:pt x="187818" y="471664"/>
                      <a:pt x="194733" y="478684"/>
                      <a:pt x="201763" y="485581"/>
                    </a:cubicBezTo>
                    <a:cubicBezTo>
                      <a:pt x="208830" y="492514"/>
                      <a:pt x="215640" y="499858"/>
                      <a:pt x="223470" y="505840"/>
                    </a:cubicBezTo>
                    <a:cubicBezTo>
                      <a:pt x="255683" y="530500"/>
                      <a:pt x="286012" y="557542"/>
                      <a:pt x="319158" y="581040"/>
                    </a:cubicBezTo>
                    <a:cubicBezTo>
                      <a:pt x="337827" y="594270"/>
                      <a:pt x="358344" y="603966"/>
                      <a:pt x="378394" y="614578"/>
                    </a:cubicBezTo>
                    <a:cubicBezTo>
                      <a:pt x="387995" y="619654"/>
                      <a:pt x="398092" y="623798"/>
                      <a:pt x="407998" y="628274"/>
                    </a:cubicBezTo>
                    <a:cubicBezTo>
                      <a:pt x="423323" y="635189"/>
                      <a:pt x="438935" y="640733"/>
                      <a:pt x="455490" y="644686"/>
                    </a:cubicBezTo>
                    <a:cubicBezTo>
                      <a:pt x="477692" y="649991"/>
                      <a:pt x="499705" y="655526"/>
                      <a:pt x="522565" y="657306"/>
                    </a:cubicBezTo>
                    <a:cubicBezTo>
                      <a:pt x="573618" y="661298"/>
                      <a:pt x="570761" y="665355"/>
                      <a:pt x="568666" y="614816"/>
                    </a:cubicBezTo>
                    <a:cubicBezTo>
                      <a:pt x="567141" y="577087"/>
                      <a:pt x="557521" y="540454"/>
                      <a:pt x="544091" y="505069"/>
                    </a:cubicBezTo>
                    <a:cubicBezTo>
                      <a:pt x="527898" y="462558"/>
                      <a:pt x="513906" y="419191"/>
                      <a:pt x="493895" y="378205"/>
                    </a:cubicBezTo>
                    <a:cubicBezTo>
                      <a:pt x="493457" y="377320"/>
                      <a:pt x="493113" y="376376"/>
                      <a:pt x="492856" y="375424"/>
                    </a:cubicBezTo>
                    <a:cubicBezTo>
                      <a:pt x="483274" y="340362"/>
                      <a:pt x="462310" y="311292"/>
                      <a:pt x="443288" y="281203"/>
                    </a:cubicBezTo>
                    <a:cubicBezTo>
                      <a:pt x="434296" y="266982"/>
                      <a:pt x="425315" y="252751"/>
                      <a:pt x="416246" y="238588"/>
                    </a:cubicBezTo>
                    <a:cubicBezTo>
                      <a:pt x="413580" y="234444"/>
                      <a:pt x="410713" y="230415"/>
                      <a:pt x="407750" y="226463"/>
                    </a:cubicBezTo>
                    <a:cubicBezTo>
                      <a:pt x="401235" y="217766"/>
                      <a:pt x="394006" y="209536"/>
                      <a:pt x="388157" y="200411"/>
                    </a:cubicBezTo>
                    <a:cubicBezTo>
                      <a:pt x="378442" y="185267"/>
                      <a:pt x="366602" y="172208"/>
                      <a:pt x="353420" y="160064"/>
                    </a:cubicBezTo>
                    <a:cubicBezTo>
                      <a:pt x="333675" y="141890"/>
                      <a:pt x="332703" y="140451"/>
                      <a:pt x="309090" y="146500"/>
                    </a:cubicBezTo>
                    <a:cubicBezTo>
                      <a:pt x="292641" y="150719"/>
                      <a:pt x="275876" y="151957"/>
                      <a:pt x="259293" y="154501"/>
                    </a:cubicBezTo>
                    <a:cubicBezTo>
                      <a:pt x="236700" y="157978"/>
                      <a:pt x="214974" y="163769"/>
                      <a:pt x="193733" y="171922"/>
                    </a:cubicBezTo>
                    <a:cubicBezTo>
                      <a:pt x="185427" y="175103"/>
                      <a:pt x="177093" y="178256"/>
                      <a:pt x="168596" y="180894"/>
                    </a:cubicBezTo>
                    <a:cubicBezTo>
                      <a:pt x="165986" y="181714"/>
                      <a:pt x="162739" y="181190"/>
                      <a:pt x="159986" y="180476"/>
                    </a:cubicBezTo>
                    <a:cubicBezTo>
                      <a:pt x="158710" y="180142"/>
                      <a:pt x="157728" y="177980"/>
                      <a:pt x="157024" y="176456"/>
                    </a:cubicBezTo>
                    <a:cubicBezTo>
                      <a:pt x="156699" y="175770"/>
                      <a:pt x="157081" y="174075"/>
                      <a:pt x="157662" y="173751"/>
                    </a:cubicBezTo>
                    <a:cubicBezTo>
                      <a:pt x="175778" y="163493"/>
                      <a:pt x="195324" y="156892"/>
                      <a:pt x="215421" y="151863"/>
                    </a:cubicBezTo>
                    <a:cubicBezTo>
                      <a:pt x="224032" y="149710"/>
                      <a:pt x="232699" y="147729"/>
                      <a:pt x="241453" y="146328"/>
                    </a:cubicBezTo>
                    <a:cubicBezTo>
                      <a:pt x="247235" y="145395"/>
                      <a:pt x="253198" y="145462"/>
                      <a:pt x="259084" y="145395"/>
                    </a:cubicBezTo>
                    <a:cubicBezTo>
                      <a:pt x="276353" y="145204"/>
                      <a:pt x="291612" y="138194"/>
                      <a:pt x="306947" y="131451"/>
                    </a:cubicBezTo>
                    <a:cubicBezTo>
                      <a:pt x="309814" y="130193"/>
                      <a:pt x="310966" y="123202"/>
                      <a:pt x="308910" y="120801"/>
                    </a:cubicBezTo>
                    <a:cubicBezTo>
                      <a:pt x="308281" y="120059"/>
                      <a:pt x="307890" y="119058"/>
                      <a:pt x="307156" y="118449"/>
                    </a:cubicBezTo>
                    <a:cubicBezTo>
                      <a:pt x="284316" y="99675"/>
                      <a:pt x="262341" y="79920"/>
                      <a:pt x="236215" y="65280"/>
                    </a:cubicBezTo>
                    <a:cubicBezTo>
                      <a:pt x="217259" y="54650"/>
                      <a:pt x="200125" y="40839"/>
                      <a:pt x="181464" y="29619"/>
                    </a:cubicBezTo>
                    <a:cubicBezTo>
                      <a:pt x="149746" y="10540"/>
                      <a:pt x="115685" y="-2252"/>
                      <a:pt x="78367" y="-5186"/>
                    </a:cubicBezTo>
                    <a:cubicBezTo>
                      <a:pt x="69498" y="-5881"/>
                      <a:pt x="60735" y="-7729"/>
                      <a:pt x="51877" y="-8491"/>
                    </a:cubicBezTo>
                    <a:cubicBezTo>
                      <a:pt x="47020" y="-8901"/>
                      <a:pt x="42038" y="-8290"/>
                      <a:pt x="37142" y="-7852"/>
                    </a:cubicBezTo>
                    <a:cubicBezTo>
                      <a:pt x="33979" y="-7576"/>
                      <a:pt x="29836" y="-1842"/>
                      <a:pt x="30627" y="910"/>
                    </a:cubicBezTo>
                    <a:cubicBezTo>
                      <a:pt x="32551" y="7521"/>
                      <a:pt x="33446" y="14770"/>
                      <a:pt x="36818" y="20560"/>
                    </a:cubicBezTo>
                    <a:cubicBezTo>
                      <a:pt x="46705" y="37563"/>
                      <a:pt x="52744" y="56898"/>
                      <a:pt x="66812" y="71386"/>
                    </a:cubicBezTo>
                    <a:cubicBezTo>
                      <a:pt x="71223" y="75930"/>
                      <a:pt x="73194" y="81016"/>
                      <a:pt x="72966" y="87398"/>
                    </a:cubicBezTo>
                    <a:cubicBezTo>
                      <a:pt x="72756" y="93446"/>
                      <a:pt x="75223" y="98379"/>
                      <a:pt x="79071" y="103485"/>
                    </a:cubicBezTo>
                    <a:cubicBezTo>
                      <a:pt x="83700" y="109619"/>
                      <a:pt x="85414" y="117878"/>
                      <a:pt x="89663" y="124382"/>
                    </a:cubicBezTo>
                    <a:cubicBezTo>
                      <a:pt x="93996" y="131022"/>
                      <a:pt x="97893" y="137517"/>
                      <a:pt x="100598" y="145119"/>
                    </a:cubicBezTo>
                    <a:cubicBezTo>
                      <a:pt x="105284" y="158311"/>
                      <a:pt x="113342" y="169417"/>
                      <a:pt x="124238" y="178666"/>
                    </a:cubicBezTo>
                    <a:cubicBezTo>
                      <a:pt x="132468" y="185647"/>
                      <a:pt x="139565" y="193953"/>
                      <a:pt x="144279" y="203945"/>
                    </a:cubicBezTo>
                    <a:cubicBezTo>
                      <a:pt x="149870" y="215794"/>
                      <a:pt x="159882" y="224224"/>
                      <a:pt x="167796" y="234272"/>
                    </a:cubicBezTo>
                    <a:cubicBezTo>
                      <a:pt x="173902" y="242036"/>
                      <a:pt x="184103" y="245102"/>
                      <a:pt x="188970" y="254627"/>
                    </a:cubicBezTo>
                    <a:cubicBezTo>
                      <a:pt x="192914" y="262333"/>
                      <a:pt x="198934" y="269087"/>
                      <a:pt x="204620" y="275755"/>
                    </a:cubicBezTo>
                    <a:cubicBezTo>
                      <a:pt x="207745" y="279421"/>
                      <a:pt x="211944" y="282269"/>
                      <a:pt x="215936" y="285089"/>
                    </a:cubicBezTo>
                    <a:cubicBezTo>
                      <a:pt x="218546" y="286918"/>
                      <a:pt x="222718" y="286832"/>
                      <a:pt x="223994" y="284451"/>
                    </a:cubicBezTo>
                    <a:cubicBezTo>
                      <a:pt x="231452" y="270554"/>
                      <a:pt x="244825" y="265801"/>
                      <a:pt x="258475" y="264629"/>
                    </a:cubicBezTo>
                    <a:cubicBezTo>
                      <a:pt x="276276" y="263096"/>
                      <a:pt x="293374" y="258161"/>
                      <a:pt x="310977" y="256332"/>
                    </a:cubicBezTo>
                    <a:cubicBezTo>
                      <a:pt x="326702" y="254694"/>
                      <a:pt x="342551" y="254189"/>
                      <a:pt x="358353" y="253342"/>
                    </a:cubicBezTo>
                    <a:cubicBezTo>
                      <a:pt x="361287" y="253180"/>
                      <a:pt x="364335" y="253428"/>
                      <a:pt x="367212" y="254056"/>
                    </a:cubicBezTo>
                    <a:cubicBezTo>
                      <a:pt x="369974" y="254666"/>
                      <a:pt x="372975" y="255238"/>
                      <a:pt x="374013" y="258828"/>
                    </a:cubicBezTo>
                    <a:cubicBezTo>
                      <a:pt x="374718" y="261286"/>
                      <a:pt x="373213" y="263962"/>
                      <a:pt x="369545" y="264725"/>
                    </a:cubicBezTo>
                    <a:cubicBezTo>
                      <a:pt x="362801" y="266124"/>
                      <a:pt x="355953" y="268411"/>
                      <a:pt x="349210" y="268229"/>
                    </a:cubicBezTo>
                    <a:cubicBezTo>
                      <a:pt x="324273" y="267562"/>
                      <a:pt x="300241" y="275182"/>
                      <a:pt x="275448" y="275564"/>
                    </a:cubicBezTo>
                    <a:cubicBezTo>
                      <a:pt x="271628" y="275621"/>
                      <a:pt x="267733" y="277249"/>
                      <a:pt x="264066" y="278650"/>
                    </a:cubicBezTo>
                    <a:cubicBezTo>
                      <a:pt x="258531" y="280764"/>
                      <a:pt x="253216" y="283460"/>
                      <a:pt x="247712" y="285660"/>
                    </a:cubicBezTo>
                    <a:cubicBezTo>
                      <a:pt x="243215" y="287461"/>
                      <a:pt x="237748" y="286394"/>
                      <a:pt x="233871" y="290366"/>
                    </a:cubicBezTo>
                  </a:path>
                </a:pathLst>
              </a:custGeom>
              <a:solidFill>
                <a:srgbClr val="66A74C"/>
              </a:solidFill>
              <a:ln w="953"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066E2B35-342E-C781-64F5-B2D4B300D2F6}"/>
                  </a:ext>
                </a:extLst>
              </p:cNvPr>
              <p:cNvSpPr/>
              <p:nvPr/>
            </p:nvSpPr>
            <p:spPr>
              <a:xfrm flipV="1">
                <a:off x="9000801" y="1548003"/>
                <a:ext cx="578358" cy="668104"/>
              </a:xfrm>
              <a:custGeom>
                <a:avLst/>
                <a:gdLst>
                  <a:gd name="connsiteX0" fmla="*/ 233871 w 578358"/>
                  <a:gd name="connsiteY0" fmla="*/ 290366 h 668104"/>
                  <a:gd name="connsiteX1" fmla="*/ 238367 w 578358"/>
                  <a:gd name="connsiteY1" fmla="*/ 311673 h 668104"/>
                  <a:gd name="connsiteX2" fmla="*/ 266856 w 578358"/>
                  <a:gd name="connsiteY2" fmla="*/ 337724 h 668104"/>
                  <a:gd name="connsiteX3" fmla="*/ 289602 w 578358"/>
                  <a:gd name="connsiteY3" fmla="*/ 360774 h 668104"/>
                  <a:gd name="connsiteX4" fmla="*/ 310176 w 578358"/>
                  <a:gd name="connsiteY4" fmla="*/ 381977 h 668104"/>
                  <a:gd name="connsiteX5" fmla="*/ 372584 w 578358"/>
                  <a:gd name="connsiteY5" fmla="*/ 449452 h 668104"/>
                  <a:gd name="connsiteX6" fmla="*/ 386204 w 578358"/>
                  <a:gd name="connsiteY6" fmla="*/ 452062 h 668104"/>
                  <a:gd name="connsiteX7" fmla="*/ 414656 w 578358"/>
                  <a:gd name="connsiteY7" fmla="*/ 446661 h 668104"/>
                  <a:gd name="connsiteX8" fmla="*/ 470824 w 578358"/>
                  <a:gd name="connsiteY8" fmla="*/ 451242 h 668104"/>
                  <a:gd name="connsiteX9" fmla="*/ 494123 w 578358"/>
                  <a:gd name="connsiteY9" fmla="*/ 453910 h 668104"/>
                  <a:gd name="connsiteX10" fmla="*/ 495656 w 578358"/>
                  <a:gd name="connsiteY10" fmla="*/ 456157 h 668104"/>
                  <a:gd name="connsiteX11" fmla="*/ 493618 w 578358"/>
                  <a:gd name="connsiteY11" fmla="*/ 460682 h 668104"/>
                  <a:gd name="connsiteX12" fmla="*/ 488227 w 578358"/>
                  <a:gd name="connsiteY12" fmla="*/ 462778 h 668104"/>
                  <a:gd name="connsiteX13" fmla="*/ 464586 w 578358"/>
                  <a:gd name="connsiteY13" fmla="*/ 461968 h 668104"/>
                  <a:gd name="connsiteX14" fmla="*/ 402397 w 578358"/>
                  <a:gd name="connsiteY14" fmla="*/ 458186 h 668104"/>
                  <a:gd name="connsiteX15" fmla="*/ 397682 w 578358"/>
                  <a:gd name="connsiteY15" fmla="*/ 461006 h 668104"/>
                  <a:gd name="connsiteX16" fmla="*/ 397396 w 578358"/>
                  <a:gd name="connsiteY16" fmla="*/ 469207 h 668104"/>
                  <a:gd name="connsiteX17" fmla="*/ 415275 w 578358"/>
                  <a:gd name="connsiteY17" fmla="*/ 488933 h 668104"/>
                  <a:gd name="connsiteX18" fmla="*/ 472329 w 578358"/>
                  <a:gd name="connsiteY18" fmla="*/ 536282 h 668104"/>
                  <a:gd name="connsiteX19" fmla="*/ 471958 w 578358"/>
                  <a:gd name="connsiteY19" fmla="*/ 543369 h 668104"/>
                  <a:gd name="connsiteX20" fmla="*/ 452261 w 578358"/>
                  <a:gd name="connsiteY20" fmla="*/ 545216 h 668104"/>
                  <a:gd name="connsiteX21" fmla="*/ 415256 w 578358"/>
                  <a:gd name="connsiteY21" fmla="*/ 516146 h 668104"/>
                  <a:gd name="connsiteX22" fmla="*/ 404921 w 578358"/>
                  <a:gd name="connsiteY22" fmla="*/ 505526 h 668104"/>
                  <a:gd name="connsiteX23" fmla="*/ 381662 w 578358"/>
                  <a:gd name="connsiteY23" fmla="*/ 487457 h 668104"/>
                  <a:gd name="connsiteX24" fmla="*/ 363097 w 578358"/>
                  <a:gd name="connsiteY24" fmla="*/ 464454 h 668104"/>
                  <a:gd name="connsiteX25" fmla="*/ 352048 w 578358"/>
                  <a:gd name="connsiteY25" fmla="*/ 454700 h 668104"/>
                  <a:gd name="connsiteX26" fmla="*/ 337322 w 578358"/>
                  <a:gd name="connsiteY26" fmla="*/ 459758 h 668104"/>
                  <a:gd name="connsiteX27" fmla="*/ 333588 w 578358"/>
                  <a:gd name="connsiteY27" fmla="*/ 491724 h 668104"/>
                  <a:gd name="connsiteX28" fmla="*/ 337247 w 578358"/>
                  <a:gd name="connsiteY28" fmla="*/ 527176 h 668104"/>
                  <a:gd name="connsiteX29" fmla="*/ 321911 w 578358"/>
                  <a:gd name="connsiteY29" fmla="*/ 544273 h 668104"/>
                  <a:gd name="connsiteX30" fmla="*/ 318939 w 578358"/>
                  <a:gd name="connsiteY30" fmla="*/ 544169 h 668104"/>
                  <a:gd name="connsiteX31" fmla="*/ 310195 w 578358"/>
                  <a:gd name="connsiteY31" fmla="*/ 537606 h 668104"/>
                  <a:gd name="connsiteX32" fmla="*/ 309099 w 578358"/>
                  <a:gd name="connsiteY32" fmla="*/ 511079 h 668104"/>
                  <a:gd name="connsiteX33" fmla="*/ 309824 w 578358"/>
                  <a:gd name="connsiteY33" fmla="*/ 496401 h 668104"/>
                  <a:gd name="connsiteX34" fmla="*/ 318406 w 578358"/>
                  <a:gd name="connsiteY34" fmla="*/ 456224 h 668104"/>
                  <a:gd name="connsiteX35" fmla="*/ 328921 w 578358"/>
                  <a:gd name="connsiteY35" fmla="*/ 446632 h 668104"/>
                  <a:gd name="connsiteX36" fmla="*/ 330483 w 578358"/>
                  <a:gd name="connsiteY36" fmla="*/ 431574 h 668104"/>
                  <a:gd name="connsiteX37" fmla="*/ 321044 w 578358"/>
                  <a:gd name="connsiteY37" fmla="*/ 424411 h 668104"/>
                  <a:gd name="connsiteX38" fmla="*/ 306214 w 578358"/>
                  <a:gd name="connsiteY38" fmla="*/ 410028 h 668104"/>
                  <a:gd name="connsiteX39" fmla="*/ 278210 w 578358"/>
                  <a:gd name="connsiteY39" fmla="*/ 379901 h 668104"/>
                  <a:gd name="connsiteX40" fmla="*/ 254254 w 578358"/>
                  <a:gd name="connsiteY40" fmla="*/ 385139 h 668104"/>
                  <a:gd name="connsiteX41" fmla="*/ 246578 w 578358"/>
                  <a:gd name="connsiteY41" fmla="*/ 404246 h 668104"/>
                  <a:gd name="connsiteX42" fmla="*/ 230423 w 578358"/>
                  <a:gd name="connsiteY42" fmla="*/ 435469 h 668104"/>
                  <a:gd name="connsiteX43" fmla="*/ 221631 w 578358"/>
                  <a:gd name="connsiteY43" fmla="*/ 442517 h 668104"/>
                  <a:gd name="connsiteX44" fmla="*/ 213021 w 578358"/>
                  <a:gd name="connsiteY44" fmla="*/ 444813 h 668104"/>
                  <a:gd name="connsiteX45" fmla="*/ 205115 w 578358"/>
                  <a:gd name="connsiteY45" fmla="*/ 442242 h 668104"/>
                  <a:gd name="connsiteX46" fmla="*/ 204686 w 578358"/>
                  <a:gd name="connsiteY46" fmla="*/ 436593 h 668104"/>
                  <a:gd name="connsiteX47" fmla="*/ 216212 w 578358"/>
                  <a:gd name="connsiteY47" fmla="*/ 412524 h 668104"/>
                  <a:gd name="connsiteX48" fmla="*/ 246549 w 578358"/>
                  <a:gd name="connsiteY48" fmla="*/ 354764 h 668104"/>
                  <a:gd name="connsiteX49" fmla="*/ 245749 w 578358"/>
                  <a:gd name="connsiteY49" fmla="*/ 343562 h 668104"/>
                  <a:gd name="connsiteX50" fmla="*/ 212440 w 578358"/>
                  <a:gd name="connsiteY50" fmla="*/ 305986 h 668104"/>
                  <a:gd name="connsiteX51" fmla="*/ 179283 w 578358"/>
                  <a:gd name="connsiteY51" fmla="*/ 272001 h 668104"/>
                  <a:gd name="connsiteX52" fmla="*/ 169863 w 578358"/>
                  <a:gd name="connsiteY52" fmla="*/ 264914 h 668104"/>
                  <a:gd name="connsiteX53" fmla="*/ 162463 w 578358"/>
                  <a:gd name="connsiteY53" fmla="*/ 268077 h 668104"/>
                  <a:gd name="connsiteX54" fmla="*/ 159424 w 578358"/>
                  <a:gd name="connsiteY54" fmla="*/ 284974 h 668104"/>
                  <a:gd name="connsiteX55" fmla="*/ 154966 w 578358"/>
                  <a:gd name="connsiteY55" fmla="*/ 298776 h 668104"/>
                  <a:gd name="connsiteX56" fmla="*/ 139803 w 578358"/>
                  <a:gd name="connsiteY56" fmla="*/ 310245 h 668104"/>
                  <a:gd name="connsiteX57" fmla="*/ 135611 w 578358"/>
                  <a:gd name="connsiteY57" fmla="*/ 307139 h 668104"/>
                  <a:gd name="connsiteX58" fmla="*/ 138260 w 578358"/>
                  <a:gd name="connsiteY58" fmla="*/ 289908 h 668104"/>
                  <a:gd name="connsiteX59" fmla="*/ 143364 w 578358"/>
                  <a:gd name="connsiteY59" fmla="*/ 267001 h 668104"/>
                  <a:gd name="connsiteX60" fmla="*/ 147070 w 578358"/>
                  <a:gd name="connsiteY60" fmla="*/ 246798 h 668104"/>
                  <a:gd name="connsiteX61" fmla="*/ 138716 w 578358"/>
                  <a:gd name="connsiteY61" fmla="*/ 225158 h 668104"/>
                  <a:gd name="connsiteX62" fmla="*/ 103455 w 578358"/>
                  <a:gd name="connsiteY62" fmla="*/ 177742 h 668104"/>
                  <a:gd name="connsiteX63" fmla="*/ 95550 w 578358"/>
                  <a:gd name="connsiteY63" fmla="*/ 161969 h 668104"/>
                  <a:gd name="connsiteX64" fmla="*/ 86834 w 578358"/>
                  <a:gd name="connsiteY64" fmla="*/ 146824 h 668104"/>
                  <a:gd name="connsiteX65" fmla="*/ 76347 w 578358"/>
                  <a:gd name="connsiteY65" fmla="*/ 119754 h 668104"/>
                  <a:gd name="connsiteX66" fmla="*/ 62183 w 578358"/>
                  <a:gd name="connsiteY66" fmla="*/ 101075 h 668104"/>
                  <a:gd name="connsiteX67" fmla="*/ 36284 w 578358"/>
                  <a:gd name="connsiteY67" fmla="*/ 58146 h 668104"/>
                  <a:gd name="connsiteX68" fmla="*/ 19121 w 578358"/>
                  <a:gd name="connsiteY68" fmla="*/ 30599 h 668104"/>
                  <a:gd name="connsiteX69" fmla="*/ 8367 w 578358"/>
                  <a:gd name="connsiteY69" fmla="*/ 22646 h 668104"/>
                  <a:gd name="connsiteX70" fmla="*/ 2052 w 578358"/>
                  <a:gd name="connsiteY70" fmla="*/ 35448 h 668104"/>
                  <a:gd name="connsiteX71" fmla="*/ 1671 w 578358"/>
                  <a:gd name="connsiteY71" fmla="*/ 50174 h 668104"/>
                  <a:gd name="connsiteX72" fmla="*/ 1204 w 578358"/>
                  <a:gd name="connsiteY72" fmla="*/ 82130 h 668104"/>
                  <a:gd name="connsiteX73" fmla="*/ -758 w 578358"/>
                  <a:gd name="connsiteY73" fmla="*/ 118020 h 668104"/>
                  <a:gd name="connsiteX74" fmla="*/ -8778 w 578358"/>
                  <a:gd name="connsiteY74" fmla="*/ 128545 h 668104"/>
                  <a:gd name="connsiteX75" fmla="*/ -7235 w 578358"/>
                  <a:gd name="connsiteY75" fmla="*/ 132269 h 668104"/>
                  <a:gd name="connsiteX76" fmla="*/ -1663 w 578358"/>
                  <a:gd name="connsiteY76" fmla="*/ 156596 h 668104"/>
                  <a:gd name="connsiteX77" fmla="*/ -63 w 578358"/>
                  <a:gd name="connsiteY77" fmla="*/ 184353 h 668104"/>
                  <a:gd name="connsiteX78" fmla="*/ 976 w 578358"/>
                  <a:gd name="connsiteY78" fmla="*/ 187096 h 668104"/>
                  <a:gd name="connsiteX79" fmla="*/ 12748 w 578358"/>
                  <a:gd name="connsiteY79" fmla="*/ 219776 h 668104"/>
                  <a:gd name="connsiteX80" fmla="*/ 38751 w 578358"/>
                  <a:gd name="connsiteY80" fmla="*/ 269658 h 668104"/>
                  <a:gd name="connsiteX81" fmla="*/ 47876 w 578358"/>
                  <a:gd name="connsiteY81" fmla="*/ 284736 h 668104"/>
                  <a:gd name="connsiteX82" fmla="*/ 57325 w 578358"/>
                  <a:gd name="connsiteY82" fmla="*/ 303014 h 668104"/>
                  <a:gd name="connsiteX83" fmla="*/ 84500 w 578358"/>
                  <a:gd name="connsiteY83" fmla="*/ 355307 h 668104"/>
                  <a:gd name="connsiteX84" fmla="*/ 90701 w 578358"/>
                  <a:gd name="connsiteY84" fmla="*/ 361393 h 668104"/>
                  <a:gd name="connsiteX85" fmla="*/ 107894 w 578358"/>
                  <a:gd name="connsiteY85" fmla="*/ 377081 h 668104"/>
                  <a:gd name="connsiteX86" fmla="*/ 121771 w 578358"/>
                  <a:gd name="connsiteY86" fmla="*/ 399751 h 668104"/>
                  <a:gd name="connsiteX87" fmla="*/ 140345 w 578358"/>
                  <a:gd name="connsiteY87" fmla="*/ 418524 h 668104"/>
                  <a:gd name="connsiteX88" fmla="*/ 159557 w 578358"/>
                  <a:gd name="connsiteY88" fmla="*/ 439985 h 668104"/>
                  <a:gd name="connsiteX89" fmla="*/ 181150 w 578358"/>
                  <a:gd name="connsiteY89" fmla="*/ 464435 h 668104"/>
                  <a:gd name="connsiteX90" fmla="*/ 201763 w 578358"/>
                  <a:gd name="connsiteY90" fmla="*/ 485581 h 668104"/>
                  <a:gd name="connsiteX91" fmla="*/ 223470 w 578358"/>
                  <a:gd name="connsiteY91" fmla="*/ 505840 h 668104"/>
                  <a:gd name="connsiteX92" fmla="*/ 319158 w 578358"/>
                  <a:gd name="connsiteY92" fmla="*/ 581040 h 668104"/>
                  <a:gd name="connsiteX93" fmla="*/ 378394 w 578358"/>
                  <a:gd name="connsiteY93" fmla="*/ 614578 h 668104"/>
                  <a:gd name="connsiteX94" fmla="*/ 407998 w 578358"/>
                  <a:gd name="connsiteY94" fmla="*/ 628274 h 668104"/>
                  <a:gd name="connsiteX95" fmla="*/ 455490 w 578358"/>
                  <a:gd name="connsiteY95" fmla="*/ 644686 h 668104"/>
                  <a:gd name="connsiteX96" fmla="*/ 522565 w 578358"/>
                  <a:gd name="connsiteY96" fmla="*/ 657306 h 668104"/>
                  <a:gd name="connsiteX97" fmla="*/ 568666 w 578358"/>
                  <a:gd name="connsiteY97" fmla="*/ 614816 h 668104"/>
                  <a:gd name="connsiteX98" fmla="*/ 544091 w 578358"/>
                  <a:gd name="connsiteY98" fmla="*/ 505069 h 668104"/>
                  <a:gd name="connsiteX99" fmla="*/ 493895 w 578358"/>
                  <a:gd name="connsiteY99" fmla="*/ 378205 h 668104"/>
                  <a:gd name="connsiteX100" fmla="*/ 492856 w 578358"/>
                  <a:gd name="connsiteY100" fmla="*/ 375424 h 668104"/>
                  <a:gd name="connsiteX101" fmla="*/ 443288 w 578358"/>
                  <a:gd name="connsiteY101" fmla="*/ 281203 h 668104"/>
                  <a:gd name="connsiteX102" fmla="*/ 416246 w 578358"/>
                  <a:gd name="connsiteY102" fmla="*/ 238588 h 668104"/>
                  <a:gd name="connsiteX103" fmla="*/ 407750 w 578358"/>
                  <a:gd name="connsiteY103" fmla="*/ 226463 h 668104"/>
                  <a:gd name="connsiteX104" fmla="*/ 388157 w 578358"/>
                  <a:gd name="connsiteY104" fmla="*/ 200411 h 668104"/>
                  <a:gd name="connsiteX105" fmla="*/ 353420 w 578358"/>
                  <a:gd name="connsiteY105" fmla="*/ 160064 h 668104"/>
                  <a:gd name="connsiteX106" fmla="*/ 309090 w 578358"/>
                  <a:gd name="connsiteY106" fmla="*/ 146500 h 668104"/>
                  <a:gd name="connsiteX107" fmla="*/ 259293 w 578358"/>
                  <a:gd name="connsiteY107" fmla="*/ 154501 h 668104"/>
                  <a:gd name="connsiteX108" fmla="*/ 193733 w 578358"/>
                  <a:gd name="connsiteY108" fmla="*/ 171922 h 668104"/>
                  <a:gd name="connsiteX109" fmla="*/ 168596 w 578358"/>
                  <a:gd name="connsiteY109" fmla="*/ 180894 h 668104"/>
                  <a:gd name="connsiteX110" fmla="*/ 159986 w 578358"/>
                  <a:gd name="connsiteY110" fmla="*/ 180476 h 668104"/>
                  <a:gd name="connsiteX111" fmla="*/ 157024 w 578358"/>
                  <a:gd name="connsiteY111" fmla="*/ 176456 h 668104"/>
                  <a:gd name="connsiteX112" fmla="*/ 157662 w 578358"/>
                  <a:gd name="connsiteY112" fmla="*/ 173751 h 668104"/>
                  <a:gd name="connsiteX113" fmla="*/ 215421 w 578358"/>
                  <a:gd name="connsiteY113" fmla="*/ 151863 h 668104"/>
                  <a:gd name="connsiteX114" fmla="*/ 241453 w 578358"/>
                  <a:gd name="connsiteY114" fmla="*/ 146328 h 668104"/>
                  <a:gd name="connsiteX115" fmla="*/ 259084 w 578358"/>
                  <a:gd name="connsiteY115" fmla="*/ 145395 h 668104"/>
                  <a:gd name="connsiteX116" fmla="*/ 306947 w 578358"/>
                  <a:gd name="connsiteY116" fmla="*/ 131451 h 668104"/>
                  <a:gd name="connsiteX117" fmla="*/ 308910 w 578358"/>
                  <a:gd name="connsiteY117" fmla="*/ 120801 h 668104"/>
                  <a:gd name="connsiteX118" fmla="*/ 307156 w 578358"/>
                  <a:gd name="connsiteY118" fmla="*/ 118449 h 668104"/>
                  <a:gd name="connsiteX119" fmla="*/ 236215 w 578358"/>
                  <a:gd name="connsiteY119" fmla="*/ 65280 h 668104"/>
                  <a:gd name="connsiteX120" fmla="*/ 181464 w 578358"/>
                  <a:gd name="connsiteY120" fmla="*/ 29619 h 668104"/>
                  <a:gd name="connsiteX121" fmla="*/ 78367 w 578358"/>
                  <a:gd name="connsiteY121" fmla="*/ -5186 h 668104"/>
                  <a:gd name="connsiteX122" fmla="*/ 51877 w 578358"/>
                  <a:gd name="connsiteY122" fmla="*/ -8491 h 668104"/>
                  <a:gd name="connsiteX123" fmla="*/ 37142 w 578358"/>
                  <a:gd name="connsiteY123" fmla="*/ -7852 h 668104"/>
                  <a:gd name="connsiteX124" fmla="*/ 30627 w 578358"/>
                  <a:gd name="connsiteY124" fmla="*/ 910 h 668104"/>
                  <a:gd name="connsiteX125" fmla="*/ 36818 w 578358"/>
                  <a:gd name="connsiteY125" fmla="*/ 20560 h 668104"/>
                  <a:gd name="connsiteX126" fmla="*/ 66812 w 578358"/>
                  <a:gd name="connsiteY126" fmla="*/ 71386 h 668104"/>
                  <a:gd name="connsiteX127" fmla="*/ 72966 w 578358"/>
                  <a:gd name="connsiteY127" fmla="*/ 87398 h 668104"/>
                  <a:gd name="connsiteX128" fmla="*/ 79071 w 578358"/>
                  <a:gd name="connsiteY128" fmla="*/ 103485 h 668104"/>
                  <a:gd name="connsiteX129" fmla="*/ 89663 w 578358"/>
                  <a:gd name="connsiteY129" fmla="*/ 124382 h 668104"/>
                  <a:gd name="connsiteX130" fmla="*/ 100598 w 578358"/>
                  <a:gd name="connsiteY130" fmla="*/ 145119 h 668104"/>
                  <a:gd name="connsiteX131" fmla="*/ 124238 w 578358"/>
                  <a:gd name="connsiteY131" fmla="*/ 178666 h 668104"/>
                  <a:gd name="connsiteX132" fmla="*/ 144279 w 578358"/>
                  <a:gd name="connsiteY132" fmla="*/ 203945 h 668104"/>
                  <a:gd name="connsiteX133" fmla="*/ 167796 w 578358"/>
                  <a:gd name="connsiteY133" fmla="*/ 234272 h 668104"/>
                  <a:gd name="connsiteX134" fmla="*/ 188970 w 578358"/>
                  <a:gd name="connsiteY134" fmla="*/ 254627 h 668104"/>
                  <a:gd name="connsiteX135" fmla="*/ 204620 w 578358"/>
                  <a:gd name="connsiteY135" fmla="*/ 275755 h 668104"/>
                  <a:gd name="connsiteX136" fmla="*/ 215936 w 578358"/>
                  <a:gd name="connsiteY136" fmla="*/ 285089 h 668104"/>
                  <a:gd name="connsiteX137" fmla="*/ 223994 w 578358"/>
                  <a:gd name="connsiteY137" fmla="*/ 284451 h 668104"/>
                  <a:gd name="connsiteX138" fmla="*/ 258475 w 578358"/>
                  <a:gd name="connsiteY138" fmla="*/ 264629 h 668104"/>
                  <a:gd name="connsiteX139" fmla="*/ 310977 w 578358"/>
                  <a:gd name="connsiteY139" fmla="*/ 256332 h 668104"/>
                  <a:gd name="connsiteX140" fmla="*/ 358353 w 578358"/>
                  <a:gd name="connsiteY140" fmla="*/ 253342 h 668104"/>
                  <a:gd name="connsiteX141" fmla="*/ 367212 w 578358"/>
                  <a:gd name="connsiteY141" fmla="*/ 254056 h 668104"/>
                  <a:gd name="connsiteX142" fmla="*/ 374013 w 578358"/>
                  <a:gd name="connsiteY142" fmla="*/ 258828 h 668104"/>
                  <a:gd name="connsiteX143" fmla="*/ 369545 w 578358"/>
                  <a:gd name="connsiteY143" fmla="*/ 264725 h 668104"/>
                  <a:gd name="connsiteX144" fmla="*/ 349210 w 578358"/>
                  <a:gd name="connsiteY144" fmla="*/ 268229 h 668104"/>
                  <a:gd name="connsiteX145" fmla="*/ 275448 w 578358"/>
                  <a:gd name="connsiteY145" fmla="*/ 275564 h 668104"/>
                  <a:gd name="connsiteX146" fmla="*/ 264066 w 578358"/>
                  <a:gd name="connsiteY146" fmla="*/ 278650 h 668104"/>
                  <a:gd name="connsiteX147" fmla="*/ 247712 w 578358"/>
                  <a:gd name="connsiteY147" fmla="*/ 285660 h 668104"/>
                  <a:gd name="connsiteX148" fmla="*/ 233871 w 578358"/>
                  <a:gd name="connsiteY148" fmla="*/ 290366 h 6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78358" h="668104">
                    <a:moveTo>
                      <a:pt x="233871" y="290366"/>
                    </a:moveTo>
                    <a:cubicBezTo>
                      <a:pt x="230318" y="298481"/>
                      <a:pt x="231661" y="305606"/>
                      <a:pt x="238367" y="311673"/>
                    </a:cubicBezTo>
                    <a:cubicBezTo>
                      <a:pt x="247912" y="320312"/>
                      <a:pt x="257560" y="328837"/>
                      <a:pt x="266856" y="337724"/>
                    </a:cubicBezTo>
                    <a:cubicBezTo>
                      <a:pt x="274667" y="345182"/>
                      <a:pt x="282029" y="353087"/>
                      <a:pt x="289602" y="360774"/>
                    </a:cubicBezTo>
                    <a:cubicBezTo>
                      <a:pt x="296527" y="367804"/>
                      <a:pt x="304747" y="373948"/>
                      <a:pt x="310176" y="381977"/>
                    </a:cubicBezTo>
                    <a:cubicBezTo>
                      <a:pt x="327597" y="407694"/>
                      <a:pt x="352725" y="426106"/>
                      <a:pt x="372584" y="449452"/>
                    </a:cubicBezTo>
                    <a:cubicBezTo>
                      <a:pt x="375985" y="453443"/>
                      <a:pt x="382376" y="454929"/>
                      <a:pt x="386204" y="452062"/>
                    </a:cubicBezTo>
                    <a:cubicBezTo>
                      <a:pt x="395130" y="445375"/>
                      <a:pt x="404874" y="446480"/>
                      <a:pt x="414656" y="446661"/>
                    </a:cubicBezTo>
                    <a:cubicBezTo>
                      <a:pt x="433468" y="447005"/>
                      <a:pt x="452261" y="447194"/>
                      <a:pt x="470824" y="451242"/>
                    </a:cubicBezTo>
                    <a:cubicBezTo>
                      <a:pt x="478417" y="452900"/>
                      <a:pt x="486360" y="452958"/>
                      <a:pt x="494123" y="453910"/>
                    </a:cubicBezTo>
                    <a:cubicBezTo>
                      <a:pt x="494751" y="453986"/>
                      <a:pt x="495789" y="455510"/>
                      <a:pt x="495656" y="456157"/>
                    </a:cubicBezTo>
                    <a:cubicBezTo>
                      <a:pt x="495313" y="457768"/>
                      <a:pt x="494780" y="459720"/>
                      <a:pt x="493618" y="460682"/>
                    </a:cubicBezTo>
                    <a:cubicBezTo>
                      <a:pt x="492199" y="461863"/>
                      <a:pt x="490056" y="462778"/>
                      <a:pt x="488227" y="462778"/>
                    </a:cubicBezTo>
                    <a:cubicBezTo>
                      <a:pt x="480331" y="462778"/>
                      <a:pt x="472244" y="463425"/>
                      <a:pt x="464586" y="461968"/>
                    </a:cubicBezTo>
                    <a:cubicBezTo>
                      <a:pt x="443965" y="458044"/>
                      <a:pt x="423105" y="459682"/>
                      <a:pt x="402397" y="458186"/>
                    </a:cubicBezTo>
                    <a:cubicBezTo>
                      <a:pt x="400826" y="458072"/>
                      <a:pt x="398120" y="459653"/>
                      <a:pt x="397682" y="461006"/>
                    </a:cubicBezTo>
                    <a:cubicBezTo>
                      <a:pt x="396853" y="463577"/>
                      <a:pt x="396063" y="467511"/>
                      <a:pt x="397396" y="469207"/>
                    </a:cubicBezTo>
                    <a:cubicBezTo>
                      <a:pt x="402864" y="476198"/>
                      <a:pt x="408274" y="483713"/>
                      <a:pt x="415275" y="488933"/>
                    </a:cubicBezTo>
                    <a:cubicBezTo>
                      <a:pt x="435135" y="503744"/>
                      <a:pt x="451574" y="522614"/>
                      <a:pt x="472329" y="536282"/>
                    </a:cubicBezTo>
                    <a:cubicBezTo>
                      <a:pt x="474921" y="537987"/>
                      <a:pt x="474540" y="541864"/>
                      <a:pt x="471958" y="543369"/>
                    </a:cubicBezTo>
                    <a:cubicBezTo>
                      <a:pt x="465662" y="547045"/>
                      <a:pt x="459271" y="548703"/>
                      <a:pt x="452261" y="545216"/>
                    </a:cubicBezTo>
                    <a:cubicBezTo>
                      <a:pt x="437897" y="538092"/>
                      <a:pt x="426753" y="526900"/>
                      <a:pt x="415256" y="516146"/>
                    </a:cubicBezTo>
                    <a:cubicBezTo>
                      <a:pt x="411655" y="512774"/>
                      <a:pt x="408722" y="508621"/>
                      <a:pt x="404921" y="505526"/>
                    </a:cubicBezTo>
                    <a:cubicBezTo>
                      <a:pt x="397311" y="499316"/>
                      <a:pt x="388605" y="494286"/>
                      <a:pt x="381662" y="487457"/>
                    </a:cubicBezTo>
                    <a:cubicBezTo>
                      <a:pt x="374680" y="480599"/>
                      <a:pt x="369507" y="471950"/>
                      <a:pt x="363097" y="464454"/>
                    </a:cubicBezTo>
                    <a:cubicBezTo>
                      <a:pt x="359934" y="460749"/>
                      <a:pt x="355953" y="457672"/>
                      <a:pt x="352048" y="454700"/>
                    </a:cubicBezTo>
                    <a:cubicBezTo>
                      <a:pt x="347381" y="451166"/>
                      <a:pt x="339323" y="454024"/>
                      <a:pt x="337322" y="459758"/>
                    </a:cubicBezTo>
                    <a:cubicBezTo>
                      <a:pt x="333703" y="470121"/>
                      <a:pt x="332570" y="480837"/>
                      <a:pt x="333588" y="491724"/>
                    </a:cubicBezTo>
                    <a:cubicBezTo>
                      <a:pt x="334693" y="503554"/>
                      <a:pt x="336065" y="515356"/>
                      <a:pt x="337247" y="527176"/>
                    </a:cubicBezTo>
                    <a:cubicBezTo>
                      <a:pt x="338313" y="537806"/>
                      <a:pt x="333303" y="543369"/>
                      <a:pt x="321911" y="544273"/>
                    </a:cubicBezTo>
                    <a:cubicBezTo>
                      <a:pt x="320929" y="544360"/>
                      <a:pt x="319929" y="544207"/>
                      <a:pt x="318939" y="544169"/>
                    </a:cubicBezTo>
                    <a:cubicBezTo>
                      <a:pt x="315129" y="544035"/>
                      <a:pt x="310490" y="540750"/>
                      <a:pt x="310195" y="537606"/>
                    </a:cubicBezTo>
                    <a:cubicBezTo>
                      <a:pt x="309366" y="528795"/>
                      <a:pt x="307147" y="520109"/>
                      <a:pt x="309099" y="511079"/>
                    </a:cubicBezTo>
                    <a:cubicBezTo>
                      <a:pt x="310128" y="506345"/>
                      <a:pt x="310338" y="501230"/>
                      <a:pt x="309824" y="496401"/>
                    </a:cubicBezTo>
                    <a:cubicBezTo>
                      <a:pt x="308281" y="481989"/>
                      <a:pt x="313091" y="469102"/>
                      <a:pt x="318406" y="456224"/>
                    </a:cubicBezTo>
                    <a:cubicBezTo>
                      <a:pt x="320453" y="451271"/>
                      <a:pt x="324292" y="448947"/>
                      <a:pt x="328921" y="446632"/>
                    </a:cubicBezTo>
                    <a:cubicBezTo>
                      <a:pt x="334379" y="443899"/>
                      <a:pt x="334884" y="435250"/>
                      <a:pt x="330483" y="431574"/>
                    </a:cubicBezTo>
                    <a:cubicBezTo>
                      <a:pt x="327455" y="429040"/>
                      <a:pt x="323978" y="427030"/>
                      <a:pt x="321044" y="424411"/>
                    </a:cubicBezTo>
                    <a:cubicBezTo>
                      <a:pt x="315910" y="419810"/>
                      <a:pt x="310271" y="415486"/>
                      <a:pt x="306214" y="410028"/>
                    </a:cubicBezTo>
                    <a:cubicBezTo>
                      <a:pt x="297956" y="398922"/>
                      <a:pt x="287011" y="390455"/>
                      <a:pt x="278210" y="379901"/>
                    </a:cubicBezTo>
                    <a:cubicBezTo>
                      <a:pt x="271199" y="371490"/>
                      <a:pt x="258922" y="374642"/>
                      <a:pt x="254254" y="385139"/>
                    </a:cubicBezTo>
                    <a:cubicBezTo>
                      <a:pt x="251464" y="391416"/>
                      <a:pt x="251722" y="398979"/>
                      <a:pt x="246578" y="404246"/>
                    </a:cubicBezTo>
                    <a:cubicBezTo>
                      <a:pt x="237987" y="413028"/>
                      <a:pt x="233290" y="423678"/>
                      <a:pt x="230423" y="435469"/>
                    </a:cubicBezTo>
                    <a:cubicBezTo>
                      <a:pt x="229451" y="439470"/>
                      <a:pt x="225728" y="441556"/>
                      <a:pt x="221631" y="442517"/>
                    </a:cubicBezTo>
                    <a:cubicBezTo>
                      <a:pt x="218746" y="443204"/>
                      <a:pt x="215907" y="444137"/>
                      <a:pt x="213021" y="444813"/>
                    </a:cubicBezTo>
                    <a:cubicBezTo>
                      <a:pt x="209973" y="445527"/>
                      <a:pt x="205468" y="444080"/>
                      <a:pt x="205115" y="442242"/>
                    </a:cubicBezTo>
                    <a:cubicBezTo>
                      <a:pt x="204753" y="440374"/>
                      <a:pt x="204010" y="438118"/>
                      <a:pt x="204686" y="436593"/>
                    </a:cubicBezTo>
                    <a:cubicBezTo>
                      <a:pt x="208306" y="428459"/>
                      <a:pt x="212116" y="420410"/>
                      <a:pt x="216212" y="412524"/>
                    </a:cubicBezTo>
                    <a:cubicBezTo>
                      <a:pt x="226251" y="393226"/>
                      <a:pt x="236595" y="374100"/>
                      <a:pt x="246549" y="354764"/>
                    </a:cubicBezTo>
                    <a:cubicBezTo>
                      <a:pt x="248368" y="351221"/>
                      <a:pt x="248844" y="346287"/>
                      <a:pt x="245749" y="343562"/>
                    </a:cubicBezTo>
                    <a:cubicBezTo>
                      <a:pt x="233052" y="332390"/>
                      <a:pt x="224099" y="318007"/>
                      <a:pt x="212440" y="305986"/>
                    </a:cubicBezTo>
                    <a:cubicBezTo>
                      <a:pt x="201410" y="294632"/>
                      <a:pt x="190456" y="283202"/>
                      <a:pt x="179283" y="272001"/>
                    </a:cubicBezTo>
                    <a:cubicBezTo>
                      <a:pt x="176531" y="269249"/>
                      <a:pt x="173054" y="267220"/>
                      <a:pt x="169863" y="264914"/>
                    </a:cubicBezTo>
                    <a:cubicBezTo>
                      <a:pt x="168187" y="263714"/>
                      <a:pt x="163063" y="265981"/>
                      <a:pt x="162463" y="268077"/>
                    </a:cubicBezTo>
                    <a:cubicBezTo>
                      <a:pt x="160881" y="273601"/>
                      <a:pt x="164243" y="279945"/>
                      <a:pt x="159424" y="284974"/>
                    </a:cubicBezTo>
                    <a:cubicBezTo>
                      <a:pt x="155747" y="288794"/>
                      <a:pt x="156052" y="293994"/>
                      <a:pt x="154966" y="298776"/>
                    </a:cubicBezTo>
                    <a:cubicBezTo>
                      <a:pt x="153500" y="305224"/>
                      <a:pt x="147147" y="309892"/>
                      <a:pt x="139803" y="310245"/>
                    </a:cubicBezTo>
                    <a:cubicBezTo>
                      <a:pt x="138383" y="310311"/>
                      <a:pt x="135544" y="308129"/>
                      <a:pt x="135611" y="307139"/>
                    </a:cubicBezTo>
                    <a:cubicBezTo>
                      <a:pt x="136031" y="301319"/>
                      <a:pt x="135859" y="294966"/>
                      <a:pt x="138260" y="289908"/>
                    </a:cubicBezTo>
                    <a:cubicBezTo>
                      <a:pt x="141784" y="282460"/>
                      <a:pt x="143431" y="274916"/>
                      <a:pt x="143364" y="267001"/>
                    </a:cubicBezTo>
                    <a:cubicBezTo>
                      <a:pt x="143317" y="259933"/>
                      <a:pt x="144536" y="253428"/>
                      <a:pt x="147070" y="246798"/>
                    </a:cubicBezTo>
                    <a:cubicBezTo>
                      <a:pt x="150595" y="237559"/>
                      <a:pt x="149756" y="229177"/>
                      <a:pt x="138716" y="225158"/>
                    </a:cubicBezTo>
                    <a:cubicBezTo>
                      <a:pt x="128620" y="208127"/>
                      <a:pt x="115523" y="193315"/>
                      <a:pt x="103455" y="177742"/>
                    </a:cubicBezTo>
                    <a:cubicBezTo>
                      <a:pt x="99749" y="172960"/>
                      <a:pt x="97655" y="167588"/>
                      <a:pt x="95550" y="161969"/>
                    </a:cubicBezTo>
                    <a:cubicBezTo>
                      <a:pt x="93540" y="156587"/>
                      <a:pt x="88463" y="152253"/>
                      <a:pt x="86834" y="146824"/>
                    </a:cubicBezTo>
                    <a:cubicBezTo>
                      <a:pt x="84024" y="137479"/>
                      <a:pt x="74661" y="130717"/>
                      <a:pt x="76347" y="119754"/>
                    </a:cubicBezTo>
                    <a:cubicBezTo>
                      <a:pt x="71641" y="113515"/>
                      <a:pt x="67251" y="107009"/>
                      <a:pt x="62183" y="101075"/>
                    </a:cubicBezTo>
                    <a:cubicBezTo>
                      <a:pt x="51153" y="88178"/>
                      <a:pt x="42619" y="73719"/>
                      <a:pt x="36284" y="58146"/>
                    </a:cubicBezTo>
                    <a:cubicBezTo>
                      <a:pt x="32094" y="47849"/>
                      <a:pt x="23569" y="40601"/>
                      <a:pt x="19121" y="30599"/>
                    </a:cubicBezTo>
                    <a:cubicBezTo>
                      <a:pt x="16387" y="24446"/>
                      <a:pt x="10739" y="20961"/>
                      <a:pt x="8367" y="22646"/>
                    </a:cubicBezTo>
                    <a:cubicBezTo>
                      <a:pt x="4005" y="25742"/>
                      <a:pt x="2338" y="30304"/>
                      <a:pt x="2052" y="35448"/>
                    </a:cubicBezTo>
                    <a:cubicBezTo>
                      <a:pt x="1776" y="40373"/>
                      <a:pt x="338" y="45697"/>
                      <a:pt x="1671" y="50174"/>
                    </a:cubicBezTo>
                    <a:cubicBezTo>
                      <a:pt x="4910" y="61089"/>
                      <a:pt x="3452" y="71214"/>
                      <a:pt x="1204" y="82130"/>
                    </a:cubicBezTo>
                    <a:cubicBezTo>
                      <a:pt x="-1158" y="93569"/>
                      <a:pt x="-225" y="105695"/>
                      <a:pt x="-758" y="118020"/>
                    </a:cubicBezTo>
                    <a:cubicBezTo>
                      <a:pt x="-3301" y="121354"/>
                      <a:pt x="-6206" y="125173"/>
                      <a:pt x="-8778" y="128545"/>
                    </a:cubicBezTo>
                    <a:cubicBezTo>
                      <a:pt x="-8007" y="130469"/>
                      <a:pt x="-7873" y="131631"/>
                      <a:pt x="-7235" y="132269"/>
                    </a:cubicBezTo>
                    <a:cubicBezTo>
                      <a:pt x="-196" y="139242"/>
                      <a:pt x="2585" y="148014"/>
                      <a:pt x="-1663" y="156596"/>
                    </a:cubicBezTo>
                    <a:cubicBezTo>
                      <a:pt x="-6692" y="166750"/>
                      <a:pt x="-6311" y="175408"/>
                      <a:pt x="-63" y="184353"/>
                    </a:cubicBezTo>
                    <a:cubicBezTo>
                      <a:pt x="489" y="185142"/>
                      <a:pt x="1109" y="186247"/>
                      <a:pt x="976" y="187096"/>
                    </a:cubicBezTo>
                    <a:cubicBezTo>
                      <a:pt x="-958" y="200106"/>
                      <a:pt x="7186" y="209574"/>
                      <a:pt x="12748" y="219776"/>
                    </a:cubicBezTo>
                    <a:cubicBezTo>
                      <a:pt x="21721" y="236235"/>
                      <a:pt x="28312" y="253894"/>
                      <a:pt x="38751" y="269658"/>
                    </a:cubicBezTo>
                    <a:cubicBezTo>
                      <a:pt x="41952" y="274488"/>
                      <a:pt x="44428" y="279869"/>
                      <a:pt x="47876" y="284736"/>
                    </a:cubicBezTo>
                    <a:cubicBezTo>
                      <a:pt x="51810" y="290318"/>
                      <a:pt x="55840" y="296519"/>
                      <a:pt x="57325" y="303014"/>
                    </a:cubicBezTo>
                    <a:cubicBezTo>
                      <a:pt x="61878" y="322931"/>
                      <a:pt x="73813" y="338743"/>
                      <a:pt x="84500" y="355307"/>
                    </a:cubicBezTo>
                    <a:cubicBezTo>
                      <a:pt x="86053" y="357717"/>
                      <a:pt x="88225" y="360622"/>
                      <a:pt x="90701" y="361393"/>
                    </a:cubicBezTo>
                    <a:cubicBezTo>
                      <a:pt x="99035" y="363974"/>
                      <a:pt x="103217" y="371043"/>
                      <a:pt x="107894" y="377081"/>
                    </a:cubicBezTo>
                    <a:cubicBezTo>
                      <a:pt x="113284" y="384044"/>
                      <a:pt x="116190" y="392987"/>
                      <a:pt x="121771" y="399751"/>
                    </a:cubicBezTo>
                    <a:cubicBezTo>
                      <a:pt x="127315" y="406466"/>
                      <a:pt x="135078" y="411133"/>
                      <a:pt x="140345" y="418524"/>
                    </a:cubicBezTo>
                    <a:cubicBezTo>
                      <a:pt x="145898" y="426325"/>
                      <a:pt x="149061" y="436527"/>
                      <a:pt x="159557" y="439985"/>
                    </a:cubicBezTo>
                    <a:cubicBezTo>
                      <a:pt x="166739" y="448147"/>
                      <a:pt x="173778" y="456443"/>
                      <a:pt x="181150" y="464435"/>
                    </a:cubicBezTo>
                    <a:cubicBezTo>
                      <a:pt x="187818" y="471664"/>
                      <a:pt x="194733" y="478684"/>
                      <a:pt x="201763" y="485581"/>
                    </a:cubicBezTo>
                    <a:cubicBezTo>
                      <a:pt x="208830" y="492514"/>
                      <a:pt x="215640" y="499858"/>
                      <a:pt x="223470" y="505840"/>
                    </a:cubicBezTo>
                    <a:cubicBezTo>
                      <a:pt x="255683" y="530500"/>
                      <a:pt x="286012" y="557542"/>
                      <a:pt x="319158" y="581040"/>
                    </a:cubicBezTo>
                    <a:cubicBezTo>
                      <a:pt x="337827" y="594270"/>
                      <a:pt x="358344" y="603966"/>
                      <a:pt x="378394" y="614578"/>
                    </a:cubicBezTo>
                    <a:cubicBezTo>
                      <a:pt x="387995" y="619654"/>
                      <a:pt x="398092" y="623798"/>
                      <a:pt x="407998" y="628274"/>
                    </a:cubicBezTo>
                    <a:cubicBezTo>
                      <a:pt x="423323" y="635189"/>
                      <a:pt x="438935" y="640733"/>
                      <a:pt x="455490" y="644686"/>
                    </a:cubicBezTo>
                    <a:cubicBezTo>
                      <a:pt x="477692" y="649991"/>
                      <a:pt x="499705" y="655526"/>
                      <a:pt x="522565" y="657306"/>
                    </a:cubicBezTo>
                    <a:cubicBezTo>
                      <a:pt x="573618" y="661298"/>
                      <a:pt x="570761" y="665355"/>
                      <a:pt x="568666" y="614816"/>
                    </a:cubicBezTo>
                    <a:cubicBezTo>
                      <a:pt x="567141" y="577087"/>
                      <a:pt x="557521" y="540454"/>
                      <a:pt x="544091" y="505069"/>
                    </a:cubicBezTo>
                    <a:cubicBezTo>
                      <a:pt x="527898" y="462558"/>
                      <a:pt x="513906" y="419191"/>
                      <a:pt x="493895" y="378205"/>
                    </a:cubicBezTo>
                    <a:cubicBezTo>
                      <a:pt x="493457" y="377320"/>
                      <a:pt x="493113" y="376376"/>
                      <a:pt x="492856" y="375424"/>
                    </a:cubicBezTo>
                    <a:cubicBezTo>
                      <a:pt x="483274" y="340362"/>
                      <a:pt x="462310" y="311292"/>
                      <a:pt x="443288" y="281203"/>
                    </a:cubicBezTo>
                    <a:cubicBezTo>
                      <a:pt x="434296" y="266982"/>
                      <a:pt x="425315" y="252751"/>
                      <a:pt x="416246" y="238588"/>
                    </a:cubicBezTo>
                    <a:cubicBezTo>
                      <a:pt x="413580" y="234444"/>
                      <a:pt x="410713" y="230415"/>
                      <a:pt x="407750" y="226463"/>
                    </a:cubicBezTo>
                    <a:cubicBezTo>
                      <a:pt x="401235" y="217766"/>
                      <a:pt x="394006" y="209536"/>
                      <a:pt x="388157" y="200411"/>
                    </a:cubicBezTo>
                    <a:cubicBezTo>
                      <a:pt x="378442" y="185267"/>
                      <a:pt x="366602" y="172208"/>
                      <a:pt x="353420" y="160064"/>
                    </a:cubicBezTo>
                    <a:cubicBezTo>
                      <a:pt x="333675" y="141890"/>
                      <a:pt x="332703" y="140451"/>
                      <a:pt x="309090" y="146500"/>
                    </a:cubicBezTo>
                    <a:cubicBezTo>
                      <a:pt x="292641" y="150719"/>
                      <a:pt x="275876" y="151957"/>
                      <a:pt x="259293" y="154501"/>
                    </a:cubicBezTo>
                    <a:cubicBezTo>
                      <a:pt x="236700" y="157978"/>
                      <a:pt x="214974" y="163769"/>
                      <a:pt x="193733" y="171922"/>
                    </a:cubicBezTo>
                    <a:cubicBezTo>
                      <a:pt x="185427" y="175103"/>
                      <a:pt x="177093" y="178256"/>
                      <a:pt x="168596" y="180894"/>
                    </a:cubicBezTo>
                    <a:cubicBezTo>
                      <a:pt x="165986" y="181714"/>
                      <a:pt x="162739" y="181190"/>
                      <a:pt x="159986" y="180476"/>
                    </a:cubicBezTo>
                    <a:cubicBezTo>
                      <a:pt x="158710" y="180142"/>
                      <a:pt x="157728" y="177980"/>
                      <a:pt x="157024" y="176456"/>
                    </a:cubicBezTo>
                    <a:cubicBezTo>
                      <a:pt x="156699" y="175770"/>
                      <a:pt x="157081" y="174075"/>
                      <a:pt x="157662" y="173751"/>
                    </a:cubicBezTo>
                    <a:cubicBezTo>
                      <a:pt x="175778" y="163493"/>
                      <a:pt x="195324" y="156892"/>
                      <a:pt x="215421" y="151863"/>
                    </a:cubicBezTo>
                    <a:cubicBezTo>
                      <a:pt x="224032" y="149710"/>
                      <a:pt x="232699" y="147729"/>
                      <a:pt x="241453" y="146328"/>
                    </a:cubicBezTo>
                    <a:cubicBezTo>
                      <a:pt x="247235" y="145395"/>
                      <a:pt x="253198" y="145462"/>
                      <a:pt x="259084" y="145395"/>
                    </a:cubicBezTo>
                    <a:cubicBezTo>
                      <a:pt x="276353" y="145204"/>
                      <a:pt x="291612" y="138194"/>
                      <a:pt x="306947" y="131451"/>
                    </a:cubicBezTo>
                    <a:cubicBezTo>
                      <a:pt x="309814" y="130193"/>
                      <a:pt x="310966" y="123202"/>
                      <a:pt x="308910" y="120801"/>
                    </a:cubicBezTo>
                    <a:cubicBezTo>
                      <a:pt x="308281" y="120059"/>
                      <a:pt x="307890" y="119058"/>
                      <a:pt x="307156" y="118449"/>
                    </a:cubicBezTo>
                    <a:cubicBezTo>
                      <a:pt x="284316" y="99675"/>
                      <a:pt x="262341" y="79920"/>
                      <a:pt x="236215" y="65280"/>
                    </a:cubicBezTo>
                    <a:cubicBezTo>
                      <a:pt x="217259" y="54650"/>
                      <a:pt x="200125" y="40839"/>
                      <a:pt x="181464" y="29619"/>
                    </a:cubicBezTo>
                    <a:cubicBezTo>
                      <a:pt x="149746" y="10540"/>
                      <a:pt x="115685" y="-2252"/>
                      <a:pt x="78367" y="-5186"/>
                    </a:cubicBezTo>
                    <a:cubicBezTo>
                      <a:pt x="69498" y="-5881"/>
                      <a:pt x="60735" y="-7729"/>
                      <a:pt x="51877" y="-8491"/>
                    </a:cubicBezTo>
                    <a:cubicBezTo>
                      <a:pt x="47020" y="-8901"/>
                      <a:pt x="42038" y="-8290"/>
                      <a:pt x="37142" y="-7852"/>
                    </a:cubicBezTo>
                    <a:cubicBezTo>
                      <a:pt x="33979" y="-7576"/>
                      <a:pt x="29836" y="-1842"/>
                      <a:pt x="30627" y="910"/>
                    </a:cubicBezTo>
                    <a:cubicBezTo>
                      <a:pt x="32551" y="7521"/>
                      <a:pt x="33446" y="14770"/>
                      <a:pt x="36818" y="20560"/>
                    </a:cubicBezTo>
                    <a:cubicBezTo>
                      <a:pt x="46705" y="37563"/>
                      <a:pt x="52744" y="56898"/>
                      <a:pt x="66812" y="71386"/>
                    </a:cubicBezTo>
                    <a:cubicBezTo>
                      <a:pt x="71223" y="75930"/>
                      <a:pt x="73194" y="81016"/>
                      <a:pt x="72966" y="87398"/>
                    </a:cubicBezTo>
                    <a:cubicBezTo>
                      <a:pt x="72756" y="93446"/>
                      <a:pt x="75223" y="98379"/>
                      <a:pt x="79071" y="103485"/>
                    </a:cubicBezTo>
                    <a:cubicBezTo>
                      <a:pt x="83700" y="109619"/>
                      <a:pt x="85414" y="117878"/>
                      <a:pt x="89663" y="124382"/>
                    </a:cubicBezTo>
                    <a:cubicBezTo>
                      <a:pt x="93996" y="131022"/>
                      <a:pt x="97893" y="137517"/>
                      <a:pt x="100598" y="145119"/>
                    </a:cubicBezTo>
                    <a:cubicBezTo>
                      <a:pt x="105284" y="158311"/>
                      <a:pt x="113342" y="169417"/>
                      <a:pt x="124238" y="178666"/>
                    </a:cubicBezTo>
                    <a:cubicBezTo>
                      <a:pt x="132468" y="185647"/>
                      <a:pt x="139565" y="193953"/>
                      <a:pt x="144279" y="203945"/>
                    </a:cubicBezTo>
                    <a:cubicBezTo>
                      <a:pt x="149870" y="215794"/>
                      <a:pt x="159882" y="224224"/>
                      <a:pt x="167796" y="234272"/>
                    </a:cubicBezTo>
                    <a:cubicBezTo>
                      <a:pt x="173902" y="242036"/>
                      <a:pt x="184103" y="245102"/>
                      <a:pt x="188970" y="254627"/>
                    </a:cubicBezTo>
                    <a:cubicBezTo>
                      <a:pt x="192914" y="262333"/>
                      <a:pt x="198934" y="269087"/>
                      <a:pt x="204620" y="275755"/>
                    </a:cubicBezTo>
                    <a:cubicBezTo>
                      <a:pt x="207745" y="279421"/>
                      <a:pt x="211944" y="282269"/>
                      <a:pt x="215936" y="285089"/>
                    </a:cubicBezTo>
                    <a:cubicBezTo>
                      <a:pt x="218546" y="286918"/>
                      <a:pt x="222718" y="286832"/>
                      <a:pt x="223994" y="284451"/>
                    </a:cubicBezTo>
                    <a:cubicBezTo>
                      <a:pt x="231452" y="270554"/>
                      <a:pt x="244825" y="265801"/>
                      <a:pt x="258475" y="264629"/>
                    </a:cubicBezTo>
                    <a:cubicBezTo>
                      <a:pt x="276276" y="263096"/>
                      <a:pt x="293374" y="258161"/>
                      <a:pt x="310977" y="256332"/>
                    </a:cubicBezTo>
                    <a:cubicBezTo>
                      <a:pt x="326702" y="254694"/>
                      <a:pt x="342551" y="254189"/>
                      <a:pt x="358353" y="253342"/>
                    </a:cubicBezTo>
                    <a:cubicBezTo>
                      <a:pt x="361287" y="253180"/>
                      <a:pt x="364335" y="253428"/>
                      <a:pt x="367212" y="254056"/>
                    </a:cubicBezTo>
                    <a:cubicBezTo>
                      <a:pt x="369974" y="254666"/>
                      <a:pt x="372975" y="255238"/>
                      <a:pt x="374013" y="258828"/>
                    </a:cubicBezTo>
                    <a:cubicBezTo>
                      <a:pt x="374718" y="261286"/>
                      <a:pt x="373213" y="263962"/>
                      <a:pt x="369545" y="264725"/>
                    </a:cubicBezTo>
                    <a:cubicBezTo>
                      <a:pt x="362801" y="266124"/>
                      <a:pt x="355953" y="268411"/>
                      <a:pt x="349210" y="268229"/>
                    </a:cubicBezTo>
                    <a:cubicBezTo>
                      <a:pt x="324273" y="267562"/>
                      <a:pt x="300241" y="275182"/>
                      <a:pt x="275448" y="275564"/>
                    </a:cubicBezTo>
                    <a:cubicBezTo>
                      <a:pt x="271628" y="275621"/>
                      <a:pt x="267733" y="277249"/>
                      <a:pt x="264066" y="278650"/>
                    </a:cubicBezTo>
                    <a:cubicBezTo>
                      <a:pt x="258531" y="280764"/>
                      <a:pt x="253216" y="283460"/>
                      <a:pt x="247712" y="285660"/>
                    </a:cubicBezTo>
                    <a:cubicBezTo>
                      <a:pt x="243215" y="287461"/>
                      <a:pt x="237748" y="286394"/>
                      <a:pt x="233871" y="290366"/>
                    </a:cubicBezTo>
                    <a:close/>
                  </a:path>
                </a:pathLst>
              </a:custGeom>
              <a:noFill/>
              <a:ln w="9916" cap="rnd">
                <a:solidFill>
                  <a:srgbClr val="1E4917"/>
                </a:solidFill>
                <a:prstDash val="solid"/>
                <a:round/>
              </a:ln>
            </p:spPr>
            <p:txBody>
              <a:bodyPr rtlCol="0" anchor="ctr"/>
              <a:lstStyle/>
              <a:p>
                <a:endParaRPr lang="en-IN"/>
              </a:p>
            </p:txBody>
          </p:sp>
          <p:sp>
            <p:nvSpPr>
              <p:cNvPr id="102" name="Freeform: Shape 101">
                <a:extLst>
                  <a:ext uri="{FF2B5EF4-FFF2-40B4-BE49-F238E27FC236}">
                    <a16:creationId xmlns:a16="http://schemas.microsoft.com/office/drawing/2014/main" id="{39AC93E1-B59D-9299-6EF3-2805AC8D4166}"/>
                  </a:ext>
                </a:extLst>
              </p:cNvPr>
              <p:cNvSpPr/>
              <p:nvPr/>
            </p:nvSpPr>
            <p:spPr>
              <a:xfrm flipV="1">
                <a:off x="8215386" y="2118000"/>
                <a:ext cx="650921" cy="298061"/>
              </a:xfrm>
              <a:custGeom>
                <a:avLst/>
                <a:gdLst>
                  <a:gd name="connsiteX0" fmla="*/ 538896 w 650921"/>
                  <a:gd name="connsiteY0" fmla="*/ 87628 h 298061"/>
                  <a:gd name="connsiteX1" fmla="*/ 577243 w 650921"/>
                  <a:gd name="connsiteY1" fmla="*/ 80589 h 298061"/>
                  <a:gd name="connsiteX2" fmla="*/ 588579 w 650921"/>
                  <a:gd name="connsiteY2" fmla="*/ 77169 h 298061"/>
                  <a:gd name="connsiteX3" fmla="*/ 637308 w 650921"/>
                  <a:gd name="connsiteY3" fmla="*/ 55586 h 298061"/>
                  <a:gd name="connsiteX4" fmla="*/ 642766 w 650921"/>
                  <a:gd name="connsiteY4" fmla="*/ 45985 h 298061"/>
                  <a:gd name="connsiteX5" fmla="*/ 635670 w 650921"/>
                  <a:gd name="connsiteY5" fmla="*/ 37402 h 298061"/>
                  <a:gd name="connsiteX6" fmla="*/ 599656 w 650921"/>
                  <a:gd name="connsiteY6" fmla="*/ 24886 h 298061"/>
                  <a:gd name="connsiteX7" fmla="*/ 562889 w 650921"/>
                  <a:gd name="connsiteY7" fmla="*/ 13542 h 298061"/>
                  <a:gd name="connsiteX8" fmla="*/ 490718 w 650921"/>
                  <a:gd name="connsiteY8" fmla="*/ -707 h 298061"/>
                  <a:gd name="connsiteX9" fmla="*/ 440703 w 650921"/>
                  <a:gd name="connsiteY9" fmla="*/ -6175 h 298061"/>
                  <a:gd name="connsiteX10" fmla="*/ 408442 w 650921"/>
                  <a:gd name="connsiteY10" fmla="*/ -6222 h 298061"/>
                  <a:gd name="connsiteX11" fmla="*/ 347233 w 650921"/>
                  <a:gd name="connsiteY11" fmla="*/ 5008 h 298061"/>
                  <a:gd name="connsiteX12" fmla="*/ 308000 w 650921"/>
                  <a:gd name="connsiteY12" fmla="*/ 18466 h 298061"/>
                  <a:gd name="connsiteX13" fmla="*/ 268919 w 650921"/>
                  <a:gd name="connsiteY13" fmla="*/ 32497 h 298061"/>
                  <a:gd name="connsiteX14" fmla="*/ 153010 w 650921"/>
                  <a:gd name="connsiteY14" fmla="*/ 84808 h 298061"/>
                  <a:gd name="connsiteX15" fmla="*/ 54902 w 650921"/>
                  <a:gd name="connsiteY15" fmla="*/ 161418 h 298061"/>
                  <a:gd name="connsiteX16" fmla="*/ 28670 w 650921"/>
                  <a:gd name="connsiteY16" fmla="*/ 185535 h 298061"/>
                  <a:gd name="connsiteX17" fmla="*/ -2200 w 650921"/>
                  <a:gd name="connsiteY17" fmla="*/ 221549 h 298061"/>
                  <a:gd name="connsiteX18" fmla="*/ -7373 w 650921"/>
                  <a:gd name="connsiteY18" fmla="*/ 232113 h 298061"/>
                  <a:gd name="connsiteX19" fmla="*/ -4801 w 650921"/>
                  <a:gd name="connsiteY19" fmla="*/ 242980 h 298061"/>
                  <a:gd name="connsiteX20" fmla="*/ 17279 w 650921"/>
                  <a:gd name="connsiteY20" fmla="*/ 266127 h 298061"/>
                  <a:gd name="connsiteX21" fmla="*/ 31699 w 650921"/>
                  <a:gd name="connsiteY21" fmla="*/ 275413 h 298061"/>
                  <a:gd name="connsiteX22" fmla="*/ 77361 w 650921"/>
                  <a:gd name="connsiteY22" fmla="*/ 287948 h 298061"/>
                  <a:gd name="connsiteX23" fmla="*/ 97698 w 650921"/>
                  <a:gd name="connsiteY23" fmla="*/ 288491 h 298061"/>
                  <a:gd name="connsiteX24" fmla="*/ 159543 w 650921"/>
                  <a:gd name="connsiteY24" fmla="*/ 286338 h 298061"/>
                  <a:gd name="connsiteX25" fmla="*/ 206388 w 650921"/>
                  <a:gd name="connsiteY25" fmla="*/ 287624 h 298061"/>
                  <a:gd name="connsiteX26" fmla="*/ 265423 w 650921"/>
                  <a:gd name="connsiteY26" fmla="*/ 281985 h 298061"/>
                  <a:gd name="connsiteX27" fmla="*/ 288645 w 650921"/>
                  <a:gd name="connsiteY27" fmla="*/ 277557 h 298061"/>
                  <a:gd name="connsiteX28" fmla="*/ 309010 w 650921"/>
                  <a:gd name="connsiteY28" fmla="*/ 274632 h 298061"/>
                  <a:gd name="connsiteX29" fmla="*/ 361693 w 650921"/>
                  <a:gd name="connsiteY29" fmla="*/ 267583 h 298061"/>
                  <a:gd name="connsiteX30" fmla="*/ 393402 w 650921"/>
                  <a:gd name="connsiteY30" fmla="*/ 260716 h 298061"/>
                  <a:gd name="connsiteX31" fmla="*/ 399135 w 650921"/>
                  <a:gd name="connsiteY31" fmla="*/ 259401 h 298061"/>
                  <a:gd name="connsiteX32" fmla="*/ 456561 w 650921"/>
                  <a:gd name="connsiteY32" fmla="*/ 235608 h 298061"/>
                  <a:gd name="connsiteX33" fmla="*/ 464067 w 650921"/>
                  <a:gd name="connsiteY33" fmla="*/ 223702 h 298061"/>
                  <a:gd name="connsiteX34" fmla="*/ 478812 w 650921"/>
                  <a:gd name="connsiteY34" fmla="*/ 182801 h 298061"/>
                  <a:gd name="connsiteX35" fmla="*/ 502472 w 650921"/>
                  <a:gd name="connsiteY35" fmla="*/ 143473 h 298061"/>
                  <a:gd name="connsiteX36" fmla="*/ 491795 w 650921"/>
                  <a:gd name="connsiteY36" fmla="*/ 130052 h 298061"/>
                  <a:gd name="connsiteX37" fmla="*/ 488852 w 650921"/>
                  <a:gd name="connsiteY37" fmla="*/ 130252 h 298061"/>
                  <a:gd name="connsiteX38" fmla="*/ 400193 w 650921"/>
                  <a:gd name="connsiteY38" fmla="*/ 153436 h 298061"/>
                  <a:gd name="connsiteX39" fmla="*/ 385382 w 650921"/>
                  <a:gd name="connsiteY39" fmla="*/ 166380 h 298061"/>
                  <a:gd name="connsiteX40" fmla="*/ 380600 w 650921"/>
                  <a:gd name="connsiteY40" fmla="*/ 176915 h 298061"/>
                  <a:gd name="connsiteX41" fmla="*/ 357396 w 650921"/>
                  <a:gd name="connsiteY41" fmla="*/ 207405 h 298061"/>
                  <a:gd name="connsiteX42" fmla="*/ 339795 w 650921"/>
                  <a:gd name="connsiteY42" fmla="*/ 238304 h 298061"/>
                  <a:gd name="connsiteX43" fmla="*/ 328984 w 650921"/>
                  <a:gd name="connsiteY43" fmla="*/ 252258 h 298061"/>
                  <a:gd name="connsiteX44" fmla="*/ 315382 w 650921"/>
                  <a:gd name="connsiteY44" fmla="*/ 256868 h 298061"/>
                  <a:gd name="connsiteX45" fmla="*/ 308953 w 650921"/>
                  <a:gd name="connsiteY45" fmla="*/ 249333 h 298061"/>
                  <a:gd name="connsiteX46" fmla="*/ 330689 w 650921"/>
                  <a:gd name="connsiteY46" fmla="*/ 210748 h 298061"/>
                  <a:gd name="connsiteX47" fmla="*/ 349034 w 650921"/>
                  <a:gd name="connsiteY47" fmla="*/ 187393 h 298061"/>
                  <a:gd name="connsiteX48" fmla="*/ 354330 w 650921"/>
                  <a:gd name="connsiteY48" fmla="*/ 176886 h 298061"/>
                  <a:gd name="connsiteX49" fmla="*/ 347958 w 650921"/>
                  <a:gd name="connsiteY49" fmla="*/ 166209 h 298061"/>
                  <a:gd name="connsiteX50" fmla="*/ 330270 w 650921"/>
                  <a:gd name="connsiteY50" fmla="*/ 167571 h 298061"/>
                  <a:gd name="connsiteX51" fmla="*/ 304305 w 650921"/>
                  <a:gd name="connsiteY51" fmla="*/ 173867 h 298061"/>
                  <a:gd name="connsiteX52" fmla="*/ 260052 w 650921"/>
                  <a:gd name="connsiteY52" fmla="*/ 185954 h 298061"/>
                  <a:gd name="connsiteX53" fmla="*/ 255746 w 650921"/>
                  <a:gd name="connsiteY53" fmla="*/ 195365 h 298061"/>
                  <a:gd name="connsiteX54" fmla="*/ 228990 w 650921"/>
                  <a:gd name="connsiteY54" fmla="*/ 225626 h 298061"/>
                  <a:gd name="connsiteX55" fmla="*/ 213655 w 650921"/>
                  <a:gd name="connsiteY55" fmla="*/ 239342 h 298061"/>
                  <a:gd name="connsiteX56" fmla="*/ 199319 w 650921"/>
                  <a:gd name="connsiteY56" fmla="*/ 249429 h 298061"/>
                  <a:gd name="connsiteX57" fmla="*/ 194319 w 650921"/>
                  <a:gd name="connsiteY57" fmla="*/ 247600 h 298061"/>
                  <a:gd name="connsiteX58" fmla="*/ 192548 w 650921"/>
                  <a:gd name="connsiteY58" fmla="*/ 242456 h 298061"/>
                  <a:gd name="connsiteX59" fmla="*/ 210131 w 650921"/>
                  <a:gd name="connsiteY59" fmla="*/ 219435 h 298061"/>
                  <a:gd name="connsiteX60" fmla="*/ 218389 w 650921"/>
                  <a:gd name="connsiteY60" fmla="*/ 211386 h 298061"/>
                  <a:gd name="connsiteX61" fmla="*/ 218675 w 650921"/>
                  <a:gd name="connsiteY61" fmla="*/ 205890 h 298061"/>
                  <a:gd name="connsiteX62" fmla="*/ 214312 w 650921"/>
                  <a:gd name="connsiteY62" fmla="*/ 202813 h 298061"/>
                  <a:gd name="connsiteX63" fmla="*/ 205463 w 650921"/>
                  <a:gd name="connsiteY63" fmla="*/ 202299 h 298061"/>
                  <a:gd name="connsiteX64" fmla="*/ 199653 w 650921"/>
                  <a:gd name="connsiteY64" fmla="*/ 203385 h 298061"/>
                  <a:gd name="connsiteX65" fmla="*/ 102489 w 650921"/>
                  <a:gd name="connsiteY65" fmla="*/ 230208 h 298061"/>
                  <a:gd name="connsiteX66" fmla="*/ 99650 w 650921"/>
                  <a:gd name="connsiteY66" fmla="*/ 231084 h 298061"/>
                  <a:gd name="connsiteX67" fmla="*/ 52434 w 650921"/>
                  <a:gd name="connsiteY67" fmla="*/ 247333 h 298061"/>
                  <a:gd name="connsiteX68" fmla="*/ 42195 w 650921"/>
                  <a:gd name="connsiteY68" fmla="*/ 243723 h 298061"/>
                  <a:gd name="connsiteX69" fmla="*/ 45348 w 650921"/>
                  <a:gd name="connsiteY69" fmla="*/ 233293 h 298061"/>
                  <a:gd name="connsiteX70" fmla="*/ 70399 w 650921"/>
                  <a:gd name="connsiteY70" fmla="*/ 224664 h 298061"/>
                  <a:gd name="connsiteX71" fmla="*/ 101479 w 650921"/>
                  <a:gd name="connsiteY71" fmla="*/ 218663 h 298061"/>
                  <a:gd name="connsiteX72" fmla="*/ 107156 w 650921"/>
                  <a:gd name="connsiteY72" fmla="*/ 217397 h 298061"/>
                  <a:gd name="connsiteX73" fmla="*/ 140427 w 650921"/>
                  <a:gd name="connsiteY73" fmla="*/ 207338 h 298061"/>
                  <a:gd name="connsiteX74" fmla="*/ 151238 w 650921"/>
                  <a:gd name="connsiteY74" fmla="*/ 203128 h 298061"/>
                  <a:gd name="connsiteX75" fmla="*/ 164763 w 650921"/>
                  <a:gd name="connsiteY75" fmla="*/ 197660 h 298061"/>
                  <a:gd name="connsiteX76" fmla="*/ 201215 w 650921"/>
                  <a:gd name="connsiteY76" fmla="*/ 186631 h 298061"/>
                  <a:gd name="connsiteX77" fmla="*/ 234705 w 650921"/>
                  <a:gd name="connsiteY77" fmla="*/ 174762 h 298061"/>
                  <a:gd name="connsiteX78" fmla="*/ 268386 w 650921"/>
                  <a:gd name="connsiteY78" fmla="*/ 166447 h 298061"/>
                  <a:gd name="connsiteX79" fmla="*/ 276739 w 650921"/>
                  <a:gd name="connsiteY79" fmla="*/ 163704 h 298061"/>
                  <a:gd name="connsiteX80" fmla="*/ 282578 w 650921"/>
                  <a:gd name="connsiteY80" fmla="*/ 157331 h 298061"/>
                  <a:gd name="connsiteX81" fmla="*/ 276339 w 650921"/>
                  <a:gd name="connsiteY81" fmla="*/ 148226 h 298061"/>
                  <a:gd name="connsiteX82" fmla="*/ 253108 w 650921"/>
                  <a:gd name="connsiteY82" fmla="*/ 143749 h 298061"/>
                  <a:gd name="connsiteX83" fmla="*/ 225504 w 650921"/>
                  <a:gd name="connsiteY83" fmla="*/ 133767 h 298061"/>
                  <a:gd name="connsiteX84" fmla="*/ 223257 w 650921"/>
                  <a:gd name="connsiteY84" fmla="*/ 125861 h 298061"/>
                  <a:gd name="connsiteX85" fmla="*/ 227981 w 650921"/>
                  <a:gd name="connsiteY85" fmla="*/ 123175 h 298061"/>
                  <a:gd name="connsiteX86" fmla="*/ 239706 w 650921"/>
                  <a:gd name="connsiteY86" fmla="*/ 124851 h 298061"/>
                  <a:gd name="connsiteX87" fmla="*/ 324164 w 650921"/>
                  <a:gd name="connsiteY87" fmla="*/ 141815 h 298061"/>
                  <a:gd name="connsiteX88" fmla="*/ 347682 w 650921"/>
                  <a:gd name="connsiteY88" fmla="*/ 142215 h 298061"/>
                  <a:gd name="connsiteX89" fmla="*/ 421052 w 650921"/>
                  <a:gd name="connsiteY89" fmla="*/ 131795 h 298061"/>
                  <a:gd name="connsiteX90" fmla="*/ 431920 w 650921"/>
                  <a:gd name="connsiteY90" fmla="*/ 128300 h 298061"/>
                  <a:gd name="connsiteX91" fmla="*/ 444284 w 650921"/>
                  <a:gd name="connsiteY91" fmla="*/ 114069 h 298061"/>
                  <a:gd name="connsiteX92" fmla="*/ 430691 w 650921"/>
                  <a:gd name="connsiteY92" fmla="*/ 103668 h 298061"/>
                  <a:gd name="connsiteX93" fmla="*/ 408556 w 650921"/>
                  <a:gd name="connsiteY93" fmla="*/ 95104 h 298061"/>
                  <a:gd name="connsiteX94" fmla="*/ 378600 w 650921"/>
                  <a:gd name="connsiteY94" fmla="*/ 82580 h 298061"/>
                  <a:gd name="connsiteX95" fmla="*/ 361693 w 650921"/>
                  <a:gd name="connsiteY95" fmla="*/ 78017 h 298061"/>
                  <a:gd name="connsiteX96" fmla="*/ 345319 w 650921"/>
                  <a:gd name="connsiteY96" fmla="*/ 71454 h 298061"/>
                  <a:gd name="connsiteX97" fmla="*/ 345052 w 650921"/>
                  <a:gd name="connsiteY97" fmla="*/ 64148 h 298061"/>
                  <a:gd name="connsiteX98" fmla="*/ 361626 w 650921"/>
                  <a:gd name="connsiteY98" fmla="*/ 60825 h 298061"/>
                  <a:gd name="connsiteX99" fmla="*/ 400059 w 650921"/>
                  <a:gd name="connsiteY99" fmla="*/ 76207 h 298061"/>
                  <a:gd name="connsiteX100" fmla="*/ 419223 w 650921"/>
                  <a:gd name="connsiteY100" fmla="*/ 83913 h 298061"/>
                  <a:gd name="connsiteX101" fmla="*/ 454904 w 650921"/>
                  <a:gd name="connsiteY101" fmla="*/ 98429 h 298061"/>
                  <a:gd name="connsiteX102" fmla="*/ 466210 w 650921"/>
                  <a:gd name="connsiteY102" fmla="*/ 107830 h 298061"/>
                  <a:gd name="connsiteX103" fmla="*/ 488347 w 650921"/>
                  <a:gd name="connsiteY103" fmla="*/ 110755 h 298061"/>
                  <a:gd name="connsiteX104" fmla="*/ 525218 w 650921"/>
                  <a:gd name="connsiteY104" fmla="*/ 101953 h 298061"/>
                  <a:gd name="connsiteX105" fmla="*/ 537057 w 650921"/>
                  <a:gd name="connsiteY105" fmla="*/ 92114 h 298061"/>
                  <a:gd name="connsiteX106" fmla="*/ 538896 w 650921"/>
                  <a:gd name="connsiteY106" fmla="*/ 87628 h 298061"/>
                  <a:gd name="connsiteX107" fmla="*/ 530323 w 650921"/>
                  <a:gd name="connsiteY107" fmla="*/ 75321 h 298061"/>
                  <a:gd name="connsiteX108" fmla="*/ 521989 w 650921"/>
                  <a:gd name="connsiteY108" fmla="*/ 76445 h 298061"/>
                  <a:gd name="connsiteX109" fmla="*/ 499177 w 650921"/>
                  <a:gd name="connsiteY109" fmla="*/ 58443 h 298061"/>
                  <a:gd name="connsiteX110" fmla="*/ 497928 w 650921"/>
                  <a:gd name="connsiteY110" fmla="*/ 55833 h 298061"/>
                  <a:gd name="connsiteX111" fmla="*/ 497557 w 650921"/>
                  <a:gd name="connsiteY111" fmla="*/ 52967 h 298061"/>
                  <a:gd name="connsiteX112" fmla="*/ 502034 w 650921"/>
                  <a:gd name="connsiteY112" fmla="*/ 50671 h 298061"/>
                  <a:gd name="connsiteX113" fmla="*/ 528237 w 650921"/>
                  <a:gd name="connsiteY113" fmla="*/ 69492 h 298061"/>
                  <a:gd name="connsiteX114" fmla="*/ 530323 w 650921"/>
                  <a:gd name="connsiteY114" fmla="*/ 75321 h 2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50921" h="298061">
                    <a:moveTo>
                      <a:pt x="538896" y="87628"/>
                    </a:moveTo>
                    <a:cubicBezTo>
                      <a:pt x="552059" y="85227"/>
                      <a:pt x="564670" y="83036"/>
                      <a:pt x="577243" y="80589"/>
                    </a:cubicBezTo>
                    <a:cubicBezTo>
                      <a:pt x="581110" y="79837"/>
                      <a:pt x="585216" y="79064"/>
                      <a:pt x="588579" y="77169"/>
                    </a:cubicBezTo>
                    <a:cubicBezTo>
                      <a:pt x="604142" y="68396"/>
                      <a:pt x="620925" y="62472"/>
                      <a:pt x="637308" y="55586"/>
                    </a:cubicBezTo>
                    <a:cubicBezTo>
                      <a:pt x="640918" y="54071"/>
                      <a:pt x="643347" y="49557"/>
                      <a:pt x="642766" y="45985"/>
                    </a:cubicBezTo>
                    <a:cubicBezTo>
                      <a:pt x="642070" y="41737"/>
                      <a:pt x="639623" y="38316"/>
                      <a:pt x="635670" y="37402"/>
                    </a:cubicBezTo>
                    <a:cubicBezTo>
                      <a:pt x="623202" y="34535"/>
                      <a:pt x="611905" y="28478"/>
                      <a:pt x="599656" y="24886"/>
                    </a:cubicBezTo>
                    <a:cubicBezTo>
                      <a:pt x="587350" y="21276"/>
                      <a:pt x="574757" y="18076"/>
                      <a:pt x="562889" y="13542"/>
                    </a:cubicBezTo>
                    <a:cubicBezTo>
                      <a:pt x="539458" y="4608"/>
                      <a:pt x="515340" y="1636"/>
                      <a:pt x="490718" y="-707"/>
                    </a:cubicBezTo>
                    <a:cubicBezTo>
                      <a:pt x="474050" y="-2298"/>
                      <a:pt x="457723" y="-7366"/>
                      <a:pt x="440703" y="-6175"/>
                    </a:cubicBezTo>
                    <a:cubicBezTo>
                      <a:pt x="429949" y="-9822"/>
                      <a:pt x="419272" y="-7660"/>
                      <a:pt x="408442" y="-6222"/>
                    </a:cubicBezTo>
                    <a:cubicBezTo>
                      <a:pt x="387839" y="-3489"/>
                      <a:pt x="367350" y="-535"/>
                      <a:pt x="347233" y="5008"/>
                    </a:cubicBezTo>
                    <a:cubicBezTo>
                      <a:pt x="333851" y="8703"/>
                      <a:pt x="320897" y="13380"/>
                      <a:pt x="308000" y="18466"/>
                    </a:cubicBezTo>
                    <a:cubicBezTo>
                      <a:pt x="295122" y="23534"/>
                      <a:pt x="282121" y="28363"/>
                      <a:pt x="268919" y="32497"/>
                    </a:cubicBezTo>
                    <a:cubicBezTo>
                      <a:pt x="228143" y="45260"/>
                      <a:pt x="189538" y="62396"/>
                      <a:pt x="153010" y="84808"/>
                    </a:cubicBezTo>
                    <a:cubicBezTo>
                      <a:pt x="117319" y="106707"/>
                      <a:pt x="86115" y="133986"/>
                      <a:pt x="54902" y="161418"/>
                    </a:cubicBezTo>
                    <a:cubicBezTo>
                      <a:pt x="45987" y="169257"/>
                      <a:pt x="37367" y="177439"/>
                      <a:pt x="28670" y="185535"/>
                    </a:cubicBezTo>
                    <a:cubicBezTo>
                      <a:pt x="17040" y="196384"/>
                      <a:pt x="6734" y="208405"/>
                      <a:pt x="-2200" y="221549"/>
                    </a:cubicBezTo>
                    <a:cubicBezTo>
                      <a:pt x="-4391" y="224768"/>
                      <a:pt x="-6068" y="228436"/>
                      <a:pt x="-7373" y="232113"/>
                    </a:cubicBezTo>
                    <a:cubicBezTo>
                      <a:pt x="-8802" y="236103"/>
                      <a:pt x="-8077" y="240885"/>
                      <a:pt x="-4801" y="242980"/>
                    </a:cubicBezTo>
                    <a:cubicBezTo>
                      <a:pt x="4533" y="248971"/>
                      <a:pt x="11449" y="257020"/>
                      <a:pt x="17279" y="266127"/>
                    </a:cubicBezTo>
                    <a:cubicBezTo>
                      <a:pt x="20764" y="271565"/>
                      <a:pt x="25565" y="274451"/>
                      <a:pt x="31699" y="275413"/>
                    </a:cubicBezTo>
                    <a:cubicBezTo>
                      <a:pt x="47406" y="277861"/>
                      <a:pt x="62512" y="282385"/>
                      <a:pt x="77361" y="287948"/>
                    </a:cubicBezTo>
                    <a:cubicBezTo>
                      <a:pt x="83981" y="290434"/>
                      <a:pt x="90659" y="290415"/>
                      <a:pt x="97698" y="288491"/>
                    </a:cubicBezTo>
                    <a:cubicBezTo>
                      <a:pt x="118081" y="282928"/>
                      <a:pt x="138855" y="285215"/>
                      <a:pt x="159543" y="286338"/>
                    </a:cubicBezTo>
                    <a:cubicBezTo>
                      <a:pt x="174983" y="291968"/>
                      <a:pt x="190843" y="288120"/>
                      <a:pt x="206388" y="287624"/>
                    </a:cubicBezTo>
                    <a:cubicBezTo>
                      <a:pt x="226114" y="287005"/>
                      <a:pt x="245773" y="284214"/>
                      <a:pt x="265423" y="281985"/>
                    </a:cubicBezTo>
                    <a:cubicBezTo>
                      <a:pt x="273253" y="281100"/>
                      <a:pt x="281245" y="280051"/>
                      <a:pt x="288645" y="277557"/>
                    </a:cubicBezTo>
                    <a:cubicBezTo>
                      <a:pt x="295418" y="275279"/>
                      <a:pt x="302056" y="274136"/>
                      <a:pt x="309010" y="274632"/>
                    </a:cubicBezTo>
                    <a:cubicBezTo>
                      <a:pt x="327079" y="275946"/>
                      <a:pt x="344405" y="272251"/>
                      <a:pt x="361693" y="267583"/>
                    </a:cubicBezTo>
                    <a:cubicBezTo>
                      <a:pt x="372113" y="264764"/>
                      <a:pt x="382086" y="259687"/>
                      <a:pt x="393402" y="260716"/>
                    </a:cubicBezTo>
                    <a:cubicBezTo>
                      <a:pt x="395258" y="260888"/>
                      <a:pt x="397326" y="260135"/>
                      <a:pt x="399135" y="259401"/>
                    </a:cubicBezTo>
                    <a:cubicBezTo>
                      <a:pt x="418319" y="251563"/>
                      <a:pt x="437540" y="243818"/>
                      <a:pt x="456561" y="235608"/>
                    </a:cubicBezTo>
                    <a:cubicBezTo>
                      <a:pt x="461267" y="233579"/>
                      <a:pt x="464648" y="228883"/>
                      <a:pt x="464067" y="223702"/>
                    </a:cubicBezTo>
                    <a:cubicBezTo>
                      <a:pt x="462220" y="207472"/>
                      <a:pt x="470649" y="195251"/>
                      <a:pt x="478812" y="182801"/>
                    </a:cubicBezTo>
                    <a:cubicBezTo>
                      <a:pt x="494567" y="174476"/>
                      <a:pt x="494367" y="156464"/>
                      <a:pt x="502472" y="143473"/>
                    </a:cubicBezTo>
                    <a:cubicBezTo>
                      <a:pt x="506273" y="137396"/>
                      <a:pt x="499129" y="129100"/>
                      <a:pt x="491795" y="130052"/>
                    </a:cubicBezTo>
                    <a:cubicBezTo>
                      <a:pt x="490823" y="130176"/>
                      <a:pt x="489737" y="129919"/>
                      <a:pt x="488852" y="130252"/>
                    </a:cubicBezTo>
                    <a:cubicBezTo>
                      <a:pt x="460133" y="141130"/>
                      <a:pt x="429397" y="144340"/>
                      <a:pt x="400193" y="153436"/>
                    </a:cubicBezTo>
                    <a:cubicBezTo>
                      <a:pt x="393144" y="155637"/>
                      <a:pt x="387658" y="158836"/>
                      <a:pt x="385382" y="166380"/>
                    </a:cubicBezTo>
                    <a:cubicBezTo>
                      <a:pt x="384267" y="170048"/>
                      <a:pt x="382839" y="173867"/>
                      <a:pt x="380600" y="176915"/>
                    </a:cubicBezTo>
                    <a:cubicBezTo>
                      <a:pt x="373037" y="187211"/>
                      <a:pt x="364474" y="196803"/>
                      <a:pt x="357396" y="207405"/>
                    </a:cubicBezTo>
                    <a:cubicBezTo>
                      <a:pt x="350834" y="217235"/>
                      <a:pt x="345919" y="228150"/>
                      <a:pt x="339795" y="238304"/>
                    </a:cubicBezTo>
                    <a:cubicBezTo>
                      <a:pt x="336775" y="243323"/>
                      <a:pt x="333003" y="247991"/>
                      <a:pt x="328984" y="252258"/>
                    </a:cubicBezTo>
                    <a:cubicBezTo>
                      <a:pt x="325469" y="255991"/>
                      <a:pt x="320554" y="257058"/>
                      <a:pt x="315382" y="256868"/>
                    </a:cubicBezTo>
                    <a:cubicBezTo>
                      <a:pt x="311172" y="256706"/>
                      <a:pt x="307724" y="252753"/>
                      <a:pt x="308953" y="249333"/>
                    </a:cubicBezTo>
                    <a:cubicBezTo>
                      <a:pt x="314001" y="235227"/>
                      <a:pt x="321564" y="222539"/>
                      <a:pt x="330689" y="210748"/>
                    </a:cubicBezTo>
                    <a:cubicBezTo>
                      <a:pt x="336746" y="202918"/>
                      <a:pt x="343147" y="195346"/>
                      <a:pt x="349034" y="187393"/>
                    </a:cubicBezTo>
                    <a:cubicBezTo>
                      <a:pt x="351330" y="184278"/>
                      <a:pt x="352777" y="180496"/>
                      <a:pt x="354330" y="176886"/>
                    </a:cubicBezTo>
                    <a:cubicBezTo>
                      <a:pt x="356463" y="171924"/>
                      <a:pt x="352930" y="166000"/>
                      <a:pt x="347958" y="166209"/>
                    </a:cubicBezTo>
                    <a:cubicBezTo>
                      <a:pt x="342043" y="166447"/>
                      <a:pt x="336052" y="166476"/>
                      <a:pt x="330270" y="167571"/>
                    </a:cubicBezTo>
                    <a:cubicBezTo>
                      <a:pt x="321526" y="169219"/>
                      <a:pt x="312915" y="171571"/>
                      <a:pt x="304305" y="173867"/>
                    </a:cubicBezTo>
                    <a:cubicBezTo>
                      <a:pt x="290027" y="177658"/>
                      <a:pt x="275796" y="181640"/>
                      <a:pt x="260052" y="185954"/>
                    </a:cubicBezTo>
                    <a:cubicBezTo>
                      <a:pt x="258927" y="188422"/>
                      <a:pt x="257327" y="191888"/>
                      <a:pt x="255746" y="195365"/>
                    </a:cubicBezTo>
                    <a:cubicBezTo>
                      <a:pt x="249927" y="208176"/>
                      <a:pt x="242849" y="219701"/>
                      <a:pt x="228990" y="225626"/>
                    </a:cubicBezTo>
                    <a:cubicBezTo>
                      <a:pt x="222542" y="228378"/>
                      <a:pt x="218351" y="234169"/>
                      <a:pt x="213655" y="239342"/>
                    </a:cubicBezTo>
                    <a:cubicBezTo>
                      <a:pt x="209807" y="243571"/>
                      <a:pt x="204358" y="246457"/>
                      <a:pt x="199319" y="249429"/>
                    </a:cubicBezTo>
                    <a:cubicBezTo>
                      <a:pt x="198301" y="250029"/>
                      <a:pt x="195471" y="248791"/>
                      <a:pt x="194319" y="247600"/>
                    </a:cubicBezTo>
                    <a:cubicBezTo>
                      <a:pt x="193138" y="246381"/>
                      <a:pt x="191995" y="243723"/>
                      <a:pt x="192548" y="242456"/>
                    </a:cubicBezTo>
                    <a:cubicBezTo>
                      <a:pt x="196510" y="233408"/>
                      <a:pt x="201177" y="224873"/>
                      <a:pt x="210131" y="219435"/>
                    </a:cubicBezTo>
                    <a:cubicBezTo>
                      <a:pt x="213350" y="217482"/>
                      <a:pt x="216046" y="214405"/>
                      <a:pt x="218389" y="211386"/>
                    </a:cubicBezTo>
                    <a:cubicBezTo>
                      <a:pt x="219351" y="210148"/>
                      <a:pt x="219380" y="207414"/>
                      <a:pt x="218675" y="205890"/>
                    </a:cubicBezTo>
                    <a:cubicBezTo>
                      <a:pt x="218018" y="204461"/>
                      <a:pt x="215960" y="203166"/>
                      <a:pt x="214312" y="202813"/>
                    </a:cubicBezTo>
                    <a:cubicBezTo>
                      <a:pt x="211445" y="202213"/>
                      <a:pt x="208417" y="202223"/>
                      <a:pt x="205463" y="202299"/>
                    </a:cubicBezTo>
                    <a:cubicBezTo>
                      <a:pt x="203520" y="202356"/>
                      <a:pt x="201549" y="202861"/>
                      <a:pt x="199653" y="203385"/>
                    </a:cubicBezTo>
                    <a:cubicBezTo>
                      <a:pt x="167259" y="212310"/>
                      <a:pt x="134874" y="221254"/>
                      <a:pt x="102489" y="230208"/>
                    </a:cubicBezTo>
                    <a:cubicBezTo>
                      <a:pt x="101537" y="230474"/>
                      <a:pt x="100612" y="231036"/>
                      <a:pt x="99650" y="231084"/>
                    </a:cubicBezTo>
                    <a:cubicBezTo>
                      <a:pt x="82343" y="231979"/>
                      <a:pt x="67075" y="238675"/>
                      <a:pt x="52434" y="247333"/>
                    </a:cubicBezTo>
                    <a:cubicBezTo>
                      <a:pt x="49435" y="249105"/>
                      <a:pt x="43729" y="246848"/>
                      <a:pt x="42195" y="243723"/>
                    </a:cubicBezTo>
                    <a:cubicBezTo>
                      <a:pt x="40719" y="240685"/>
                      <a:pt x="42471" y="234331"/>
                      <a:pt x="45348" y="233293"/>
                    </a:cubicBezTo>
                    <a:cubicBezTo>
                      <a:pt x="53663" y="230312"/>
                      <a:pt x="62046" y="227531"/>
                      <a:pt x="70399" y="224664"/>
                    </a:cubicBezTo>
                    <a:cubicBezTo>
                      <a:pt x="81715" y="227816"/>
                      <a:pt x="90220" y="216348"/>
                      <a:pt x="101479" y="218663"/>
                    </a:cubicBezTo>
                    <a:cubicBezTo>
                      <a:pt x="103222" y="219025"/>
                      <a:pt x="105536" y="218339"/>
                      <a:pt x="107156" y="217397"/>
                    </a:cubicBezTo>
                    <a:cubicBezTo>
                      <a:pt x="117453" y="211396"/>
                      <a:pt x="127558" y="205585"/>
                      <a:pt x="140427" y="207338"/>
                    </a:cubicBezTo>
                    <a:cubicBezTo>
                      <a:pt x="143780" y="207795"/>
                      <a:pt x="147628" y="204652"/>
                      <a:pt x="151238" y="203128"/>
                    </a:cubicBezTo>
                    <a:cubicBezTo>
                      <a:pt x="155753" y="201223"/>
                      <a:pt x="160239" y="197718"/>
                      <a:pt x="164763" y="197660"/>
                    </a:cubicBezTo>
                    <a:cubicBezTo>
                      <a:pt x="178155" y="197470"/>
                      <a:pt x="189252" y="190898"/>
                      <a:pt x="201215" y="186631"/>
                    </a:cubicBezTo>
                    <a:cubicBezTo>
                      <a:pt x="212388" y="182649"/>
                      <a:pt x="224466" y="180391"/>
                      <a:pt x="234705" y="174762"/>
                    </a:cubicBezTo>
                    <a:cubicBezTo>
                      <a:pt x="245564" y="168790"/>
                      <a:pt x="256260" y="165914"/>
                      <a:pt x="268386" y="166447"/>
                    </a:cubicBezTo>
                    <a:cubicBezTo>
                      <a:pt x="271158" y="166571"/>
                      <a:pt x="274329" y="165256"/>
                      <a:pt x="276739" y="163704"/>
                    </a:cubicBezTo>
                    <a:cubicBezTo>
                      <a:pt x="279111" y="162199"/>
                      <a:pt x="281111" y="159770"/>
                      <a:pt x="282578" y="157331"/>
                    </a:cubicBezTo>
                    <a:cubicBezTo>
                      <a:pt x="283740" y="155417"/>
                      <a:pt x="279102" y="148826"/>
                      <a:pt x="276339" y="148226"/>
                    </a:cubicBezTo>
                    <a:cubicBezTo>
                      <a:pt x="268624" y="146568"/>
                      <a:pt x="260919" y="144216"/>
                      <a:pt x="253108" y="143749"/>
                    </a:cubicBezTo>
                    <a:cubicBezTo>
                      <a:pt x="242716" y="143120"/>
                      <a:pt x="234286" y="138196"/>
                      <a:pt x="225504" y="133767"/>
                    </a:cubicBezTo>
                    <a:cubicBezTo>
                      <a:pt x="223552" y="132777"/>
                      <a:pt x="221856" y="127213"/>
                      <a:pt x="223257" y="125861"/>
                    </a:cubicBezTo>
                    <a:cubicBezTo>
                      <a:pt x="224542" y="124613"/>
                      <a:pt x="226409" y="123127"/>
                      <a:pt x="227981" y="123175"/>
                    </a:cubicBezTo>
                    <a:cubicBezTo>
                      <a:pt x="231904" y="123299"/>
                      <a:pt x="235829" y="124079"/>
                      <a:pt x="239706" y="124851"/>
                    </a:cubicBezTo>
                    <a:cubicBezTo>
                      <a:pt x="267872" y="130452"/>
                      <a:pt x="296047" y="136005"/>
                      <a:pt x="324164" y="141815"/>
                    </a:cubicBezTo>
                    <a:cubicBezTo>
                      <a:pt x="332051" y="143444"/>
                      <a:pt x="339690" y="143482"/>
                      <a:pt x="347682" y="142215"/>
                    </a:cubicBezTo>
                    <a:cubicBezTo>
                      <a:pt x="372085" y="138367"/>
                      <a:pt x="396563" y="135005"/>
                      <a:pt x="421052" y="131795"/>
                    </a:cubicBezTo>
                    <a:cubicBezTo>
                      <a:pt x="425034" y="131272"/>
                      <a:pt x="429072" y="131414"/>
                      <a:pt x="431920" y="128300"/>
                    </a:cubicBezTo>
                    <a:cubicBezTo>
                      <a:pt x="436188" y="123632"/>
                      <a:pt x="446122" y="123261"/>
                      <a:pt x="444284" y="114069"/>
                    </a:cubicBezTo>
                    <a:cubicBezTo>
                      <a:pt x="442950" y="107421"/>
                      <a:pt x="435921" y="106049"/>
                      <a:pt x="430691" y="103668"/>
                    </a:cubicBezTo>
                    <a:cubicBezTo>
                      <a:pt x="423510" y="100392"/>
                      <a:pt x="415766" y="98343"/>
                      <a:pt x="408556" y="95104"/>
                    </a:cubicBezTo>
                    <a:cubicBezTo>
                      <a:pt x="398706" y="90685"/>
                      <a:pt x="387829" y="89066"/>
                      <a:pt x="378600" y="82580"/>
                    </a:cubicBezTo>
                    <a:cubicBezTo>
                      <a:pt x="374123" y="79437"/>
                      <a:pt x="367274" y="79817"/>
                      <a:pt x="361693" y="78017"/>
                    </a:cubicBezTo>
                    <a:cubicBezTo>
                      <a:pt x="356102" y="76227"/>
                      <a:pt x="350720" y="73788"/>
                      <a:pt x="345319" y="71454"/>
                    </a:cubicBezTo>
                    <a:cubicBezTo>
                      <a:pt x="342871" y="70406"/>
                      <a:pt x="342967" y="66120"/>
                      <a:pt x="345052" y="64148"/>
                    </a:cubicBezTo>
                    <a:cubicBezTo>
                      <a:pt x="349929" y="59538"/>
                      <a:pt x="355940" y="58805"/>
                      <a:pt x="361626" y="60825"/>
                    </a:cubicBezTo>
                    <a:cubicBezTo>
                      <a:pt x="374628" y="65453"/>
                      <a:pt x="387553" y="70416"/>
                      <a:pt x="400059" y="76207"/>
                    </a:cubicBezTo>
                    <a:cubicBezTo>
                      <a:pt x="406365" y="79122"/>
                      <a:pt x="412661" y="81646"/>
                      <a:pt x="419223" y="83913"/>
                    </a:cubicBezTo>
                    <a:cubicBezTo>
                      <a:pt x="431349" y="88095"/>
                      <a:pt x="443265" y="93028"/>
                      <a:pt x="454904" y="98429"/>
                    </a:cubicBezTo>
                    <a:cubicBezTo>
                      <a:pt x="459200" y="100430"/>
                      <a:pt x="462400" y="104725"/>
                      <a:pt x="466210" y="107830"/>
                    </a:cubicBezTo>
                    <a:cubicBezTo>
                      <a:pt x="472954" y="113326"/>
                      <a:pt x="480679" y="114574"/>
                      <a:pt x="488347" y="110755"/>
                    </a:cubicBezTo>
                    <a:cubicBezTo>
                      <a:pt x="500033" y="104935"/>
                      <a:pt x="511683" y="100505"/>
                      <a:pt x="525218" y="101953"/>
                    </a:cubicBezTo>
                    <a:cubicBezTo>
                      <a:pt x="533181" y="102801"/>
                      <a:pt x="533428" y="101820"/>
                      <a:pt x="537057" y="92114"/>
                    </a:cubicBezTo>
                    <a:cubicBezTo>
                      <a:pt x="537744" y="90276"/>
                      <a:pt x="538543" y="88485"/>
                      <a:pt x="538896" y="87628"/>
                    </a:cubicBezTo>
                    <a:moveTo>
                      <a:pt x="530323" y="75321"/>
                    </a:moveTo>
                    <a:cubicBezTo>
                      <a:pt x="527437" y="75778"/>
                      <a:pt x="524056" y="77455"/>
                      <a:pt x="521989" y="76445"/>
                    </a:cubicBezTo>
                    <a:cubicBezTo>
                      <a:pt x="513159" y="72140"/>
                      <a:pt x="505768" y="65720"/>
                      <a:pt x="499177" y="58443"/>
                    </a:cubicBezTo>
                    <a:cubicBezTo>
                      <a:pt x="498548" y="57757"/>
                      <a:pt x="498205" y="56748"/>
                      <a:pt x="497928" y="55833"/>
                    </a:cubicBezTo>
                    <a:cubicBezTo>
                      <a:pt x="497652" y="54910"/>
                      <a:pt x="497281" y="53785"/>
                      <a:pt x="497557" y="52967"/>
                    </a:cubicBezTo>
                    <a:cubicBezTo>
                      <a:pt x="498357" y="50604"/>
                      <a:pt x="500053" y="49775"/>
                      <a:pt x="502034" y="50671"/>
                    </a:cubicBezTo>
                    <a:cubicBezTo>
                      <a:pt x="512026" y="55186"/>
                      <a:pt x="520979" y="61214"/>
                      <a:pt x="528237" y="69492"/>
                    </a:cubicBezTo>
                    <a:cubicBezTo>
                      <a:pt x="529371" y="70788"/>
                      <a:pt x="529513" y="72959"/>
                      <a:pt x="530323" y="75321"/>
                    </a:cubicBezTo>
                  </a:path>
                </a:pathLst>
              </a:custGeom>
              <a:solidFill>
                <a:srgbClr val="66A74C"/>
              </a:solidFill>
              <a:ln w="953"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F1AB0D84-66A6-2987-E701-3E562C8CC940}"/>
                  </a:ext>
                </a:extLst>
              </p:cNvPr>
              <p:cNvSpPr/>
              <p:nvPr/>
            </p:nvSpPr>
            <p:spPr>
              <a:xfrm flipV="1">
                <a:off x="8215386" y="2118000"/>
                <a:ext cx="650921" cy="298061"/>
              </a:xfrm>
              <a:custGeom>
                <a:avLst/>
                <a:gdLst>
                  <a:gd name="connsiteX0" fmla="*/ 538896 w 650921"/>
                  <a:gd name="connsiteY0" fmla="*/ 87628 h 298061"/>
                  <a:gd name="connsiteX1" fmla="*/ 577243 w 650921"/>
                  <a:gd name="connsiteY1" fmla="*/ 80589 h 298061"/>
                  <a:gd name="connsiteX2" fmla="*/ 588579 w 650921"/>
                  <a:gd name="connsiteY2" fmla="*/ 77169 h 298061"/>
                  <a:gd name="connsiteX3" fmla="*/ 637308 w 650921"/>
                  <a:gd name="connsiteY3" fmla="*/ 55586 h 298061"/>
                  <a:gd name="connsiteX4" fmla="*/ 642766 w 650921"/>
                  <a:gd name="connsiteY4" fmla="*/ 45985 h 298061"/>
                  <a:gd name="connsiteX5" fmla="*/ 635670 w 650921"/>
                  <a:gd name="connsiteY5" fmla="*/ 37402 h 298061"/>
                  <a:gd name="connsiteX6" fmla="*/ 599656 w 650921"/>
                  <a:gd name="connsiteY6" fmla="*/ 24886 h 298061"/>
                  <a:gd name="connsiteX7" fmla="*/ 562889 w 650921"/>
                  <a:gd name="connsiteY7" fmla="*/ 13542 h 298061"/>
                  <a:gd name="connsiteX8" fmla="*/ 490718 w 650921"/>
                  <a:gd name="connsiteY8" fmla="*/ -707 h 298061"/>
                  <a:gd name="connsiteX9" fmla="*/ 440703 w 650921"/>
                  <a:gd name="connsiteY9" fmla="*/ -6175 h 298061"/>
                  <a:gd name="connsiteX10" fmla="*/ 408442 w 650921"/>
                  <a:gd name="connsiteY10" fmla="*/ -6222 h 298061"/>
                  <a:gd name="connsiteX11" fmla="*/ 347233 w 650921"/>
                  <a:gd name="connsiteY11" fmla="*/ 5008 h 298061"/>
                  <a:gd name="connsiteX12" fmla="*/ 308000 w 650921"/>
                  <a:gd name="connsiteY12" fmla="*/ 18466 h 298061"/>
                  <a:gd name="connsiteX13" fmla="*/ 268919 w 650921"/>
                  <a:gd name="connsiteY13" fmla="*/ 32497 h 298061"/>
                  <a:gd name="connsiteX14" fmla="*/ 153010 w 650921"/>
                  <a:gd name="connsiteY14" fmla="*/ 84808 h 298061"/>
                  <a:gd name="connsiteX15" fmla="*/ 54902 w 650921"/>
                  <a:gd name="connsiteY15" fmla="*/ 161418 h 298061"/>
                  <a:gd name="connsiteX16" fmla="*/ 28670 w 650921"/>
                  <a:gd name="connsiteY16" fmla="*/ 185535 h 298061"/>
                  <a:gd name="connsiteX17" fmla="*/ -2200 w 650921"/>
                  <a:gd name="connsiteY17" fmla="*/ 221549 h 298061"/>
                  <a:gd name="connsiteX18" fmla="*/ -7373 w 650921"/>
                  <a:gd name="connsiteY18" fmla="*/ 232113 h 298061"/>
                  <a:gd name="connsiteX19" fmla="*/ -4801 w 650921"/>
                  <a:gd name="connsiteY19" fmla="*/ 242980 h 298061"/>
                  <a:gd name="connsiteX20" fmla="*/ 17279 w 650921"/>
                  <a:gd name="connsiteY20" fmla="*/ 266127 h 298061"/>
                  <a:gd name="connsiteX21" fmla="*/ 31699 w 650921"/>
                  <a:gd name="connsiteY21" fmla="*/ 275413 h 298061"/>
                  <a:gd name="connsiteX22" fmla="*/ 77361 w 650921"/>
                  <a:gd name="connsiteY22" fmla="*/ 287948 h 298061"/>
                  <a:gd name="connsiteX23" fmla="*/ 97698 w 650921"/>
                  <a:gd name="connsiteY23" fmla="*/ 288491 h 298061"/>
                  <a:gd name="connsiteX24" fmla="*/ 159543 w 650921"/>
                  <a:gd name="connsiteY24" fmla="*/ 286338 h 298061"/>
                  <a:gd name="connsiteX25" fmla="*/ 206388 w 650921"/>
                  <a:gd name="connsiteY25" fmla="*/ 287624 h 298061"/>
                  <a:gd name="connsiteX26" fmla="*/ 265423 w 650921"/>
                  <a:gd name="connsiteY26" fmla="*/ 281985 h 298061"/>
                  <a:gd name="connsiteX27" fmla="*/ 288645 w 650921"/>
                  <a:gd name="connsiteY27" fmla="*/ 277557 h 298061"/>
                  <a:gd name="connsiteX28" fmla="*/ 309010 w 650921"/>
                  <a:gd name="connsiteY28" fmla="*/ 274632 h 298061"/>
                  <a:gd name="connsiteX29" fmla="*/ 361693 w 650921"/>
                  <a:gd name="connsiteY29" fmla="*/ 267583 h 298061"/>
                  <a:gd name="connsiteX30" fmla="*/ 393402 w 650921"/>
                  <a:gd name="connsiteY30" fmla="*/ 260716 h 298061"/>
                  <a:gd name="connsiteX31" fmla="*/ 399135 w 650921"/>
                  <a:gd name="connsiteY31" fmla="*/ 259401 h 298061"/>
                  <a:gd name="connsiteX32" fmla="*/ 456561 w 650921"/>
                  <a:gd name="connsiteY32" fmla="*/ 235608 h 298061"/>
                  <a:gd name="connsiteX33" fmla="*/ 464067 w 650921"/>
                  <a:gd name="connsiteY33" fmla="*/ 223702 h 298061"/>
                  <a:gd name="connsiteX34" fmla="*/ 478812 w 650921"/>
                  <a:gd name="connsiteY34" fmla="*/ 182801 h 298061"/>
                  <a:gd name="connsiteX35" fmla="*/ 502472 w 650921"/>
                  <a:gd name="connsiteY35" fmla="*/ 143473 h 298061"/>
                  <a:gd name="connsiteX36" fmla="*/ 491795 w 650921"/>
                  <a:gd name="connsiteY36" fmla="*/ 130052 h 298061"/>
                  <a:gd name="connsiteX37" fmla="*/ 488852 w 650921"/>
                  <a:gd name="connsiteY37" fmla="*/ 130252 h 298061"/>
                  <a:gd name="connsiteX38" fmla="*/ 400193 w 650921"/>
                  <a:gd name="connsiteY38" fmla="*/ 153436 h 298061"/>
                  <a:gd name="connsiteX39" fmla="*/ 385382 w 650921"/>
                  <a:gd name="connsiteY39" fmla="*/ 166380 h 298061"/>
                  <a:gd name="connsiteX40" fmla="*/ 380600 w 650921"/>
                  <a:gd name="connsiteY40" fmla="*/ 176915 h 298061"/>
                  <a:gd name="connsiteX41" fmla="*/ 357396 w 650921"/>
                  <a:gd name="connsiteY41" fmla="*/ 207405 h 298061"/>
                  <a:gd name="connsiteX42" fmla="*/ 339795 w 650921"/>
                  <a:gd name="connsiteY42" fmla="*/ 238304 h 298061"/>
                  <a:gd name="connsiteX43" fmla="*/ 328984 w 650921"/>
                  <a:gd name="connsiteY43" fmla="*/ 252258 h 298061"/>
                  <a:gd name="connsiteX44" fmla="*/ 315382 w 650921"/>
                  <a:gd name="connsiteY44" fmla="*/ 256868 h 298061"/>
                  <a:gd name="connsiteX45" fmla="*/ 308953 w 650921"/>
                  <a:gd name="connsiteY45" fmla="*/ 249333 h 298061"/>
                  <a:gd name="connsiteX46" fmla="*/ 330689 w 650921"/>
                  <a:gd name="connsiteY46" fmla="*/ 210748 h 298061"/>
                  <a:gd name="connsiteX47" fmla="*/ 349034 w 650921"/>
                  <a:gd name="connsiteY47" fmla="*/ 187393 h 298061"/>
                  <a:gd name="connsiteX48" fmla="*/ 354330 w 650921"/>
                  <a:gd name="connsiteY48" fmla="*/ 176886 h 298061"/>
                  <a:gd name="connsiteX49" fmla="*/ 347958 w 650921"/>
                  <a:gd name="connsiteY49" fmla="*/ 166209 h 298061"/>
                  <a:gd name="connsiteX50" fmla="*/ 330270 w 650921"/>
                  <a:gd name="connsiteY50" fmla="*/ 167571 h 298061"/>
                  <a:gd name="connsiteX51" fmla="*/ 304305 w 650921"/>
                  <a:gd name="connsiteY51" fmla="*/ 173867 h 298061"/>
                  <a:gd name="connsiteX52" fmla="*/ 260052 w 650921"/>
                  <a:gd name="connsiteY52" fmla="*/ 185954 h 298061"/>
                  <a:gd name="connsiteX53" fmla="*/ 255746 w 650921"/>
                  <a:gd name="connsiteY53" fmla="*/ 195365 h 298061"/>
                  <a:gd name="connsiteX54" fmla="*/ 228990 w 650921"/>
                  <a:gd name="connsiteY54" fmla="*/ 225626 h 298061"/>
                  <a:gd name="connsiteX55" fmla="*/ 213655 w 650921"/>
                  <a:gd name="connsiteY55" fmla="*/ 239342 h 298061"/>
                  <a:gd name="connsiteX56" fmla="*/ 199319 w 650921"/>
                  <a:gd name="connsiteY56" fmla="*/ 249429 h 298061"/>
                  <a:gd name="connsiteX57" fmla="*/ 194319 w 650921"/>
                  <a:gd name="connsiteY57" fmla="*/ 247600 h 298061"/>
                  <a:gd name="connsiteX58" fmla="*/ 192548 w 650921"/>
                  <a:gd name="connsiteY58" fmla="*/ 242456 h 298061"/>
                  <a:gd name="connsiteX59" fmla="*/ 210131 w 650921"/>
                  <a:gd name="connsiteY59" fmla="*/ 219435 h 298061"/>
                  <a:gd name="connsiteX60" fmla="*/ 218389 w 650921"/>
                  <a:gd name="connsiteY60" fmla="*/ 211386 h 298061"/>
                  <a:gd name="connsiteX61" fmla="*/ 218675 w 650921"/>
                  <a:gd name="connsiteY61" fmla="*/ 205890 h 298061"/>
                  <a:gd name="connsiteX62" fmla="*/ 214312 w 650921"/>
                  <a:gd name="connsiteY62" fmla="*/ 202813 h 298061"/>
                  <a:gd name="connsiteX63" fmla="*/ 205463 w 650921"/>
                  <a:gd name="connsiteY63" fmla="*/ 202299 h 298061"/>
                  <a:gd name="connsiteX64" fmla="*/ 199653 w 650921"/>
                  <a:gd name="connsiteY64" fmla="*/ 203385 h 298061"/>
                  <a:gd name="connsiteX65" fmla="*/ 102489 w 650921"/>
                  <a:gd name="connsiteY65" fmla="*/ 230208 h 298061"/>
                  <a:gd name="connsiteX66" fmla="*/ 99650 w 650921"/>
                  <a:gd name="connsiteY66" fmla="*/ 231084 h 298061"/>
                  <a:gd name="connsiteX67" fmla="*/ 52434 w 650921"/>
                  <a:gd name="connsiteY67" fmla="*/ 247333 h 298061"/>
                  <a:gd name="connsiteX68" fmla="*/ 42195 w 650921"/>
                  <a:gd name="connsiteY68" fmla="*/ 243723 h 298061"/>
                  <a:gd name="connsiteX69" fmla="*/ 45348 w 650921"/>
                  <a:gd name="connsiteY69" fmla="*/ 233293 h 298061"/>
                  <a:gd name="connsiteX70" fmla="*/ 70399 w 650921"/>
                  <a:gd name="connsiteY70" fmla="*/ 224664 h 298061"/>
                  <a:gd name="connsiteX71" fmla="*/ 101479 w 650921"/>
                  <a:gd name="connsiteY71" fmla="*/ 218663 h 298061"/>
                  <a:gd name="connsiteX72" fmla="*/ 107156 w 650921"/>
                  <a:gd name="connsiteY72" fmla="*/ 217397 h 298061"/>
                  <a:gd name="connsiteX73" fmla="*/ 140427 w 650921"/>
                  <a:gd name="connsiteY73" fmla="*/ 207338 h 298061"/>
                  <a:gd name="connsiteX74" fmla="*/ 151238 w 650921"/>
                  <a:gd name="connsiteY74" fmla="*/ 203128 h 298061"/>
                  <a:gd name="connsiteX75" fmla="*/ 164763 w 650921"/>
                  <a:gd name="connsiteY75" fmla="*/ 197660 h 298061"/>
                  <a:gd name="connsiteX76" fmla="*/ 201215 w 650921"/>
                  <a:gd name="connsiteY76" fmla="*/ 186631 h 298061"/>
                  <a:gd name="connsiteX77" fmla="*/ 234705 w 650921"/>
                  <a:gd name="connsiteY77" fmla="*/ 174762 h 298061"/>
                  <a:gd name="connsiteX78" fmla="*/ 268386 w 650921"/>
                  <a:gd name="connsiteY78" fmla="*/ 166447 h 298061"/>
                  <a:gd name="connsiteX79" fmla="*/ 276739 w 650921"/>
                  <a:gd name="connsiteY79" fmla="*/ 163704 h 298061"/>
                  <a:gd name="connsiteX80" fmla="*/ 282578 w 650921"/>
                  <a:gd name="connsiteY80" fmla="*/ 157331 h 298061"/>
                  <a:gd name="connsiteX81" fmla="*/ 276339 w 650921"/>
                  <a:gd name="connsiteY81" fmla="*/ 148226 h 298061"/>
                  <a:gd name="connsiteX82" fmla="*/ 253108 w 650921"/>
                  <a:gd name="connsiteY82" fmla="*/ 143749 h 298061"/>
                  <a:gd name="connsiteX83" fmla="*/ 225504 w 650921"/>
                  <a:gd name="connsiteY83" fmla="*/ 133767 h 298061"/>
                  <a:gd name="connsiteX84" fmla="*/ 223257 w 650921"/>
                  <a:gd name="connsiteY84" fmla="*/ 125861 h 298061"/>
                  <a:gd name="connsiteX85" fmla="*/ 227981 w 650921"/>
                  <a:gd name="connsiteY85" fmla="*/ 123175 h 298061"/>
                  <a:gd name="connsiteX86" fmla="*/ 239706 w 650921"/>
                  <a:gd name="connsiteY86" fmla="*/ 124851 h 298061"/>
                  <a:gd name="connsiteX87" fmla="*/ 324164 w 650921"/>
                  <a:gd name="connsiteY87" fmla="*/ 141815 h 298061"/>
                  <a:gd name="connsiteX88" fmla="*/ 347682 w 650921"/>
                  <a:gd name="connsiteY88" fmla="*/ 142215 h 298061"/>
                  <a:gd name="connsiteX89" fmla="*/ 421052 w 650921"/>
                  <a:gd name="connsiteY89" fmla="*/ 131795 h 298061"/>
                  <a:gd name="connsiteX90" fmla="*/ 431920 w 650921"/>
                  <a:gd name="connsiteY90" fmla="*/ 128300 h 298061"/>
                  <a:gd name="connsiteX91" fmla="*/ 444284 w 650921"/>
                  <a:gd name="connsiteY91" fmla="*/ 114069 h 298061"/>
                  <a:gd name="connsiteX92" fmla="*/ 430691 w 650921"/>
                  <a:gd name="connsiteY92" fmla="*/ 103668 h 298061"/>
                  <a:gd name="connsiteX93" fmla="*/ 408556 w 650921"/>
                  <a:gd name="connsiteY93" fmla="*/ 95104 h 298061"/>
                  <a:gd name="connsiteX94" fmla="*/ 378600 w 650921"/>
                  <a:gd name="connsiteY94" fmla="*/ 82580 h 298061"/>
                  <a:gd name="connsiteX95" fmla="*/ 361693 w 650921"/>
                  <a:gd name="connsiteY95" fmla="*/ 78017 h 298061"/>
                  <a:gd name="connsiteX96" fmla="*/ 345319 w 650921"/>
                  <a:gd name="connsiteY96" fmla="*/ 71454 h 298061"/>
                  <a:gd name="connsiteX97" fmla="*/ 345052 w 650921"/>
                  <a:gd name="connsiteY97" fmla="*/ 64148 h 298061"/>
                  <a:gd name="connsiteX98" fmla="*/ 361626 w 650921"/>
                  <a:gd name="connsiteY98" fmla="*/ 60825 h 298061"/>
                  <a:gd name="connsiteX99" fmla="*/ 400059 w 650921"/>
                  <a:gd name="connsiteY99" fmla="*/ 76207 h 298061"/>
                  <a:gd name="connsiteX100" fmla="*/ 419223 w 650921"/>
                  <a:gd name="connsiteY100" fmla="*/ 83913 h 298061"/>
                  <a:gd name="connsiteX101" fmla="*/ 454904 w 650921"/>
                  <a:gd name="connsiteY101" fmla="*/ 98429 h 298061"/>
                  <a:gd name="connsiteX102" fmla="*/ 466210 w 650921"/>
                  <a:gd name="connsiteY102" fmla="*/ 107830 h 298061"/>
                  <a:gd name="connsiteX103" fmla="*/ 488347 w 650921"/>
                  <a:gd name="connsiteY103" fmla="*/ 110755 h 298061"/>
                  <a:gd name="connsiteX104" fmla="*/ 525218 w 650921"/>
                  <a:gd name="connsiteY104" fmla="*/ 101953 h 298061"/>
                  <a:gd name="connsiteX105" fmla="*/ 537057 w 650921"/>
                  <a:gd name="connsiteY105" fmla="*/ 92114 h 298061"/>
                  <a:gd name="connsiteX106" fmla="*/ 538896 w 650921"/>
                  <a:gd name="connsiteY106" fmla="*/ 87628 h 298061"/>
                  <a:gd name="connsiteX107" fmla="*/ 530323 w 650921"/>
                  <a:gd name="connsiteY107" fmla="*/ 75321 h 298061"/>
                  <a:gd name="connsiteX108" fmla="*/ 521989 w 650921"/>
                  <a:gd name="connsiteY108" fmla="*/ 76445 h 298061"/>
                  <a:gd name="connsiteX109" fmla="*/ 499177 w 650921"/>
                  <a:gd name="connsiteY109" fmla="*/ 58443 h 298061"/>
                  <a:gd name="connsiteX110" fmla="*/ 497928 w 650921"/>
                  <a:gd name="connsiteY110" fmla="*/ 55833 h 298061"/>
                  <a:gd name="connsiteX111" fmla="*/ 497557 w 650921"/>
                  <a:gd name="connsiteY111" fmla="*/ 52967 h 298061"/>
                  <a:gd name="connsiteX112" fmla="*/ 502034 w 650921"/>
                  <a:gd name="connsiteY112" fmla="*/ 50671 h 298061"/>
                  <a:gd name="connsiteX113" fmla="*/ 528237 w 650921"/>
                  <a:gd name="connsiteY113" fmla="*/ 69492 h 298061"/>
                  <a:gd name="connsiteX114" fmla="*/ 530323 w 650921"/>
                  <a:gd name="connsiteY114" fmla="*/ 75321 h 2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50921" h="298061">
                    <a:moveTo>
                      <a:pt x="538896" y="87628"/>
                    </a:moveTo>
                    <a:cubicBezTo>
                      <a:pt x="552059" y="85227"/>
                      <a:pt x="564670" y="83036"/>
                      <a:pt x="577243" y="80589"/>
                    </a:cubicBezTo>
                    <a:cubicBezTo>
                      <a:pt x="581110" y="79837"/>
                      <a:pt x="585216" y="79064"/>
                      <a:pt x="588579" y="77169"/>
                    </a:cubicBezTo>
                    <a:cubicBezTo>
                      <a:pt x="604142" y="68396"/>
                      <a:pt x="620925" y="62472"/>
                      <a:pt x="637308" y="55586"/>
                    </a:cubicBezTo>
                    <a:cubicBezTo>
                      <a:pt x="640918" y="54071"/>
                      <a:pt x="643347" y="49557"/>
                      <a:pt x="642766" y="45985"/>
                    </a:cubicBezTo>
                    <a:cubicBezTo>
                      <a:pt x="642070" y="41737"/>
                      <a:pt x="639623" y="38316"/>
                      <a:pt x="635670" y="37402"/>
                    </a:cubicBezTo>
                    <a:cubicBezTo>
                      <a:pt x="623202" y="34535"/>
                      <a:pt x="611905" y="28478"/>
                      <a:pt x="599656" y="24886"/>
                    </a:cubicBezTo>
                    <a:cubicBezTo>
                      <a:pt x="587350" y="21276"/>
                      <a:pt x="574757" y="18076"/>
                      <a:pt x="562889" y="13542"/>
                    </a:cubicBezTo>
                    <a:cubicBezTo>
                      <a:pt x="539458" y="4608"/>
                      <a:pt x="515340" y="1636"/>
                      <a:pt x="490718" y="-707"/>
                    </a:cubicBezTo>
                    <a:cubicBezTo>
                      <a:pt x="474050" y="-2298"/>
                      <a:pt x="457723" y="-7366"/>
                      <a:pt x="440703" y="-6175"/>
                    </a:cubicBezTo>
                    <a:cubicBezTo>
                      <a:pt x="429949" y="-9822"/>
                      <a:pt x="419272" y="-7660"/>
                      <a:pt x="408442" y="-6222"/>
                    </a:cubicBezTo>
                    <a:cubicBezTo>
                      <a:pt x="387839" y="-3489"/>
                      <a:pt x="367350" y="-535"/>
                      <a:pt x="347233" y="5008"/>
                    </a:cubicBezTo>
                    <a:cubicBezTo>
                      <a:pt x="333851" y="8703"/>
                      <a:pt x="320897" y="13380"/>
                      <a:pt x="308000" y="18466"/>
                    </a:cubicBezTo>
                    <a:cubicBezTo>
                      <a:pt x="295122" y="23534"/>
                      <a:pt x="282121" y="28363"/>
                      <a:pt x="268919" y="32497"/>
                    </a:cubicBezTo>
                    <a:cubicBezTo>
                      <a:pt x="228143" y="45260"/>
                      <a:pt x="189538" y="62396"/>
                      <a:pt x="153010" y="84808"/>
                    </a:cubicBezTo>
                    <a:cubicBezTo>
                      <a:pt x="117319" y="106707"/>
                      <a:pt x="86115" y="133986"/>
                      <a:pt x="54902" y="161418"/>
                    </a:cubicBezTo>
                    <a:cubicBezTo>
                      <a:pt x="45987" y="169257"/>
                      <a:pt x="37367" y="177439"/>
                      <a:pt x="28670" y="185535"/>
                    </a:cubicBezTo>
                    <a:cubicBezTo>
                      <a:pt x="17040" y="196384"/>
                      <a:pt x="6734" y="208405"/>
                      <a:pt x="-2200" y="221549"/>
                    </a:cubicBezTo>
                    <a:cubicBezTo>
                      <a:pt x="-4391" y="224768"/>
                      <a:pt x="-6068" y="228436"/>
                      <a:pt x="-7373" y="232113"/>
                    </a:cubicBezTo>
                    <a:cubicBezTo>
                      <a:pt x="-8802" y="236103"/>
                      <a:pt x="-8077" y="240885"/>
                      <a:pt x="-4801" y="242980"/>
                    </a:cubicBezTo>
                    <a:cubicBezTo>
                      <a:pt x="4533" y="248971"/>
                      <a:pt x="11449" y="257020"/>
                      <a:pt x="17279" y="266127"/>
                    </a:cubicBezTo>
                    <a:cubicBezTo>
                      <a:pt x="20764" y="271565"/>
                      <a:pt x="25565" y="274451"/>
                      <a:pt x="31699" y="275413"/>
                    </a:cubicBezTo>
                    <a:cubicBezTo>
                      <a:pt x="47406" y="277861"/>
                      <a:pt x="62512" y="282385"/>
                      <a:pt x="77361" y="287948"/>
                    </a:cubicBezTo>
                    <a:cubicBezTo>
                      <a:pt x="83981" y="290434"/>
                      <a:pt x="90659" y="290415"/>
                      <a:pt x="97698" y="288491"/>
                    </a:cubicBezTo>
                    <a:cubicBezTo>
                      <a:pt x="118081" y="282928"/>
                      <a:pt x="138855" y="285215"/>
                      <a:pt x="159543" y="286338"/>
                    </a:cubicBezTo>
                    <a:cubicBezTo>
                      <a:pt x="174983" y="291968"/>
                      <a:pt x="190843" y="288120"/>
                      <a:pt x="206388" y="287624"/>
                    </a:cubicBezTo>
                    <a:cubicBezTo>
                      <a:pt x="226114" y="287005"/>
                      <a:pt x="245773" y="284214"/>
                      <a:pt x="265423" y="281985"/>
                    </a:cubicBezTo>
                    <a:cubicBezTo>
                      <a:pt x="273253" y="281100"/>
                      <a:pt x="281245" y="280051"/>
                      <a:pt x="288645" y="277557"/>
                    </a:cubicBezTo>
                    <a:cubicBezTo>
                      <a:pt x="295418" y="275279"/>
                      <a:pt x="302056" y="274136"/>
                      <a:pt x="309010" y="274632"/>
                    </a:cubicBezTo>
                    <a:cubicBezTo>
                      <a:pt x="327079" y="275946"/>
                      <a:pt x="344405" y="272251"/>
                      <a:pt x="361693" y="267583"/>
                    </a:cubicBezTo>
                    <a:cubicBezTo>
                      <a:pt x="372113" y="264764"/>
                      <a:pt x="382086" y="259687"/>
                      <a:pt x="393402" y="260716"/>
                    </a:cubicBezTo>
                    <a:cubicBezTo>
                      <a:pt x="395258" y="260888"/>
                      <a:pt x="397326" y="260135"/>
                      <a:pt x="399135" y="259401"/>
                    </a:cubicBezTo>
                    <a:cubicBezTo>
                      <a:pt x="418319" y="251563"/>
                      <a:pt x="437540" y="243818"/>
                      <a:pt x="456561" y="235608"/>
                    </a:cubicBezTo>
                    <a:cubicBezTo>
                      <a:pt x="461267" y="233579"/>
                      <a:pt x="464648" y="228883"/>
                      <a:pt x="464067" y="223702"/>
                    </a:cubicBezTo>
                    <a:cubicBezTo>
                      <a:pt x="462220" y="207472"/>
                      <a:pt x="470649" y="195251"/>
                      <a:pt x="478812" y="182801"/>
                    </a:cubicBezTo>
                    <a:cubicBezTo>
                      <a:pt x="494567" y="174476"/>
                      <a:pt x="494367" y="156464"/>
                      <a:pt x="502472" y="143473"/>
                    </a:cubicBezTo>
                    <a:cubicBezTo>
                      <a:pt x="506273" y="137396"/>
                      <a:pt x="499129" y="129100"/>
                      <a:pt x="491795" y="130052"/>
                    </a:cubicBezTo>
                    <a:cubicBezTo>
                      <a:pt x="490823" y="130176"/>
                      <a:pt x="489737" y="129919"/>
                      <a:pt x="488852" y="130252"/>
                    </a:cubicBezTo>
                    <a:cubicBezTo>
                      <a:pt x="460133" y="141130"/>
                      <a:pt x="429397" y="144340"/>
                      <a:pt x="400193" y="153436"/>
                    </a:cubicBezTo>
                    <a:cubicBezTo>
                      <a:pt x="393144" y="155637"/>
                      <a:pt x="387658" y="158836"/>
                      <a:pt x="385382" y="166380"/>
                    </a:cubicBezTo>
                    <a:cubicBezTo>
                      <a:pt x="384267" y="170048"/>
                      <a:pt x="382839" y="173867"/>
                      <a:pt x="380600" y="176915"/>
                    </a:cubicBezTo>
                    <a:cubicBezTo>
                      <a:pt x="373037" y="187211"/>
                      <a:pt x="364474" y="196803"/>
                      <a:pt x="357396" y="207405"/>
                    </a:cubicBezTo>
                    <a:cubicBezTo>
                      <a:pt x="350834" y="217235"/>
                      <a:pt x="345919" y="228150"/>
                      <a:pt x="339795" y="238304"/>
                    </a:cubicBezTo>
                    <a:cubicBezTo>
                      <a:pt x="336775" y="243323"/>
                      <a:pt x="333003" y="247991"/>
                      <a:pt x="328984" y="252258"/>
                    </a:cubicBezTo>
                    <a:cubicBezTo>
                      <a:pt x="325469" y="255991"/>
                      <a:pt x="320554" y="257058"/>
                      <a:pt x="315382" y="256868"/>
                    </a:cubicBezTo>
                    <a:cubicBezTo>
                      <a:pt x="311172" y="256706"/>
                      <a:pt x="307724" y="252753"/>
                      <a:pt x="308953" y="249333"/>
                    </a:cubicBezTo>
                    <a:cubicBezTo>
                      <a:pt x="314001" y="235227"/>
                      <a:pt x="321564" y="222539"/>
                      <a:pt x="330689" y="210748"/>
                    </a:cubicBezTo>
                    <a:cubicBezTo>
                      <a:pt x="336746" y="202918"/>
                      <a:pt x="343147" y="195346"/>
                      <a:pt x="349034" y="187393"/>
                    </a:cubicBezTo>
                    <a:cubicBezTo>
                      <a:pt x="351330" y="184278"/>
                      <a:pt x="352777" y="180496"/>
                      <a:pt x="354330" y="176886"/>
                    </a:cubicBezTo>
                    <a:cubicBezTo>
                      <a:pt x="356463" y="171924"/>
                      <a:pt x="352930" y="166000"/>
                      <a:pt x="347958" y="166209"/>
                    </a:cubicBezTo>
                    <a:cubicBezTo>
                      <a:pt x="342043" y="166447"/>
                      <a:pt x="336052" y="166476"/>
                      <a:pt x="330270" y="167571"/>
                    </a:cubicBezTo>
                    <a:cubicBezTo>
                      <a:pt x="321526" y="169219"/>
                      <a:pt x="312915" y="171571"/>
                      <a:pt x="304305" y="173867"/>
                    </a:cubicBezTo>
                    <a:cubicBezTo>
                      <a:pt x="290027" y="177658"/>
                      <a:pt x="275796" y="181640"/>
                      <a:pt x="260052" y="185954"/>
                    </a:cubicBezTo>
                    <a:cubicBezTo>
                      <a:pt x="258927" y="188422"/>
                      <a:pt x="257327" y="191888"/>
                      <a:pt x="255746" y="195365"/>
                    </a:cubicBezTo>
                    <a:cubicBezTo>
                      <a:pt x="249927" y="208176"/>
                      <a:pt x="242849" y="219701"/>
                      <a:pt x="228990" y="225626"/>
                    </a:cubicBezTo>
                    <a:cubicBezTo>
                      <a:pt x="222542" y="228378"/>
                      <a:pt x="218351" y="234169"/>
                      <a:pt x="213655" y="239342"/>
                    </a:cubicBezTo>
                    <a:cubicBezTo>
                      <a:pt x="209807" y="243571"/>
                      <a:pt x="204358" y="246457"/>
                      <a:pt x="199319" y="249429"/>
                    </a:cubicBezTo>
                    <a:cubicBezTo>
                      <a:pt x="198301" y="250029"/>
                      <a:pt x="195471" y="248791"/>
                      <a:pt x="194319" y="247600"/>
                    </a:cubicBezTo>
                    <a:cubicBezTo>
                      <a:pt x="193138" y="246381"/>
                      <a:pt x="191995" y="243723"/>
                      <a:pt x="192548" y="242456"/>
                    </a:cubicBezTo>
                    <a:cubicBezTo>
                      <a:pt x="196510" y="233408"/>
                      <a:pt x="201177" y="224873"/>
                      <a:pt x="210131" y="219435"/>
                    </a:cubicBezTo>
                    <a:cubicBezTo>
                      <a:pt x="213350" y="217482"/>
                      <a:pt x="216046" y="214405"/>
                      <a:pt x="218389" y="211386"/>
                    </a:cubicBezTo>
                    <a:cubicBezTo>
                      <a:pt x="219351" y="210148"/>
                      <a:pt x="219380" y="207414"/>
                      <a:pt x="218675" y="205890"/>
                    </a:cubicBezTo>
                    <a:cubicBezTo>
                      <a:pt x="218018" y="204461"/>
                      <a:pt x="215960" y="203166"/>
                      <a:pt x="214312" y="202813"/>
                    </a:cubicBezTo>
                    <a:cubicBezTo>
                      <a:pt x="211445" y="202213"/>
                      <a:pt x="208417" y="202223"/>
                      <a:pt x="205463" y="202299"/>
                    </a:cubicBezTo>
                    <a:cubicBezTo>
                      <a:pt x="203520" y="202356"/>
                      <a:pt x="201549" y="202861"/>
                      <a:pt x="199653" y="203385"/>
                    </a:cubicBezTo>
                    <a:cubicBezTo>
                      <a:pt x="167259" y="212310"/>
                      <a:pt x="134874" y="221254"/>
                      <a:pt x="102489" y="230208"/>
                    </a:cubicBezTo>
                    <a:cubicBezTo>
                      <a:pt x="101537" y="230474"/>
                      <a:pt x="100612" y="231036"/>
                      <a:pt x="99650" y="231084"/>
                    </a:cubicBezTo>
                    <a:cubicBezTo>
                      <a:pt x="82343" y="231979"/>
                      <a:pt x="67075" y="238675"/>
                      <a:pt x="52434" y="247333"/>
                    </a:cubicBezTo>
                    <a:cubicBezTo>
                      <a:pt x="49435" y="249105"/>
                      <a:pt x="43729" y="246848"/>
                      <a:pt x="42195" y="243723"/>
                    </a:cubicBezTo>
                    <a:cubicBezTo>
                      <a:pt x="40719" y="240685"/>
                      <a:pt x="42471" y="234331"/>
                      <a:pt x="45348" y="233293"/>
                    </a:cubicBezTo>
                    <a:cubicBezTo>
                      <a:pt x="53663" y="230312"/>
                      <a:pt x="62046" y="227531"/>
                      <a:pt x="70399" y="224664"/>
                    </a:cubicBezTo>
                    <a:cubicBezTo>
                      <a:pt x="81715" y="227816"/>
                      <a:pt x="90220" y="216348"/>
                      <a:pt x="101479" y="218663"/>
                    </a:cubicBezTo>
                    <a:cubicBezTo>
                      <a:pt x="103222" y="219025"/>
                      <a:pt x="105536" y="218339"/>
                      <a:pt x="107156" y="217397"/>
                    </a:cubicBezTo>
                    <a:cubicBezTo>
                      <a:pt x="117453" y="211396"/>
                      <a:pt x="127558" y="205585"/>
                      <a:pt x="140427" y="207338"/>
                    </a:cubicBezTo>
                    <a:cubicBezTo>
                      <a:pt x="143780" y="207795"/>
                      <a:pt x="147628" y="204652"/>
                      <a:pt x="151238" y="203128"/>
                    </a:cubicBezTo>
                    <a:cubicBezTo>
                      <a:pt x="155753" y="201223"/>
                      <a:pt x="160239" y="197718"/>
                      <a:pt x="164763" y="197660"/>
                    </a:cubicBezTo>
                    <a:cubicBezTo>
                      <a:pt x="178155" y="197470"/>
                      <a:pt x="189252" y="190898"/>
                      <a:pt x="201215" y="186631"/>
                    </a:cubicBezTo>
                    <a:cubicBezTo>
                      <a:pt x="212388" y="182649"/>
                      <a:pt x="224466" y="180391"/>
                      <a:pt x="234705" y="174762"/>
                    </a:cubicBezTo>
                    <a:cubicBezTo>
                      <a:pt x="245564" y="168790"/>
                      <a:pt x="256260" y="165914"/>
                      <a:pt x="268386" y="166447"/>
                    </a:cubicBezTo>
                    <a:cubicBezTo>
                      <a:pt x="271158" y="166571"/>
                      <a:pt x="274329" y="165256"/>
                      <a:pt x="276739" y="163704"/>
                    </a:cubicBezTo>
                    <a:cubicBezTo>
                      <a:pt x="279111" y="162199"/>
                      <a:pt x="281111" y="159770"/>
                      <a:pt x="282578" y="157331"/>
                    </a:cubicBezTo>
                    <a:cubicBezTo>
                      <a:pt x="283740" y="155417"/>
                      <a:pt x="279102" y="148826"/>
                      <a:pt x="276339" y="148226"/>
                    </a:cubicBezTo>
                    <a:cubicBezTo>
                      <a:pt x="268624" y="146568"/>
                      <a:pt x="260919" y="144216"/>
                      <a:pt x="253108" y="143749"/>
                    </a:cubicBezTo>
                    <a:cubicBezTo>
                      <a:pt x="242716" y="143120"/>
                      <a:pt x="234286" y="138196"/>
                      <a:pt x="225504" y="133767"/>
                    </a:cubicBezTo>
                    <a:cubicBezTo>
                      <a:pt x="223552" y="132777"/>
                      <a:pt x="221856" y="127213"/>
                      <a:pt x="223257" y="125861"/>
                    </a:cubicBezTo>
                    <a:cubicBezTo>
                      <a:pt x="224542" y="124613"/>
                      <a:pt x="226409" y="123127"/>
                      <a:pt x="227981" y="123175"/>
                    </a:cubicBezTo>
                    <a:cubicBezTo>
                      <a:pt x="231904" y="123299"/>
                      <a:pt x="235829" y="124079"/>
                      <a:pt x="239706" y="124851"/>
                    </a:cubicBezTo>
                    <a:cubicBezTo>
                      <a:pt x="267872" y="130452"/>
                      <a:pt x="296047" y="136005"/>
                      <a:pt x="324164" y="141815"/>
                    </a:cubicBezTo>
                    <a:cubicBezTo>
                      <a:pt x="332051" y="143444"/>
                      <a:pt x="339690" y="143482"/>
                      <a:pt x="347682" y="142215"/>
                    </a:cubicBezTo>
                    <a:cubicBezTo>
                      <a:pt x="372085" y="138367"/>
                      <a:pt x="396563" y="135005"/>
                      <a:pt x="421052" y="131795"/>
                    </a:cubicBezTo>
                    <a:cubicBezTo>
                      <a:pt x="425034" y="131272"/>
                      <a:pt x="429072" y="131414"/>
                      <a:pt x="431920" y="128300"/>
                    </a:cubicBezTo>
                    <a:cubicBezTo>
                      <a:pt x="436188" y="123632"/>
                      <a:pt x="446122" y="123261"/>
                      <a:pt x="444284" y="114069"/>
                    </a:cubicBezTo>
                    <a:cubicBezTo>
                      <a:pt x="442950" y="107421"/>
                      <a:pt x="435921" y="106049"/>
                      <a:pt x="430691" y="103668"/>
                    </a:cubicBezTo>
                    <a:cubicBezTo>
                      <a:pt x="423510" y="100392"/>
                      <a:pt x="415766" y="98343"/>
                      <a:pt x="408556" y="95104"/>
                    </a:cubicBezTo>
                    <a:cubicBezTo>
                      <a:pt x="398706" y="90685"/>
                      <a:pt x="387829" y="89066"/>
                      <a:pt x="378600" y="82580"/>
                    </a:cubicBezTo>
                    <a:cubicBezTo>
                      <a:pt x="374123" y="79437"/>
                      <a:pt x="367274" y="79817"/>
                      <a:pt x="361693" y="78017"/>
                    </a:cubicBezTo>
                    <a:cubicBezTo>
                      <a:pt x="356102" y="76227"/>
                      <a:pt x="350720" y="73788"/>
                      <a:pt x="345319" y="71454"/>
                    </a:cubicBezTo>
                    <a:cubicBezTo>
                      <a:pt x="342871" y="70406"/>
                      <a:pt x="342967" y="66120"/>
                      <a:pt x="345052" y="64148"/>
                    </a:cubicBezTo>
                    <a:cubicBezTo>
                      <a:pt x="349929" y="59538"/>
                      <a:pt x="355940" y="58805"/>
                      <a:pt x="361626" y="60825"/>
                    </a:cubicBezTo>
                    <a:cubicBezTo>
                      <a:pt x="374628" y="65453"/>
                      <a:pt x="387553" y="70416"/>
                      <a:pt x="400059" y="76207"/>
                    </a:cubicBezTo>
                    <a:cubicBezTo>
                      <a:pt x="406365" y="79122"/>
                      <a:pt x="412661" y="81646"/>
                      <a:pt x="419223" y="83913"/>
                    </a:cubicBezTo>
                    <a:cubicBezTo>
                      <a:pt x="431349" y="88095"/>
                      <a:pt x="443265" y="93028"/>
                      <a:pt x="454904" y="98429"/>
                    </a:cubicBezTo>
                    <a:cubicBezTo>
                      <a:pt x="459200" y="100430"/>
                      <a:pt x="462400" y="104725"/>
                      <a:pt x="466210" y="107830"/>
                    </a:cubicBezTo>
                    <a:cubicBezTo>
                      <a:pt x="472954" y="113326"/>
                      <a:pt x="480679" y="114574"/>
                      <a:pt x="488347" y="110755"/>
                    </a:cubicBezTo>
                    <a:cubicBezTo>
                      <a:pt x="500033" y="104935"/>
                      <a:pt x="511683" y="100505"/>
                      <a:pt x="525218" y="101953"/>
                    </a:cubicBezTo>
                    <a:cubicBezTo>
                      <a:pt x="533181" y="102801"/>
                      <a:pt x="533428" y="101820"/>
                      <a:pt x="537057" y="92114"/>
                    </a:cubicBezTo>
                    <a:cubicBezTo>
                      <a:pt x="537744" y="90276"/>
                      <a:pt x="538543" y="88485"/>
                      <a:pt x="538896" y="87628"/>
                    </a:cubicBezTo>
                    <a:close/>
                    <a:moveTo>
                      <a:pt x="530323" y="75321"/>
                    </a:moveTo>
                    <a:cubicBezTo>
                      <a:pt x="527437" y="75778"/>
                      <a:pt x="524056" y="77455"/>
                      <a:pt x="521989" y="76445"/>
                    </a:cubicBezTo>
                    <a:cubicBezTo>
                      <a:pt x="513159" y="72140"/>
                      <a:pt x="505768" y="65720"/>
                      <a:pt x="499177" y="58443"/>
                    </a:cubicBezTo>
                    <a:cubicBezTo>
                      <a:pt x="498548" y="57757"/>
                      <a:pt x="498205" y="56748"/>
                      <a:pt x="497928" y="55833"/>
                    </a:cubicBezTo>
                    <a:cubicBezTo>
                      <a:pt x="497652" y="54910"/>
                      <a:pt x="497281" y="53785"/>
                      <a:pt x="497557" y="52967"/>
                    </a:cubicBezTo>
                    <a:cubicBezTo>
                      <a:pt x="498357" y="50604"/>
                      <a:pt x="500053" y="49775"/>
                      <a:pt x="502034" y="50671"/>
                    </a:cubicBezTo>
                    <a:cubicBezTo>
                      <a:pt x="512026" y="55186"/>
                      <a:pt x="520979" y="61214"/>
                      <a:pt x="528237" y="69492"/>
                    </a:cubicBezTo>
                    <a:cubicBezTo>
                      <a:pt x="529371" y="70788"/>
                      <a:pt x="529513" y="72959"/>
                      <a:pt x="530323" y="75321"/>
                    </a:cubicBezTo>
                    <a:close/>
                  </a:path>
                </a:pathLst>
              </a:custGeom>
              <a:noFill/>
              <a:ln w="9916" cap="rnd">
                <a:solidFill>
                  <a:srgbClr val="1E4917"/>
                </a:solidFill>
                <a:prstDash val="solid"/>
                <a:round/>
              </a:ln>
            </p:spPr>
            <p:txBody>
              <a:bodyPr rtlCol="0" anchor="ctr"/>
              <a:lstStyle/>
              <a:p>
                <a:endParaRPr lang="en-IN"/>
              </a:p>
            </p:txBody>
          </p:sp>
          <p:sp>
            <p:nvSpPr>
              <p:cNvPr id="104" name="Freeform: Shape 103">
                <a:extLst>
                  <a:ext uri="{FF2B5EF4-FFF2-40B4-BE49-F238E27FC236}">
                    <a16:creationId xmlns:a16="http://schemas.microsoft.com/office/drawing/2014/main" id="{D135C78E-AF00-287A-B9A0-B730ECC47CCF}"/>
                  </a:ext>
                </a:extLst>
              </p:cNvPr>
              <p:cNvSpPr/>
              <p:nvPr/>
            </p:nvSpPr>
            <p:spPr>
              <a:xfrm flipV="1">
                <a:off x="7769485" y="3050448"/>
                <a:ext cx="173255" cy="123612"/>
              </a:xfrm>
              <a:custGeom>
                <a:avLst/>
                <a:gdLst>
                  <a:gd name="connsiteX0" fmla="*/ 99047 w 173255"/>
                  <a:gd name="connsiteY0" fmla="*/ 4279 h 123612"/>
                  <a:gd name="connsiteX1" fmla="*/ 121278 w 173255"/>
                  <a:gd name="connsiteY1" fmla="*/ 23606 h 123612"/>
                  <a:gd name="connsiteX2" fmla="*/ 137262 w 173255"/>
                  <a:gd name="connsiteY2" fmla="*/ 29121 h 123612"/>
                  <a:gd name="connsiteX3" fmla="*/ 149844 w 173255"/>
                  <a:gd name="connsiteY3" fmla="*/ 36055 h 123612"/>
                  <a:gd name="connsiteX4" fmla="*/ 152930 w 173255"/>
                  <a:gd name="connsiteY4" fmla="*/ 38588 h 123612"/>
                  <a:gd name="connsiteX5" fmla="*/ 161132 w 173255"/>
                  <a:gd name="connsiteY5" fmla="*/ 84204 h 123612"/>
                  <a:gd name="connsiteX6" fmla="*/ 161560 w 173255"/>
                  <a:gd name="connsiteY6" fmla="*/ 90281 h 123612"/>
                  <a:gd name="connsiteX7" fmla="*/ 165008 w 173255"/>
                  <a:gd name="connsiteY7" fmla="*/ 104101 h 123612"/>
                  <a:gd name="connsiteX8" fmla="*/ 133452 w 173255"/>
                  <a:gd name="connsiteY8" fmla="*/ 109588 h 123612"/>
                  <a:gd name="connsiteX9" fmla="*/ 124555 w 173255"/>
                  <a:gd name="connsiteY9" fmla="*/ 109912 h 123612"/>
                  <a:gd name="connsiteX10" fmla="*/ 80397 w 173255"/>
                  <a:gd name="connsiteY10" fmla="*/ 114674 h 123612"/>
                  <a:gd name="connsiteX11" fmla="*/ 65672 w 173255"/>
                  <a:gd name="connsiteY11" fmla="*/ 116255 h 123612"/>
                  <a:gd name="connsiteX12" fmla="*/ 54499 w 173255"/>
                  <a:gd name="connsiteY12" fmla="*/ 113636 h 123612"/>
                  <a:gd name="connsiteX13" fmla="*/ 24181 w 173255"/>
                  <a:gd name="connsiteY13" fmla="*/ 105140 h 123612"/>
                  <a:gd name="connsiteX14" fmla="*/ 7322 w 173255"/>
                  <a:gd name="connsiteY14" fmla="*/ 102453 h 123612"/>
                  <a:gd name="connsiteX15" fmla="*/ -4566 w 173255"/>
                  <a:gd name="connsiteY15" fmla="*/ 82384 h 123612"/>
                  <a:gd name="connsiteX16" fmla="*/ -5089 w 173255"/>
                  <a:gd name="connsiteY16" fmla="*/ 76508 h 123612"/>
                  <a:gd name="connsiteX17" fmla="*/ -7423 w 173255"/>
                  <a:gd name="connsiteY17" fmla="*/ 50133 h 123612"/>
                  <a:gd name="connsiteX18" fmla="*/ 788 w 173255"/>
                  <a:gd name="connsiteY18" fmla="*/ 21567 h 123612"/>
                  <a:gd name="connsiteX19" fmla="*/ 12856 w 173255"/>
                  <a:gd name="connsiteY19" fmla="*/ 5337 h 123612"/>
                  <a:gd name="connsiteX20" fmla="*/ 52175 w 173255"/>
                  <a:gd name="connsiteY20" fmla="*/ -6922 h 123612"/>
                  <a:gd name="connsiteX21" fmla="*/ 75845 w 173255"/>
                  <a:gd name="connsiteY21" fmla="*/ -6789 h 123612"/>
                  <a:gd name="connsiteX22" fmla="*/ 99047 w 173255"/>
                  <a:gd name="connsiteY22" fmla="*/ 4279 h 12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255" h="123612">
                    <a:moveTo>
                      <a:pt x="99047" y="4279"/>
                    </a:moveTo>
                    <a:cubicBezTo>
                      <a:pt x="104686" y="12862"/>
                      <a:pt x="114116" y="16862"/>
                      <a:pt x="121278" y="23606"/>
                    </a:cubicBezTo>
                    <a:cubicBezTo>
                      <a:pt x="125451" y="27530"/>
                      <a:pt x="133395" y="23053"/>
                      <a:pt x="137262" y="29121"/>
                    </a:cubicBezTo>
                    <a:cubicBezTo>
                      <a:pt x="140272" y="33845"/>
                      <a:pt x="146034" y="33312"/>
                      <a:pt x="149844" y="36055"/>
                    </a:cubicBezTo>
                    <a:cubicBezTo>
                      <a:pt x="150920" y="36836"/>
                      <a:pt x="151940" y="37693"/>
                      <a:pt x="152930" y="38588"/>
                    </a:cubicBezTo>
                    <a:cubicBezTo>
                      <a:pt x="153016" y="54152"/>
                      <a:pt x="156473" y="69354"/>
                      <a:pt x="161132" y="84204"/>
                    </a:cubicBezTo>
                    <a:cubicBezTo>
                      <a:pt x="160998" y="86185"/>
                      <a:pt x="161170" y="88195"/>
                      <a:pt x="161560" y="90281"/>
                    </a:cubicBezTo>
                    <a:cubicBezTo>
                      <a:pt x="162408" y="94872"/>
                      <a:pt x="167876" y="98234"/>
                      <a:pt x="165008" y="104101"/>
                    </a:cubicBezTo>
                    <a:cubicBezTo>
                      <a:pt x="154597" y="105930"/>
                      <a:pt x="144043" y="107874"/>
                      <a:pt x="133452" y="109588"/>
                    </a:cubicBezTo>
                    <a:cubicBezTo>
                      <a:pt x="130547" y="110054"/>
                      <a:pt x="127518" y="109959"/>
                      <a:pt x="124555" y="109912"/>
                    </a:cubicBezTo>
                    <a:cubicBezTo>
                      <a:pt x="109639" y="109721"/>
                      <a:pt x="94904" y="110683"/>
                      <a:pt x="80397" y="114674"/>
                    </a:cubicBezTo>
                    <a:cubicBezTo>
                      <a:pt x="75702" y="115970"/>
                      <a:pt x="70596" y="115779"/>
                      <a:pt x="65672" y="116255"/>
                    </a:cubicBezTo>
                    <a:cubicBezTo>
                      <a:pt x="61652" y="116646"/>
                      <a:pt x="57642" y="116446"/>
                      <a:pt x="54499" y="113636"/>
                    </a:cubicBezTo>
                    <a:cubicBezTo>
                      <a:pt x="45745" y="105816"/>
                      <a:pt x="35611" y="103339"/>
                      <a:pt x="24181" y="105140"/>
                    </a:cubicBezTo>
                    <a:cubicBezTo>
                      <a:pt x="18247" y="106073"/>
                      <a:pt x="11370" y="107216"/>
                      <a:pt x="7322" y="102453"/>
                    </a:cubicBezTo>
                    <a:cubicBezTo>
                      <a:pt x="2350" y="96605"/>
                      <a:pt x="-898" y="89252"/>
                      <a:pt x="-4566" y="82384"/>
                    </a:cubicBezTo>
                    <a:cubicBezTo>
                      <a:pt x="-5413" y="80784"/>
                      <a:pt x="-4918" y="78479"/>
                      <a:pt x="-5089" y="76508"/>
                    </a:cubicBezTo>
                    <a:cubicBezTo>
                      <a:pt x="-5861" y="67659"/>
                      <a:pt x="-6652" y="58810"/>
                      <a:pt x="-7423" y="50133"/>
                    </a:cubicBezTo>
                    <a:cubicBezTo>
                      <a:pt x="-4651" y="40560"/>
                      <a:pt x="-1784" y="31111"/>
                      <a:pt x="788" y="21567"/>
                    </a:cubicBezTo>
                    <a:cubicBezTo>
                      <a:pt x="2693" y="14490"/>
                      <a:pt x="7045" y="8394"/>
                      <a:pt x="12856" y="5337"/>
                    </a:cubicBezTo>
                    <a:cubicBezTo>
                      <a:pt x="25047" y="-1093"/>
                      <a:pt x="37802" y="-6922"/>
                      <a:pt x="52175" y="-6922"/>
                    </a:cubicBezTo>
                    <a:cubicBezTo>
                      <a:pt x="60071" y="-6932"/>
                      <a:pt x="68043" y="-7636"/>
                      <a:pt x="75845" y="-6789"/>
                    </a:cubicBezTo>
                    <a:cubicBezTo>
                      <a:pt x="84645" y="-5826"/>
                      <a:pt x="93675" y="-3902"/>
                      <a:pt x="99047" y="4279"/>
                    </a:cubicBezTo>
                  </a:path>
                </a:pathLst>
              </a:custGeom>
              <a:solidFill>
                <a:srgbClr val="E85324"/>
              </a:solidFill>
              <a:ln w="953"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107F67ED-56F3-666A-6197-BF848B5D7922}"/>
                  </a:ext>
                </a:extLst>
              </p:cNvPr>
              <p:cNvSpPr/>
              <p:nvPr/>
            </p:nvSpPr>
            <p:spPr>
              <a:xfrm flipV="1">
                <a:off x="7769485" y="3050448"/>
                <a:ext cx="173255" cy="123612"/>
              </a:xfrm>
              <a:custGeom>
                <a:avLst/>
                <a:gdLst>
                  <a:gd name="connsiteX0" fmla="*/ 99047 w 173255"/>
                  <a:gd name="connsiteY0" fmla="*/ 4279 h 123612"/>
                  <a:gd name="connsiteX1" fmla="*/ 121278 w 173255"/>
                  <a:gd name="connsiteY1" fmla="*/ 23606 h 123612"/>
                  <a:gd name="connsiteX2" fmla="*/ 137262 w 173255"/>
                  <a:gd name="connsiteY2" fmla="*/ 29121 h 123612"/>
                  <a:gd name="connsiteX3" fmla="*/ 149844 w 173255"/>
                  <a:gd name="connsiteY3" fmla="*/ 36055 h 123612"/>
                  <a:gd name="connsiteX4" fmla="*/ 152930 w 173255"/>
                  <a:gd name="connsiteY4" fmla="*/ 38588 h 123612"/>
                  <a:gd name="connsiteX5" fmla="*/ 161132 w 173255"/>
                  <a:gd name="connsiteY5" fmla="*/ 84204 h 123612"/>
                  <a:gd name="connsiteX6" fmla="*/ 161560 w 173255"/>
                  <a:gd name="connsiteY6" fmla="*/ 90281 h 123612"/>
                  <a:gd name="connsiteX7" fmla="*/ 165008 w 173255"/>
                  <a:gd name="connsiteY7" fmla="*/ 104101 h 123612"/>
                  <a:gd name="connsiteX8" fmla="*/ 133452 w 173255"/>
                  <a:gd name="connsiteY8" fmla="*/ 109588 h 123612"/>
                  <a:gd name="connsiteX9" fmla="*/ 124555 w 173255"/>
                  <a:gd name="connsiteY9" fmla="*/ 109912 h 123612"/>
                  <a:gd name="connsiteX10" fmla="*/ 80397 w 173255"/>
                  <a:gd name="connsiteY10" fmla="*/ 114674 h 123612"/>
                  <a:gd name="connsiteX11" fmla="*/ 65672 w 173255"/>
                  <a:gd name="connsiteY11" fmla="*/ 116255 h 123612"/>
                  <a:gd name="connsiteX12" fmla="*/ 54499 w 173255"/>
                  <a:gd name="connsiteY12" fmla="*/ 113636 h 123612"/>
                  <a:gd name="connsiteX13" fmla="*/ 24181 w 173255"/>
                  <a:gd name="connsiteY13" fmla="*/ 105140 h 123612"/>
                  <a:gd name="connsiteX14" fmla="*/ 7322 w 173255"/>
                  <a:gd name="connsiteY14" fmla="*/ 102453 h 123612"/>
                  <a:gd name="connsiteX15" fmla="*/ -4566 w 173255"/>
                  <a:gd name="connsiteY15" fmla="*/ 82384 h 123612"/>
                  <a:gd name="connsiteX16" fmla="*/ -5089 w 173255"/>
                  <a:gd name="connsiteY16" fmla="*/ 76508 h 123612"/>
                  <a:gd name="connsiteX17" fmla="*/ -7423 w 173255"/>
                  <a:gd name="connsiteY17" fmla="*/ 50133 h 123612"/>
                  <a:gd name="connsiteX18" fmla="*/ 788 w 173255"/>
                  <a:gd name="connsiteY18" fmla="*/ 21567 h 123612"/>
                  <a:gd name="connsiteX19" fmla="*/ 12856 w 173255"/>
                  <a:gd name="connsiteY19" fmla="*/ 5337 h 123612"/>
                  <a:gd name="connsiteX20" fmla="*/ 52175 w 173255"/>
                  <a:gd name="connsiteY20" fmla="*/ -6922 h 123612"/>
                  <a:gd name="connsiteX21" fmla="*/ 75845 w 173255"/>
                  <a:gd name="connsiteY21" fmla="*/ -6789 h 123612"/>
                  <a:gd name="connsiteX22" fmla="*/ 99047 w 173255"/>
                  <a:gd name="connsiteY22" fmla="*/ 4279 h 12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255" h="123612">
                    <a:moveTo>
                      <a:pt x="99047" y="4279"/>
                    </a:moveTo>
                    <a:cubicBezTo>
                      <a:pt x="104686" y="12862"/>
                      <a:pt x="114116" y="16862"/>
                      <a:pt x="121278" y="23606"/>
                    </a:cubicBezTo>
                    <a:cubicBezTo>
                      <a:pt x="125451" y="27530"/>
                      <a:pt x="133395" y="23053"/>
                      <a:pt x="137262" y="29121"/>
                    </a:cubicBezTo>
                    <a:cubicBezTo>
                      <a:pt x="140272" y="33845"/>
                      <a:pt x="146034" y="33312"/>
                      <a:pt x="149844" y="36055"/>
                    </a:cubicBezTo>
                    <a:cubicBezTo>
                      <a:pt x="150920" y="36836"/>
                      <a:pt x="151940" y="37693"/>
                      <a:pt x="152930" y="38588"/>
                    </a:cubicBezTo>
                    <a:cubicBezTo>
                      <a:pt x="153016" y="54152"/>
                      <a:pt x="156473" y="69354"/>
                      <a:pt x="161132" y="84204"/>
                    </a:cubicBezTo>
                    <a:cubicBezTo>
                      <a:pt x="160998" y="86185"/>
                      <a:pt x="161170" y="88195"/>
                      <a:pt x="161560" y="90281"/>
                    </a:cubicBezTo>
                    <a:cubicBezTo>
                      <a:pt x="162408" y="94872"/>
                      <a:pt x="167876" y="98234"/>
                      <a:pt x="165008" y="104101"/>
                    </a:cubicBezTo>
                    <a:cubicBezTo>
                      <a:pt x="154597" y="105930"/>
                      <a:pt x="144043" y="107874"/>
                      <a:pt x="133452" y="109588"/>
                    </a:cubicBezTo>
                    <a:cubicBezTo>
                      <a:pt x="130547" y="110054"/>
                      <a:pt x="127518" y="109959"/>
                      <a:pt x="124555" y="109912"/>
                    </a:cubicBezTo>
                    <a:cubicBezTo>
                      <a:pt x="109639" y="109721"/>
                      <a:pt x="94904" y="110683"/>
                      <a:pt x="80397" y="114674"/>
                    </a:cubicBezTo>
                    <a:cubicBezTo>
                      <a:pt x="75702" y="115970"/>
                      <a:pt x="70596" y="115779"/>
                      <a:pt x="65672" y="116255"/>
                    </a:cubicBezTo>
                    <a:cubicBezTo>
                      <a:pt x="61652" y="116646"/>
                      <a:pt x="57642" y="116446"/>
                      <a:pt x="54499" y="113636"/>
                    </a:cubicBezTo>
                    <a:cubicBezTo>
                      <a:pt x="45745" y="105816"/>
                      <a:pt x="35611" y="103339"/>
                      <a:pt x="24181" y="105140"/>
                    </a:cubicBezTo>
                    <a:cubicBezTo>
                      <a:pt x="18247" y="106073"/>
                      <a:pt x="11370" y="107216"/>
                      <a:pt x="7322" y="102453"/>
                    </a:cubicBezTo>
                    <a:cubicBezTo>
                      <a:pt x="2350" y="96605"/>
                      <a:pt x="-898" y="89252"/>
                      <a:pt x="-4566" y="82384"/>
                    </a:cubicBezTo>
                    <a:cubicBezTo>
                      <a:pt x="-5413" y="80784"/>
                      <a:pt x="-4918" y="78479"/>
                      <a:pt x="-5089" y="76508"/>
                    </a:cubicBezTo>
                    <a:cubicBezTo>
                      <a:pt x="-5861" y="67659"/>
                      <a:pt x="-6652" y="58810"/>
                      <a:pt x="-7423" y="50133"/>
                    </a:cubicBezTo>
                    <a:cubicBezTo>
                      <a:pt x="-4651" y="40560"/>
                      <a:pt x="-1784" y="31111"/>
                      <a:pt x="788" y="21567"/>
                    </a:cubicBezTo>
                    <a:cubicBezTo>
                      <a:pt x="2693" y="14490"/>
                      <a:pt x="7045" y="8394"/>
                      <a:pt x="12856" y="5337"/>
                    </a:cubicBezTo>
                    <a:cubicBezTo>
                      <a:pt x="25047" y="-1093"/>
                      <a:pt x="37802" y="-6922"/>
                      <a:pt x="52175" y="-6922"/>
                    </a:cubicBezTo>
                    <a:cubicBezTo>
                      <a:pt x="60071" y="-6932"/>
                      <a:pt x="68043" y="-7636"/>
                      <a:pt x="75845" y="-6789"/>
                    </a:cubicBezTo>
                    <a:cubicBezTo>
                      <a:pt x="84645" y="-5826"/>
                      <a:pt x="93675" y="-3902"/>
                      <a:pt x="99047" y="4279"/>
                    </a:cubicBezTo>
                    <a:close/>
                  </a:path>
                </a:pathLst>
              </a:custGeom>
              <a:noFill/>
              <a:ln w="9916" cap="rnd">
                <a:solidFill>
                  <a:srgbClr val="1E4917"/>
                </a:solidFill>
                <a:prstDash val="solid"/>
                <a:round/>
              </a:ln>
            </p:spPr>
            <p:txBody>
              <a:bodyPr rtlCol="0" anchor="ctr"/>
              <a:lstStyle/>
              <a:p>
                <a:endParaRPr lang="en-IN"/>
              </a:p>
            </p:txBody>
          </p:sp>
          <p:sp>
            <p:nvSpPr>
              <p:cNvPr id="106" name="Freeform: Shape 105">
                <a:extLst>
                  <a:ext uri="{FF2B5EF4-FFF2-40B4-BE49-F238E27FC236}">
                    <a16:creationId xmlns:a16="http://schemas.microsoft.com/office/drawing/2014/main" id="{659A2DD7-BF1C-1431-0495-300599162D30}"/>
                  </a:ext>
                </a:extLst>
              </p:cNvPr>
              <p:cNvSpPr/>
              <p:nvPr/>
            </p:nvSpPr>
            <p:spPr>
              <a:xfrm flipV="1">
                <a:off x="7844837" y="2478765"/>
                <a:ext cx="2674872" cy="1648657"/>
              </a:xfrm>
              <a:custGeom>
                <a:avLst/>
                <a:gdLst>
                  <a:gd name="connsiteX0" fmla="*/ 2662563 w 2674872"/>
                  <a:gd name="connsiteY0" fmla="*/ 1013830 h 1648657"/>
                  <a:gd name="connsiteX1" fmla="*/ 2656562 w 2674872"/>
                  <a:gd name="connsiteY1" fmla="*/ 1049186 h 1648657"/>
                  <a:gd name="connsiteX2" fmla="*/ 2650371 w 2674872"/>
                  <a:gd name="connsiteY2" fmla="*/ 1055587 h 1648657"/>
                  <a:gd name="connsiteX3" fmla="*/ 2629225 w 2674872"/>
                  <a:gd name="connsiteY3" fmla="*/ 1080257 h 1648657"/>
                  <a:gd name="connsiteX4" fmla="*/ 2611128 w 2674872"/>
                  <a:gd name="connsiteY4" fmla="*/ 1107137 h 1648657"/>
                  <a:gd name="connsiteX5" fmla="*/ 2598555 w 2674872"/>
                  <a:gd name="connsiteY5" fmla="*/ 1127187 h 1648657"/>
                  <a:gd name="connsiteX6" fmla="*/ 2589602 w 2674872"/>
                  <a:gd name="connsiteY6" fmla="*/ 1138721 h 1648657"/>
                  <a:gd name="connsiteX7" fmla="*/ 2561598 w 2674872"/>
                  <a:gd name="connsiteY7" fmla="*/ 1179936 h 1648657"/>
                  <a:gd name="connsiteX8" fmla="*/ 2555312 w 2674872"/>
                  <a:gd name="connsiteY8" fmla="*/ 1192862 h 1648657"/>
                  <a:gd name="connsiteX9" fmla="*/ 2546072 w 2674872"/>
                  <a:gd name="connsiteY9" fmla="*/ 1207587 h 1648657"/>
                  <a:gd name="connsiteX10" fmla="*/ 2533785 w 2674872"/>
                  <a:gd name="connsiteY10" fmla="*/ 1224142 h 1648657"/>
                  <a:gd name="connsiteX11" fmla="*/ 2506353 w 2674872"/>
                  <a:gd name="connsiteY11" fmla="*/ 1262613 h 1648657"/>
                  <a:gd name="connsiteX12" fmla="*/ 2479016 w 2674872"/>
                  <a:gd name="connsiteY12" fmla="*/ 1300952 h 1648657"/>
                  <a:gd name="connsiteX13" fmla="*/ 2468253 w 2674872"/>
                  <a:gd name="connsiteY13" fmla="*/ 1314610 h 1648657"/>
                  <a:gd name="connsiteX14" fmla="*/ 2444822 w 2674872"/>
                  <a:gd name="connsiteY14" fmla="*/ 1337080 h 1648657"/>
                  <a:gd name="connsiteX15" fmla="*/ 2426057 w 2674872"/>
                  <a:gd name="connsiteY15" fmla="*/ 1359635 h 1648657"/>
                  <a:gd name="connsiteX16" fmla="*/ 2394148 w 2674872"/>
                  <a:gd name="connsiteY16" fmla="*/ 1398107 h 1648657"/>
                  <a:gd name="connsiteX17" fmla="*/ 2377098 w 2674872"/>
                  <a:gd name="connsiteY17" fmla="*/ 1422024 h 1648657"/>
                  <a:gd name="connsiteX18" fmla="*/ 2370431 w 2674872"/>
                  <a:gd name="connsiteY18" fmla="*/ 1427453 h 1648657"/>
                  <a:gd name="connsiteX19" fmla="*/ 2351190 w 2674872"/>
                  <a:gd name="connsiteY19" fmla="*/ 1444560 h 1648657"/>
                  <a:gd name="connsiteX20" fmla="*/ 2331950 w 2674872"/>
                  <a:gd name="connsiteY20" fmla="*/ 1466972 h 1648657"/>
                  <a:gd name="connsiteX21" fmla="*/ 2309090 w 2674872"/>
                  <a:gd name="connsiteY21" fmla="*/ 1493937 h 1648657"/>
                  <a:gd name="connsiteX22" fmla="*/ 2292898 w 2674872"/>
                  <a:gd name="connsiteY22" fmla="*/ 1506796 h 1648657"/>
                  <a:gd name="connsiteX23" fmla="*/ 2277943 w 2674872"/>
                  <a:gd name="connsiteY23" fmla="*/ 1524979 h 1648657"/>
                  <a:gd name="connsiteX24" fmla="*/ 2232128 w 2674872"/>
                  <a:gd name="connsiteY24" fmla="*/ 1566566 h 1648657"/>
                  <a:gd name="connsiteX25" fmla="*/ 2217840 w 2674872"/>
                  <a:gd name="connsiteY25" fmla="*/ 1581263 h 1648657"/>
                  <a:gd name="connsiteX26" fmla="*/ 2202410 w 2674872"/>
                  <a:gd name="connsiteY26" fmla="*/ 1594845 h 1648657"/>
                  <a:gd name="connsiteX27" fmla="*/ 2178978 w 2674872"/>
                  <a:gd name="connsiteY27" fmla="*/ 1617324 h 1648657"/>
                  <a:gd name="connsiteX28" fmla="*/ 2152785 w 2674872"/>
                  <a:gd name="connsiteY28" fmla="*/ 1636679 h 1648657"/>
                  <a:gd name="connsiteX29" fmla="*/ 2128877 w 2674872"/>
                  <a:gd name="connsiteY29" fmla="*/ 1636679 h 1648657"/>
                  <a:gd name="connsiteX30" fmla="*/ 2112589 w 2674872"/>
                  <a:gd name="connsiteY30" fmla="*/ 1619410 h 1648657"/>
                  <a:gd name="connsiteX31" fmla="*/ 2098397 w 2674872"/>
                  <a:gd name="connsiteY31" fmla="*/ 1604294 h 1648657"/>
                  <a:gd name="connsiteX32" fmla="*/ 2083633 w 2674872"/>
                  <a:gd name="connsiteY32" fmla="*/ 1591826 h 1648657"/>
                  <a:gd name="connsiteX33" fmla="*/ 2038104 w 2674872"/>
                  <a:gd name="connsiteY33" fmla="*/ 1532923 h 1648657"/>
                  <a:gd name="connsiteX34" fmla="*/ 2037628 w 2674872"/>
                  <a:gd name="connsiteY34" fmla="*/ 1532533 h 1648657"/>
                  <a:gd name="connsiteX35" fmla="*/ 2028007 w 2674872"/>
                  <a:gd name="connsiteY35" fmla="*/ 1525046 h 1648657"/>
                  <a:gd name="connsiteX36" fmla="*/ 2016673 w 2674872"/>
                  <a:gd name="connsiteY36" fmla="*/ 1515540 h 1648657"/>
                  <a:gd name="connsiteX37" fmla="*/ 1965142 w 2674872"/>
                  <a:gd name="connsiteY37" fmla="*/ 1475773 h 1648657"/>
                  <a:gd name="connsiteX38" fmla="*/ 1959903 w 2674872"/>
                  <a:gd name="connsiteY38" fmla="*/ 1473259 h 1648657"/>
                  <a:gd name="connsiteX39" fmla="*/ 1940568 w 2674872"/>
                  <a:gd name="connsiteY39" fmla="*/ 1460905 h 1648657"/>
                  <a:gd name="connsiteX40" fmla="*/ 1924566 w 2674872"/>
                  <a:gd name="connsiteY40" fmla="*/ 1447856 h 1648657"/>
                  <a:gd name="connsiteX41" fmla="*/ 1879989 w 2674872"/>
                  <a:gd name="connsiteY41" fmla="*/ 1418633 h 1648657"/>
                  <a:gd name="connsiteX42" fmla="*/ 1866178 w 2674872"/>
                  <a:gd name="connsiteY42" fmla="*/ 1413451 h 1648657"/>
                  <a:gd name="connsiteX43" fmla="*/ 1839984 w 2674872"/>
                  <a:gd name="connsiteY43" fmla="*/ 1408451 h 1648657"/>
                  <a:gd name="connsiteX44" fmla="*/ 1828363 w 2674872"/>
                  <a:gd name="connsiteY44" fmla="*/ 1408927 h 1648657"/>
                  <a:gd name="connsiteX45" fmla="*/ 1752449 w 2674872"/>
                  <a:gd name="connsiteY45" fmla="*/ 1421395 h 1648657"/>
                  <a:gd name="connsiteX46" fmla="*/ 1740543 w 2674872"/>
                  <a:gd name="connsiteY46" fmla="*/ 1422195 h 1648657"/>
                  <a:gd name="connsiteX47" fmla="*/ 1681106 w 2674872"/>
                  <a:gd name="connsiteY47" fmla="*/ 1422328 h 1648657"/>
                  <a:gd name="connsiteX48" fmla="*/ 1663923 w 2674872"/>
                  <a:gd name="connsiteY48" fmla="*/ 1418709 h 1648657"/>
                  <a:gd name="connsiteX49" fmla="*/ 1649798 w 2674872"/>
                  <a:gd name="connsiteY49" fmla="*/ 1418042 h 1648657"/>
                  <a:gd name="connsiteX50" fmla="*/ 1632710 w 2674872"/>
                  <a:gd name="connsiteY50" fmla="*/ 1422262 h 1648657"/>
                  <a:gd name="connsiteX51" fmla="*/ 1562263 w 2674872"/>
                  <a:gd name="connsiteY51" fmla="*/ 1414270 h 1648657"/>
                  <a:gd name="connsiteX52" fmla="*/ 1542003 w 2674872"/>
                  <a:gd name="connsiteY52" fmla="*/ 1410222 h 1648657"/>
                  <a:gd name="connsiteX53" fmla="*/ 1521611 w 2674872"/>
                  <a:gd name="connsiteY53" fmla="*/ 1406917 h 1648657"/>
                  <a:gd name="connsiteX54" fmla="*/ 1457688 w 2674872"/>
                  <a:gd name="connsiteY54" fmla="*/ 1400592 h 1648657"/>
                  <a:gd name="connsiteX55" fmla="*/ 1451983 w 2674872"/>
                  <a:gd name="connsiteY55" fmla="*/ 1399964 h 1648657"/>
                  <a:gd name="connsiteX56" fmla="*/ 1383003 w 2674872"/>
                  <a:gd name="connsiteY56" fmla="*/ 1376027 h 1648657"/>
                  <a:gd name="connsiteX57" fmla="*/ 1359352 w 2674872"/>
                  <a:gd name="connsiteY57" fmla="*/ 1364093 h 1648657"/>
                  <a:gd name="connsiteX58" fmla="*/ 1340826 w 2674872"/>
                  <a:gd name="connsiteY58" fmla="*/ 1356454 h 1648657"/>
                  <a:gd name="connsiteX59" fmla="*/ 1320500 w 2674872"/>
                  <a:gd name="connsiteY59" fmla="*/ 1344957 h 1648657"/>
                  <a:gd name="connsiteX60" fmla="*/ 1292324 w 2674872"/>
                  <a:gd name="connsiteY60" fmla="*/ 1314744 h 1648657"/>
                  <a:gd name="connsiteX61" fmla="*/ 1286115 w 2674872"/>
                  <a:gd name="connsiteY61" fmla="*/ 1309219 h 1648657"/>
                  <a:gd name="connsiteX62" fmla="*/ 1272551 w 2674872"/>
                  <a:gd name="connsiteY62" fmla="*/ 1298522 h 1648657"/>
                  <a:gd name="connsiteX63" fmla="*/ 1258787 w 2674872"/>
                  <a:gd name="connsiteY63" fmla="*/ 1283244 h 1648657"/>
                  <a:gd name="connsiteX64" fmla="*/ 1223030 w 2674872"/>
                  <a:gd name="connsiteY64" fmla="*/ 1251983 h 1648657"/>
                  <a:gd name="connsiteX65" fmla="*/ 1217677 w 2674872"/>
                  <a:gd name="connsiteY65" fmla="*/ 1245097 h 1648657"/>
                  <a:gd name="connsiteX66" fmla="*/ 1191721 w 2674872"/>
                  <a:gd name="connsiteY66" fmla="*/ 1209788 h 1648657"/>
                  <a:gd name="connsiteX67" fmla="*/ 1165452 w 2674872"/>
                  <a:gd name="connsiteY67" fmla="*/ 1178117 h 1648657"/>
                  <a:gd name="connsiteX68" fmla="*/ 1148545 w 2674872"/>
                  <a:gd name="connsiteY68" fmla="*/ 1147208 h 1648657"/>
                  <a:gd name="connsiteX69" fmla="*/ 1139791 w 2674872"/>
                  <a:gd name="connsiteY69" fmla="*/ 1131816 h 1648657"/>
                  <a:gd name="connsiteX70" fmla="*/ 1106492 w 2674872"/>
                  <a:gd name="connsiteY70" fmla="*/ 1086525 h 1648657"/>
                  <a:gd name="connsiteX71" fmla="*/ 1097138 w 2674872"/>
                  <a:gd name="connsiteY71" fmla="*/ 1075009 h 1648657"/>
                  <a:gd name="connsiteX72" fmla="*/ 1074316 w 2674872"/>
                  <a:gd name="connsiteY72" fmla="*/ 1056568 h 1648657"/>
                  <a:gd name="connsiteX73" fmla="*/ 1027340 w 2674872"/>
                  <a:gd name="connsiteY73" fmla="*/ 1031308 h 1648657"/>
                  <a:gd name="connsiteX74" fmla="*/ 987630 w 2674872"/>
                  <a:gd name="connsiteY74" fmla="*/ 1011344 h 1648657"/>
                  <a:gd name="connsiteX75" fmla="*/ 962150 w 2674872"/>
                  <a:gd name="connsiteY75" fmla="*/ 1005257 h 1648657"/>
                  <a:gd name="connsiteX76" fmla="*/ 950653 w 2674872"/>
                  <a:gd name="connsiteY76" fmla="*/ 1002905 h 1648657"/>
                  <a:gd name="connsiteX77" fmla="*/ 904686 w 2674872"/>
                  <a:gd name="connsiteY77" fmla="*/ 996713 h 1648657"/>
                  <a:gd name="connsiteX78" fmla="*/ 896046 w 2674872"/>
                  <a:gd name="connsiteY78" fmla="*/ 995561 h 1648657"/>
                  <a:gd name="connsiteX79" fmla="*/ 872615 w 2674872"/>
                  <a:gd name="connsiteY79" fmla="*/ 992837 h 1648657"/>
                  <a:gd name="connsiteX80" fmla="*/ 845907 w 2674872"/>
                  <a:gd name="connsiteY80" fmla="*/ 992017 h 1648657"/>
                  <a:gd name="connsiteX81" fmla="*/ 833086 w 2674872"/>
                  <a:gd name="connsiteY81" fmla="*/ 985912 h 1648657"/>
                  <a:gd name="connsiteX82" fmla="*/ 825590 w 2674872"/>
                  <a:gd name="connsiteY82" fmla="*/ 981883 h 1648657"/>
                  <a:gd name="connsiteX83" fmla="*/ 779185 w 2674872"/>
                  <a:gd name="connsiteY83" fmla="*/ 974672 h 1648657"/>
                  <a:gd name="connsiteX84" fmla="*/ 751419 w 2674872"/>
                  <a:gd name="connsiteY84" fmla="*/ 965081 h 1648657"/>
                  <a:gd name="connsiteX85" fmla="*/ 724873 w 2674872"/>
                  <a:gd name="connsiteY85" fmla="*/ 953051 h 1648657"/>
                  <a:gd name="connsiteX86" fmla="*/ 696698 w 2674872"/>
                  <a:gd name="connsiteY86" fmla="*/ 945793 h 1648657"/>
                  <a:gd name="connsiteX87" fmla="*/ 688268 w 2674872"/>
                  <a:gd name="connsiteY87" fmla="*/ 943154 h 1648657"/>
                  <a:gd name="connsiteX88" fmla="*/ 661636 w 2674872"/>
                  <a:gd name="connsiteY88" fmla="*/ 924533 h 1648657"/>
                  <a:gd name="connsiteX89" fmla="*/ 657759 w 2674872"/>
                  <a:gd name="connsiteY89" fmla="*/ 910941 h 1648657"/>
                  <a:gd name="connsiteX90" fmla="*/ 641614 w 2674872"/>
                  <a:gd name="connsiteY90" fmla="*/ 886138 h 1648657"/>
                  <a:gd name="connsiteX91" fmla="*/ 616022 w 2674872"/>
                  <a:gd name="connsiteY91" fmla="*/ 805394 h 1648657"/>
                  <a:gd name="connsiteX92" fmla="*/ 620203 w 2674872"/>
                  <a:gd name="connsiteY92" fmla="*/ 755407 h 1648657"/>
                  <a:gd name="connsiteX93" fmla="*/ 621070 w 2674872"/>
                  <a:gd name="connsiteY93" fmla="*/ 749521 h 1648657"/>
                  <a:gd name="connsiteX94" fmla="*/ 621164 w 2674872"/>
                  <a:gd name="connsiteY94" fmla="*/ 747158 h 1648657"/>
                  <a:gd name="connsiteX95" fmla="*/ 648111 w 2674872"/>
                  <a:gd name="connsiteY95" fmla="*/ 698362 h 1648657"/>
                  <a:gd name="connsiteX96" fmla="*/ 648520 w 2674872"/>
                  <a:gd name="connsiteY96" fmla="*/ 697990 h 1648657"/>
                  <a:gd name="connsiteX97" fmla="*/ 667618 w 2674872"/>
                  <a:gd name="connsiteY97" fmla="*/ 679293 h 1648657"/>
                  <a:gd name="connsiteX98" fmla="*/ 682801 w 2674872"/>
                  <a:gd name="connsiteY98" fmla="*/ 670692 h 1648657"/>
                  <a:gd name="connsiteX99" fmla="*/ 721597 w 2674872"/>
                  <a:gd name="connsiteY99" fmla="*/ 656585 h 1648657"/>
                  <a:gd name="connsiteX100" fmla="*/ 732750 w 2674872"/>
                  <a:gd name="connsiteY100" fmla="*/ 652756 h 1648657"/>
                  <a:gd name="connsiteX101" fmla="*/ 803130 w 2674872"/>
                  <a:gd name="connsiteY101" fmla="*/ 644117 h 1648657"/>
                  <a:gd name="connsiteX102" fmla="*/ 847050 w 2674872"/>
                  <a:gd name="connsiteY102" fmla="*/ 650175 h 1648657"/>
                  <a:gd name="connsiteX103" fmla="*/ 867300 w 2674872"/>
                  <a:gd name="connsiteY103" fmla="*/ 653899 h 1648657"/>
                  <a:gd name="connsiteX104" fmla="*/ 902333 w 2674872"/>
                  <a:gd name="connsiteY104" fmla="*/ 657985 h 1648657"/>
                  <a:gd name="connsiteX105" fmla="*/ 943357 w 2674872"/>
                  <a:gd name="connsiteY105" fmla="*/ 662424 h 1648657"/>
                  <a:gd name="connsiteX106" fmla="*/ 984172 w 2674872"/>
                  <a:gd name="connsiteY106" fmla="*/ 668272 h 1648657"/>
                  <a:gd name="connsiteX107" fmla="*/ 1025320 w 2674872"/>
                  <a:gd name="connsiteY107" fmla="*/ 673073 h 1648657"/>
                  <a:gd name="connsiteX108" fmla="*/ 1105025 w 2674872"/>
                  <a:gd name="connsiteY108" fmla="*/ 679140 h 1648657"/>
                  <a:gd name="connsiteX109" fmla="*/ 1174967 w 2674872"/>
                  <a:gd name="connsiteY109" fmla="*/ 691085 h 1648657"/>
                  <a:gd name="connsiteX110" fmla="*/ 1256711 w 2674872"/>
                  <a:gd name="connsiteY110" fmla="*/ 717116 h 1648657"/>
                  <a:gd name="connsiteX111" fmla="*/ 1333578 w 2674872"/>
                  <a:gd name="connsiteY111" fmla="*/ 748368 h 1648657"/>
                  <a:gd name="connsiteX112" fmla="*/ 1347217 w 2674872"/>
                  <a:gd name="connsiteY112" fmla="*/ 754188 h 1648657"/>
                  <a:gd name="connsiteX113" fmla="*/ 1394062 w 2674872"/>
                  <a:gd name="connsiteY113" fmla="*/ 779067 h 1648657"/>
                  <a:gd name="connsiteX114" fmla="*/ 1456507 w 2674872"/>
                  <a:gd name="connsiteY114" fmla="*/ 812252 h 1648657"/>
                  <a:gd name="connsiteX115" fmla="*/ 1471023 w 2674872"/>
                  <a:gd name="connsiteY115" fmla="*/ 814938 h 1648657"/>
                  <a:gd name="connsiteX116" fmla="*/ 1479281 w 2674872"/>
                  <a:gd name="connsiteY116" fmla="*/ 802556 h 1648657"/>
                  <a:gd name="connsiteX117" fmla="*/ 1469613 w 2674872"/>
                  <a:gd name="connsiteY117" fmla="*/ 792078 h 1648657"/>
                  <a:gd name="connsiteX118" fmla="*/ 1460984 w 2674872"/>
                  <a:gd name="connsiteY118" fmla="*/ 790040 h 1648657"/>
                  <a:gd name="connsiteX119" fmla="*/ 1426741 w 2674872"/>
                  <a:gd name="connsiteY119" fmla="*/ 774047 h 1648657"/>
                  <a:gd name="connsiteX120" fmla="*/ 1356809 w 2674872"/>
                  <a:gd name="connsiteY120" fmla="*/ 735100 h 1648657"/>
                  <a:gd name="connsiteX121" fmla="*/ 1315928 w 2674872"/>
                  <a:gd name="connsiteY121" fmla="*/ 717850 h 1648657"/>
                  <a:gd name="connsiteX122" fmla="*/ 1302240 w 2674872"/>
                  <a:gd name="connsiteY122" fmla="*/ 712173 h 1648657"/>
                  <a:gd name="connsiteX123" fmla="*/ 1251881 w 2674872"/>
                  <a:gd name="connsiteY123" fmla="*/ 696561 h 1648657"/>
                  <a:gd name="connsiteX124" fmla="*/ 1240975 w 2674872"/>
                  <a:gd name="connsiteY124" fmla="*/ 692609 h 1648657"/>
                  <a:gd name="connsiteX125" fmla="*/ 1176281 w 2674872"/>
                  <a:gd name="connsiteY125" fmla="*/ 666024 h 1648657"/>
                  <a:gd name="connsiteX126" fmla="*/ 1138210 w 2674872"/>
                  <a:gd name="connsiteY126" fmla="*/ 660919 h 1648657"/>
                  <a:gd name="connsiteX127" fmla="*/ 1129428 w 2674872"/>
                  <a:gd name="connsiteY127" fmla="*/ 660024 h 1648657"/>
                  <a:gd name="connsiteX128" fmla="*/ 1080137 w 2674872"/>
                  <a:gd name="connsiteY128" fmla="*/ 651251 h 1648657"/>
                  <a:gd name="connsiteX129" fmla="*/ 1033197 w 2674872"/>
                  <a:gd name="connsiteY129" fmla="*/ 652489 h 1648657"/>
                  <a:gd name="connsiteX130" fmla="*/ 1024663 w 2674872"/>
                  <a:gd name="connsiteY130" fmla="*/ 652013 h 1648657"/>
                  <a:gd name="connsiteX131" fmla="*/ 987724 w 2674872"/>
                  <a:gd name="connsiteY131" fmla="*/ 643050 h 1648657"/>
                  <a:gd name="connsiteX132" fmla="*/ 937994 w 2674872"/>
                  <a:gd name="connsiteY132" fmla="*/ 635087 h 1648657"/>
                  <a:gd name="connsiteX133" fmla="*/ 876187 w 2674872"/>
                  <a:gd name="connsiteY133" fmla="*/ 630677 h 1648657"/>
                  <a:gd name="connsiteX134" fmla="*/ 864938 w 2674872"/>
                  <a:gd name="connsiteY134" fmla="*/ 628029 h 1648657"/>
                  <a:gd name="connsiteX135" fmla="*/ 847859 w 2674872"/>
                  <a:gd name="connsiteY135" fmla="*/ 624048 h 1648657"/>
                  <a:gd name="connsiteX136" fmla="*/ 783042 w 2674872"/>
                  <a:gd name="connsiteY136" fmla="*/ 618914 h 1648657"/>
                  <a:gd name="connsiteX137" fmla="*/ 736808 w 2674872"/>
                  <a:gd name="connsiteY137" fmla="*/ 628867 h 1648657"/>
                  <a:gd name="connsiteX138" fmla="*/ 702880 w 2674872"/>
                  <a:gd name="connsiteY138" fmla="*/ 639573 h 1648657"/>
                  <a:gd name="connsiteX139" fmla="*/ 674971 w 2674872"/>
                  <a:gd name="connsiteY139" fmla="*/ 655347 h 1648657"/>
                  <a:gd name="connsiteX140" fmla="*/ 644386 w 2674872"/>
                  <a:gd name="connsiteY140" fmla="*/ 686998 h 1648657"/>
                  <a:gd name="connsiteX141" fmla="*/ 640548 w 2674872"/>
                  <a:gd name="connsiteY141" fmla="*/ 688561 h 1648657"/>
                  <a:gd name="connsiteX142" fmla="*/ 603067 w 2674872"/>
                  <a:gd name="connsiteY142" fmla="*/ 759732 h 1648657"/>
                  <a:gd name="connsiteX143" fmla="*/ 605963 w 2674872"/>
                  <a:gd name="connsiteY143" fmla="*/ 766894 h 1648657"/>
                  <a:gd name="connsiteX144" fmla="*/ 604467 w 2674872"/>
                  <a:gd name="connsiteY144" fmla="*/ 772419 h 1648657"/>
                  <a:gd name="connsiteX145" fmla="*/ 604534 w 2674872"/>
                  <a:gd name="connsiteY145" fmla="*/ 778219 h 1648657"/>
                  <a:gd name="connsiteX146" fmla="*/ 604134 w 2674872"/>
                  <a:gd name="connsiteY146" fmla="*/ 801127 h 1648657"/>
                  <a:gd name="connsiteX147" fmla="*/ 608335 w 2674872"/>
                  <a:gd name="connsiteY147" fmla="*/ 841799 h 1648657"/>
                  <a:gd name="connsiteX148" fmla="*/ 610354 w 2674872"/>
                  <a:gd name="connsiteY148" fmla="*/ 856220 h 1648657"/>
                  <a:gd name="connsiteX149" fmla="*/ 624098 w 2674872"/>
                  <a:gd name="connsiteY149" fmla="*/ 891224 h 1648657"/>
                  <a:gd name="connsiteX150" fmla="*/ 647958 w 2674872"/>
                  <a:gd name="connsiteY150" fmla="*/ 921199 h 1648657"/>
                  <a:gd name="connsiteX151" fmla="*/ 689802 w 2674872"/>
                  <a:gd name="connsiteY151" fmla="*/ 957337 h 1648657"/>
                  <a:gd name="connsiteX152" fmla="*/ 696708 w 2674872"/>
                  <a:gd name="connsiteY152" fmla="*/ 962576 h 1648657"/>
                  <a:gd name="connsiteX153" fmla="*/ 697917 w 2674872"/>
                  <a:gd name="connsiteY153" fmla="*/ 968072 h 1648657"/>
                  <a:gd name="connsiteX154" fmla="*/ 696221 w 2674872"/>
                  <a:gd name="connsiteY154" fmla="*/ 970301 h 1648657"/>
                  <a:gd name="connsiteX155" fmla="*/ 653693 w 2674872"/>
                  <a:gd name="connsiteY155" fmla="*/ 988751 h 1648657"/>
                  <a:gd name="connsiteX156" fmla="*/ 630137 w 2674872"/>
                  <a:gd name="connsiteY156" fmla="*/ 998771 h 1648657"/>
                  <a:gd name="connsiteX157" fmla="*/ 624641 w 2674872"/>
                  <a:gd name="connsiteY157" fmla="*/ 1000761 h 1648657"/>
                  <a:gd name="connsiteX158" fmla="*/ 586246 w 2674872"/>
                  <a:gd name="connsiteY158" fmla="*/ 1013516 h 1648657"/>
                  <a:gd name="connsiteX159" fmla="*/ 566605 w 2674872"/>
                  <a:gd name="connsiteY159" fmla="*/ 1019878 h 1648657"/>
                  <a:gd name="connsiteX160" fmla="*/ 555500 w 2674872"/>
                  <a:gd name="connsiteY160" fmla="*/ 1023793 h 1648657"/>
                  <a:gd name="connsiteX161" fmla="*/ 503712 w 2674872"/>
                  <a:gd name="connsiteY161" fmla="*/ 1036051 h 1648657"/>
                  <a:gd name="connsiteX162" fmla="*/ 492424 w 2674872"/>
                  <a:gd name="connsiteY162" fmla="*/ 1039442 h 1648657"/>
                  <a:gd name="connsiteX163" fmla="*/ 470555 w 2674872"/>
                  <a:gd name="connsiteY163" fmla="*/ 1046520 h 1648657"/>
                  <a:gd name="connsiteX164" fmla="*/ 436094 w 2674872"/>
                  <a:gd name="connsiteY164" fmla="*/ 1054292 h 1648657"/>
                  <a:gd name="connsiteX165" fmla="*/ 419244 w 2674872"/>
                  <a:gd name="connsiteY165" fmla="*/ 1059578 h 1648657"/>
                  <a:gd name="connsiteX166" fmla="*/ 396698 w 2674872"/>
                  <a:gd name="connsiteY166" fmla="*/ 1066112 h 1648657"/>
                  <a:gd name="connsiteX167" fmla="*/ 376648 w 2674872"/>
                  <a:gd name="connsiteY167" fmla="*/ 1071180 h 1648657"/>
                  <a:gd name="connsiteX168" fmla="*/ 353570 w 2674872"/>
                  <a:gd name="connsiteY168" fmla="*/ 1075399 h 1648657"/>
                  <a:gd name="connsiteX169" fmla="*/ 320880 w 2674872"/>
                  <a:gd name="connsiteY169" fmla="*/ 1075447 h 1648657"/>
                  <a:gd name="connsiteX170" fmla="*/ 306040 w 2674872"/>
                  <a:gd name="connsiteY170" fmla="*/ 1076095 h 1648657"/>
                  <a:gd name="connsiteX171" fmla="*/ 289161 w 2674872"/>
                  <a:gd name="connsiteY171" fmla="*/ 1079943 h 1648657"/>
                  <a:gd name="connsiteX172" fmla="*/ 266996 w 2674872"/>
                  <a:gd name="connsiteY172" fmla="*/ 1071504 h 1648657"/>
                  <a:gd name="connsiteX173" fmla="*/ 240660 w 2674872"/>
                  <a:gd name="connsiteY173" fmla="*/ 1074342 h 1648657"/>
                  <a:gd name="connsiteX174" fmla="*/ 214314 w 2674872"/>
                  <a:gd name="connsiteY174" fmla="*/ 1071808 h 1648657"/>
                  <a:gd name="connsiteX175" fmla="*/ 208456 w 2674872"/>
                  <a:gd name="connsiteY175" fmla="*/ 1072561 h 1648657"/>
                  <a:gd name="connsiteX176" fmla="*/ 179604 w 2674872"/>
                  <a:gd name="connsiteY176" fmla="*/ 1069970 h 1648657"/>
                  <a:gd name="connsiteX177" fmla="*/ 173823 w 2674872"/>
                  <a:gd name="connsiteY177" fmla="*/ 1069227 h 1648657"/>
                  <a:gd name="connsiteX178" fmla="*/ 171223 w 2674872"/>
                  <a:gd name="connsiteY178" fmla="*/ 1067894 h 1648657"/>
                  <a:gd name="connsiteX179" fmla="*/ 145410 w 2674872"/>
                  <a:gd name="connsiteY179" fmla="*/ 1054559 h 1648657"/>
                  <a:gd name="connsiteX180" fmla="*/ 124683 w 2674872"/>
                  <a:gd name="connsiteY180" fmla="*/ 1043148 h 1648657"/>
                  <a:gd name="connsiteX181" fmla="*/ 101843 w 2674872"/>
                  <a:gd name="connsiteY181" fmla="*/ 1031413 h 1648657"/>
                  <a:gd name="connsiteX182" fmla="*/ 95966 w 2674872"/>
                  <a:gd name="connsiteY182" fmla="*/ 1016582 h 1648657"/>
                  <a:gd name="connsiteX183" fmla="*/ 93403 w 2674872"/>
                  <a:gd name="connsiteY183" fmla="*/ 988531 h 1648657"/>
                  <a:gd name="connsiteX184" fmla="*/ 95499 w 2674872"/>
                  <a:gd name="connsiteY184" fmla="*/ 980149 h 1648657"/>
                  <a:gd name="connsiteX185" fmla="*/ 94137 w 2674872"/>
                  <a:gd name="connsiteY185" fmla="*/ 971472 h 1648657"/>
                  <a:gd name="connsiteX186" fmla="*/ 98062 w 2674872"/>
                  <a:gd name="connsiteY186" fmla="*/ 957575 h 1648657"/>
                  <a:gd name="connsiteX187" fmla="*/ 139247 w 2674872"/>
                  <a:gd name="connsiteY187" fmla="*/ 922114 h 1648657"/>
                  <a:gd name="connsiteX188" fmla="*/ 148372 w 2674872"/>
                  <a:gd name="connsiteY188" fmla="*/ 915208 h 1648657"/>
                  <a:gd name="connsiteX189" fmla="*/ 156354 w 2674872"/>
                  <a:gd name="connsiteY189" fmla="*/ 906550 h 1648657"/>
                  <a:gd name="connsiteX190" fmla="*/ 170832 w 2674872"/>
                  <a:gd name="connsiteY190" fmla="*/ 888776 h 1648657"/>
                  <a:gd name="connsiteX191" fmla="*/ 266091 w 2674872"/>
                  <a:gd name="connsiteY191" fmla="*/ 799650 h 1648657"/>
                  <a:gd name="connsiteX192" fmla="*/ 269178 w 2674872"/>
                  <a:gd name="connsiteY192" fmla="*/ 794460 h 1648657"/>
                  <a:gd name="connsiteX193" fmla="*/ 315793 w 2674872"/>
                  <a:gd name="connsiteY193" fmla="*/ 752311 h 1648657"/>
                  <a:gd name="connsiteX194" fmla="*/ 350236 w 2674872"/>
                  <a:gd name="connsiteY194" fmla="*/ 724794 h 1648657"/>
                  <a:gd name="connsiteX195" fmla="*/ 390669 w 2674872"/>
                  <a:gd name="connsiteY195" fmla="*/ 695304 h 1648657"/>
                  <a:gd name="connsiteX196" fmla="*/ 392926 w 2674872"/>
                  <a:gd name="connsiteY196" fmla="*/ 692685 h 1648657"/>
                  <a:gd name="connsiteX197" fmla="*/ 395213 w 2674872"/>
                  <a:gd name="connsiteY197" fmla="*/ 689332 h 1648657"/>
                  <a:gd name="connsiteX198" fmla="*/ 527725 w 2674872"/>
                  <a:gd name="connsiteY198" fmla="*/ 594082 h 1648657"/>
                  <a:gd name="connsiteX199" fmla="*/ 530220 w 2674872"/>
                  <a:gd name="connsiteY199" fmla="*/ 590663 h 1648657"/>
                  <a:gd name="connsiteX200" fmla="*/ 575444 w 2674872"/>
                  <a:gd name="connsiteY200" fmla="*/ 553410 h 1648657"/>
                  <a:gd name="connsiteX201" fmla="*/ 604753 w 2674872"/>
                  <a:gd name="connsiteY201" fmla="*/ 531465 h 1648657"/>
                  <a:gd name="connsiteX202" fmla="*/ 634881 w 2674872"/>
                  <a:gd name="connsiteY202" fmla="*/ 510634 h 1648657"/>
                  <a:gd name="connsiteX203" fmla="*/ 636328 w 2674872"/>
                  <a:gd name="connsiteY203" fmla="*/ 503995 h 1648657"/>
                  <a:gd name="connsiteX204" fmla="*/ 641396 w 2674872"/>
                  <a:gd name="connsiteY204" fmla="*/ 503756 h 1648657"/>
                  <a:gd name="connsiteX205" fmla="*/ 675657 w 2674872"/>
                  <a:gd name="connsiteY205" fmla="*/ 481954 h 1648657"/>
                  <a:gd name="connsiteX206" fmla="*/ 677438 w 2674872"/>
                  <a:gd name="connsiteY206" fmla="*/ 480306 h 1648657"/>
                  <a:gd name="connsiteX207" fmla="*/ 736388 w 2674872"/>
                  <a:gd name="connsiteY207" fmla="*/ 452379 h 1648657"/>
                  <a:gd name="connsiteX208" fmla="*/ 739332 w 2674872"/>
                  <a:gd name="connsiteY208" fmla="*/ 447769 h 1648657"/>
                  <a:gd name="connsiteX209" fmla="*/ 759153 w 2674872"/>
                  <a:gd name="connsiteY209" fmla="*/ 438263 h 1648657"/>
                  <a:gd name="connsiteX210" fmla="*/ 761191 w 2674872"/>
                  <a:gd name="connsiteY210" fmla="*/ 435643 h 1648657"/>
                  <a:gd name="connsiteX211" fmla="*/ 764506 w 2674872"/>
                  <a:gd name="connsiteY211" fmla="*/ 435815 h 1648657"/>
                  <a:gd name="connsiteX212" fmla="*/ 776003 w 2674872"/>
                  <a:gd name="connsiteY212" fmla="*/ 432967 h 1648657"/>
                  <a:gd name="connsiteX213" fmla="*/ 778441 w 2674872"/>
                  <a:gd name="connsiteY213" fmla="*/ 432852 h 1648657"/>
                  <a:gd name="connsiteX214" fmla="*/ 784766 w 2674872"/>
                  <a:gd name="connsiteY214" fmla="*/ 426947 h 1648657"/>
                  <a:gd name="connsiteX215" fmla="*/ 784700 w 2674872"/>
                  <a:gd name="connsiteY215" fmla="*/ 426509 h 1648657"/>
                  <a:gd name="connsiteX216" fmla="*/ 797958 w 2674872"/>
                  <a:gd name="connsiteY216" fmla="*/ 418565 h 1648657"/>
                  <a:gd name="connsiteX217" fmla="*/ 798291 w 2674872"/>
                  <a:gd name="connsiteY217" fmla="*/ 414755 h 1648657"/>
                  <a:gd name="connsiteX218" fmla="*/ 792138 w 2674872"/>
                  <a:gd name="connsiteY218" fmla="*/ 411555 h 1648657"/>
                  <a:gd name="connsiteX219" fmla="*/ 778080 w 2674872"/>
                  <a:gd name="connsiteY219" fmla="*/ 419841 h 1648657"/>
                  <a:gd name="connsiteX220" fmla="*/ 777822 w 2674872"/>
                  <a:gd name="connsiteY220" fmla="*/ 420689 h 1648657"/>
                  <a:gd name="connsiteX221" fmla="*/ 768983 w 2674872"/>
                  <a:gd name="connsiteY221" fmla="*/ 421727 h 1648657"/>
                  <a:gd name="connsiteX222" fmla="*/ 761658 w 2674872"/>
                  <a:gd name="connsiteY222" fmla="*/ 423889 h 1648657"/>
                  <a:gd name="connsiteX223" fmla="*/ 757906 w 2674872"/>
                  <a:gd name="connsiteY223" fmla="*/ 426576 h 1648657"/>
                  <a:gd name="connsiteX224" fmla="*/ 757086 w 2674872"/>
                  <a:gd name="connsiteY224" fmla="*/ 430128 h 1648657"/>
                  <a:gd name="connsiteX225" fmla="*/ 755753 w 2674872"/>
                  <a:gd name="connsiteY225" fmla="*/ 430186 h 1648657"/>
                  <a:gd name="connsiteX226" fmla="*/ 747085 w 2674872"/>
                  <a:gd name="connsiteY226" fmla="*/ 431252 h 1648657"/>
                  <a:gd name="connsiteX227" fmla="*/ 721044 w 2674872"/>
                  <a:gd name="connsiteY227" fmla="*/ 444482 h 1648657"/>
                  <a:gd name="connsiteX228" fmla="*/ 719463 w 2674872"/>
                  <a:gd name="connsiteY228" fmla="*/ 447550 h 1648657"/>
                  <a:gd name="connsiteX229" fmla="*/ 671409 w 2674872"/>
                  <a:gd name="connsiteY229" fmla="*/ 469628 h 1648657"/>
                  <a:gd name="connsiteX230" fmla="*/ 669323 w 2674872"/>
                  <a:gd name="connsiteY230" fmla="*/ 471562 h 1648657"/>
                  <a:gd name="connsiteX231" fmla="*/ 659493 w 2674872"/>
                  <a:gd name="connsiteY231" fmla="*/ 478449 h 1648657"/>
                  <a:gd name="connsiteX232" fmla="*/ 657855 w 2674872"/>
                  <a:gd name="connsiteY232" fmla="*/ 478896 h 1648657"/>
                  <a:gd name="connsiteX233" fmla="*/ 655083 w 2674872"/>
                  <a:gd name="connsiteY233" fmla="*/ 481430 h 1648657"/>
                  <a:gd name="connsiteX234" fmla="*/ 635595 w 2674872"/>
                  <a:gd name="connsiteY234" fmla="*/ 492993 h 1648657"/>
                  <a:gd name="connsiteX235" fmla="*/ 632994 w 2674872"/>
                  <a:gd name="connsiteY235" fmla="*/ 500890 h 1648657"/>
                  <a:gd name="connsiteX236" fmla="*/ 626546 w 2674872"/>
                  <a:gd name="connsiteY236" fmla="*/ 501690 h 1648657"/>
                  <a:gd name="connsiteX237" fmla="*/ 612630 w 2674872"/>
                  <a:gd name="connsiteY237" fmla="*/ 511757 h 1648657"/>
                  <a:gd name="connsiteX238" fmla="*/ 609878 w 2674872"/>
                  <a:gd name="connsiteY238" fmla="*/ 512091 h 1648657"/>
                  <a:gd name="connsiteX239" fmla="*/ 606697 w 2674872"/>
                  <a:gd name="connsiteY239" fmla="*/ 515263 h 1648657"/>
                  <a:gd name="connsiteX240" fmla="*/ 607049 w 2674872"/>
                  <a:gd name="connsiteY240" fmla="*/ 515434 h 1648657"/>
                  <a:gd name="connsiteX241" fmla="*/ 595761 w 2674872"/>
                  <a:gd name="connsiteY241" fmla="*/ 522778 h 1648657"/>
                  <a:gd name="connsiteX242" fmla="*/ 587913 w 2674872"/>
                  <a:gd name="connsiteY242" fmla="*/ 528407 h 1648657"/>
                  <a:gd name="connsiteX243" fmla="*/ 585646 w 2674872"/>
                  <a:gd name="connsiteY243" fmla="*/ 528779 h 1648657"/>
                  <a:gd name="connsiteX244" fmla="*/ 583150 w 2674872"/>
                  <a:gd name="connsiteY244" fmla="*/ 531846 h 1648657"/>
                  <a:gd name="connsiteX245" fmla="*/ 568339 w 2674872"/>
                  <a:gd name="connsiteY245" fmla="*/ 543447 h 1648657"/>
                  <a:gd name="connsiteX246" fmla="*/ 529868 w 2674872"/>
                  <a:gd name="connsiteY246" fmla="*/ 576480 h 1648657"/>
                  <a:gd name="connsiteX247" fmla="*/ 521819 w 2674872"/>
                  <a:gd name="connsiteY247" fmla="*/ 581119 h 1648657"/>
                  <a:gd name="connsiteX248" fmla="*/ 517247 w 2674872"/>
                  <a:gd name="connsiteY248" fmla="*/ 583300 h 1648657"/>
                  <a:gd name="connsiteX249" fmla="*/ 514028 w 2674872"/>
                  <a:gd name="connsiteY249" fmla="*/ 588996 h 1648657"/>
                  <a:gd name="connsiteX250" fmla="*/ 381754 w 2674872"/>
                  <a:gd name="connsiteY250" fmla="*/ 682969 h 1648657"/>
                  <a:gd name="connsiteX251" fmla="*/ 378706 w 2674872"/>
                  <a:gd name="connsiteY251" fmla="*/ 688780 h 1648657"/>
                  <a:gd name="connsiteX252" fmla="*/ 311573 w 2674872"/>
                  <a:gd name="connsiteY252" fmla="*/ 739672 h 1648657"/>
                  <a:gd name="connsiteX253" fmla="*/ 298238 w 2674872"/>
                  <a:gd name="connsiteY253" fmla="*/ 752826 h 1648657"/>
                  <a:gd name="connsiteX254" fmla="*/ 291714 w 2674872"/>
                  <a:gd name="connsiteY254" fmla="*/ 753959 h 1648657"/>
                  <a:gd name="connsiteX255" fmla="*/ 256653 w 2674872"/>
                  <a:gd name="connsiteY255" fmla="*/ 787011 h 1648657"/>
                  <a:gd name="connsiteX256" fmla="*/ 253223 w 2674872"/>
                  <a:gd name="connsiteY256" fmla="*/ 790735 h 1648657"/>
                  <a:gd name="connsiteX257" fmla="*/ 251223 w 2674872"/>
                  <a:gd name="connsiteY257" fmla="*/ 792897 h 1648657"/>
                  <a:gd name="connsiteX258" fmla="*/ 249356 w 2674872"/>
                  <a:gd name="connsiteY258" fmla="*/ 797250 h 1648657"/>
                  <a:gd name="connsiteX259" fmla="*/ 186624 w 2674872"/>
                  <a:gd name="connsiteY259" fmla="*/ 854610 h 1648657"/>
                  <a:gd name="connsiteX260" fmla="*/ 186510 w 2674872"/>
                  <a:gd name="connsiteY260" fmla="*/ 853667 h 1648657"/>
                  <a:gd name="connsiteX261" fmla="*/ 182053 w 2674872"/>
                  <a:gd name="connsiteY261" fmla="*/ 855934 h 1648657"/>
                  <a:gd name="connsiteX262" fmla="*/ 180662 w 2674872"/>
                  <a:gd name="connsiteY262" fmla="*/ 860763 h 1648657"/>
                  <a:gd name="connsiteX263" fmla="*/ 157783 w 2674872"/>
                  <a:gd name="connsiteY263" fmla="*/ 884776 h 1648657"/>
                  <a:gd name="connsiteX264" fmla="*/ 157326 w 2674872"/>
                  <a:gd name="connsiteY264" fmla="*/ 885509 h 1648657"/>
                  <a:gd name="connsiteX265" fmla="*/ 137456 w 2674872"/>
                  <a:gd name="connsiteY265" fmla="*/ 900158 h 1648657"/>
                  <a:gd name="connsiteX266" fmla="*/ 124321 w 2674872"/>
                  <a:gd name="connsiteY266" fmla="*/ 906245 h 1648657"/>
                  <a:gd name="connsiteX267" fmla="*/ 97633 w 2674872"/>
                  <a:gd name="connsiteY267" fmla="*/ 926590 h 1648657"/>
                  <a:gd name="connsiteX268" fmla="*/ 86336 w 2674872"/>
                  <a:gd name="connsiteY268" fmla="*/ 953822 h 1648657"/>
                  <a:gd name="connsiteX269" fmla="*/ 80097 w 2674872"/>
                  <a:gd name="connsiteY269" fmla="*/ 970386 h 1648657"/>
                  <a:gd name="connsiteX270" fmla="*/ 72601 w 2674872"/>
                  <a:gd name="connsiteY270" fmla="*/ 973158 h 1648657"/>
                  <a:gd name="connsiteX271" fmla="*/ 61104 w 2674872"/>
                  <a:gd name="connsiteY271" fmla="*/ 964195 h 1648657"/>
                  <a:gd name="connsiteX272" fmla="*/ 38730 w 2674872"/>
                  <a:gd name="connsiteY272" fmla="*/ 938087 h 1648657"/>
                  <a:gd name="connsiteX273" fmla="*/ 32663 w 2674872"/>
                  <a:gd name="connsiteY273" fmla="*/ 932467 h 1648657"/>
                  <a:gd name="connsiteX274" fmla="*/ 22690 w 2674872"/>
                  <a:gd name="connsiteY274" fmla="*/ 927457 h 1648657"/>
                  <a:gd name="connsiteX275" fmla="*/ 14413 w 2674872"/>
                  <a:gd name="connsiteY275" fmla="*/ 883490 h 1648657"/>
                  <a:gd name="connsiteX276" fmla="*/ 8765 w 2674872"/>
                  <a:gd name="connsiteY276" fmla="*/ 863011 h 1648657"/>
                  <a:gd name="connsiteX277" fmla="*/ 8783 w 2674872"/>
                  <a:gd name="connsiteY277" fmla="*/ 862602 h 1648657"/>
                  <a:gd name="connsiteX278" fmla="*/ 8803 w 2674872"/>
                  <a:gd name="connsiteY278" fmla="*/ 862563 h 1648657"/>
                  <a:gd name="connsiteX279" fmla="*/ 10583 w 2674872"/>
                  <a:gd name="connsiteY279" fmla="*/ 861973 h 1648657"/>
                  <a:gd name="connsiteX280" fmla="*/ 24919 w 2674872"/>
                  <a:gd name="connsiteY280" fmla="*/ 860220 h 1648657"/>
                  <a:gd name="connsiteX281" fmla="*/ 22442 w 2674872"/>
                  <a:gd name="connsiteY281" fmla="*/ 850181 h 1648657"/>
                  <a:gd name="connsiteX282" fmla="*/ 18890 w 2674872"/>
                  <a:gd name="connsiteY282" fmla="*/ 844418 h 1648657"/>
                  <a:gd name="connsiteX283" fmla="*/ 28357 w 2674872"/>
                  <a:gd name="connsiteY283" fmla="*/ 825178 h 1648657"/>
                  <a:gd name="connsiteX284" fmla="*/ 36653 w 2674872"/>
                  <a:gd name="connsiteY284" fmla="*/ 811424 h 1648657"/>
                  <a:gd name="connsiteX285" fmla="*/ 36577 w 2674872"/>
                  <a:gd name="connsiteY285" fmla="*/ 808785 h 1648657"/>
                  <a:gd name="connsiteX286" fmla="*/ 67171 w 2674872"/>
                  <a:gd name="connsiteY286" fmla="*/ 763475 h 1648657"/>
                  <a:gd name="connsiteX287" fmla="*/ 69429 w 2674872"/>
                  <a:gd name="connsiteY287" fmla="*/ 763636 h 1648657"/>
                  <a:gd name="connsiteX288" fmla="*/ 68791 w 2674872"/>
                  <a:gd name="connsiteY288" fmla="*/ 763113 h 1648657"/>
                  <a:gd name="connsiteX289" fmla="*/ 69963 w 2674872"/>
                  <a:gd name="connsiteY289" fmla="*/ 762932 h 1648657"/>
                  <a:gd name="connsiteX290" fmla="*/ 70248 w 2674872"/>
                  <a:gd name="connsiteY290" fmla="*/ 763675 h 1648657"/>
                  <a:gd name="connsiteX291" fmla="*/ 71696 w 2674872"/>
                  <a:gd name="connsiteY291" fmla="*/ 762056 h 1648657"/>
                  <a:gd name="connsiteX292" fmla="*/ 72697 w 2674872"/>
                  <a:gd name="connsiteY292" fmla="*/ 761360 h 1648657"/>
                  <a:gd name="connsiteX293" fmla="*/ 84212 w 2674872"/>
                  <a:gd name="connsiteY293" fmla="*/ 749425 h 1648657"/>
                  <a:gd name="connsiteX294" fmla="*/ 88717 w 2674872"/>
                  <a:gd name="connsiteY294" fmla="*/ 747520 h 1648657"/>
                  <a:gd name="connsiteX295" fmla="*/ 87479 w 2674872"/>
                  <a:gd name="connsiteY295" fmla="*/ 746854 h 1648657"/>
                  <a:gd name="connsiteX296" fmla="*/ 90108 w 2674872"/>
                  <a:gd name="connsiteY296" fmla="*/ 745139 h 1648657"/>
                  <a:gd name="connsiteX297" fmla="*/ 93108 w 2674872"/>
                  <a:gd name="connsiteY297" fmla="*/ 740443 h 1648657"/>
                  <a:gd name="connsiteX298" fmla="*/ 123807 w 2674872"/>
                  <a:gd name="connsiteY298" fmla="*/ 710916 h 1648657"/>
                  <a:gd name="connsiteX299" fmla="*/ 131637 w 2674872"/>
                  <a:gd name="connsiteY299" fmla="*/ 710897 h 1648657"/>
                  <a:gd name="connsiteX300" fmla="*/ 131618 w 2674872"/>
                  <a:gd name="connsiteY300" fmla="*/ 710763 h 1648657"/>
                  <a:gd name="connsiteX301" fmla="*/ 125112 w 2674872"/>
                  <a:gd name="connsiteY301" fmla="*/ 709725 h 1648657"/>
                  <a:gd name="connsiteX302" fmla="*/ 131008 w 2674872"/>
                  <a:gd name="connsiteY302" fmla="*/ 704420 h 1648657"/>
                  <a:gd name="connsiteX303" fmla="*/ 131541 w 2674872"/>
                  <a:gd name="connsiteY303" fmla="*/ 708687 h 1648657"/>
                  <a:gd name="connsiteX304" fmla="*/ 137542 w 2674872"/>
                  <a:gd name="connsiteY304" fmla="*/ 702591 h 1648657"/>
                  <a:gd name="connsiteX305" fmla="*/ 137676 w 2674872"/>
                  <a:gd name="connsiteY305" fmla="*/ 698514 h 1648657"/>
                  <a:gd name="connsiteX306" fmla="*/ 151763 w 2674872"/>
                  <a:gd name="connsiteY306" fmla="*/ 686560 h 1648657"/>
                  <a:gd name="connsiteX307" fmla="*/ 151878 w 2674872"/>
                  <a:gd name="connsiteY307" fmla="*/ 686694 h 1648657"/>
                  <a:gd name="connsiteX308" fmla="*/ 158660 w 2674872"/>
                  <a:gd name="connsiteY308" fmla="*/ 682912 h 1648657"/>
                  <a:gd name="connsiteX309" fmla="*/ 160878 w 2674872"/>
                  <a:gd name="connsiteY309" fmla="*/ 679159 h 1648657"/>
                  <a:gd name="connsiteX310" fmla="*/ 175480 w 2674872"/>
                  <a:gd name="connsiteY310" fmla="*/ 667920 h 1648657"/>
                  <a:gd name="connsiteX311" fmla="*/ 176490 w 2674872"/>
                  <a:gd name="connsiteY311" fmla="*/ 666796 h 1648657"/>
                  <a:gd name="connsiteX312" fmla="*/ 186710 w 2674872"/>
                  <a:gd name="connsiteY312" fmla="*/ 658376 h 1648657"/>
                  <a:gd name="connsiteX313" fmla="*/ 188224 w 2674872"/>
                  <a:gd name="connsiteY313" fmla="*/ 657928 h 1648657"/>
                  <a:gd name="connsiteX314" fmla="*/ 204522 w 2674872"/>
                  <a:gd name="connsiteY314" fmla="*/ 643355 h 1648657"/>
                  <a:gd name="connsiteX315" fmla="*/ 205236 w 2674872"/>
                  <a:gd name="connsiteY315" fmla="*/ 641516 h 1648657"/>
                  <a:gd name="connsiteX316" fmla="*/ 210028 w 2674872"/>
                  <a:gd name="connsiteY316" fmla="*/ 640802 h 1648657"/>
                  <a:gd name="connsiteX317" fmla="*/ 255490 w 2674872"/>
                  <a:gd name="connsiteY317" fmla="*/ 604712 h 1648657"/>
                  <a:gd name="connsiteX318" fmla="*/ 260225 w 2674872"/>
                  <a:gd name="connsiteY318" fmla="*/ 600607 h 1648657"/>
                  <a:gd name="connsiteX319" fmla="*/ 307850 w 2674872"/>
                  <a:gd name="connsiteY319" fmla="*/ 560468 h 1648657"/>
                  <a:gd name="connsiteX320" fmla="*/ 309688 w 2674872"/>
                  <a:gd name="connsiteY320" fmla="*/ 554668 h 1648657"/>
                  <a:gd name="connsiteX321" fmla="*/ 316688 w 2674872"/>
                  <a:gd name="connsiteY321" fmla="*/ 550981 h 1648657"/>
                  <a:gd name="connsiteX322" fmla="*/ 321861 w 2674872"/>
                  <a:gd name="connsiteY322" fmla="*/ 549562 h 1648657"/>
                  <a:gd name="connsiteX323" fmla="*/ 350778 w 2674872"/>
                  <a:gd name="connsiteY323" fmla="*/ 526045 h 1648657"/>
                  <a:gd name="connsiteX324" fmla="*/ 350950 w 2674872"/>
                  <a:gd name="connsiteY324" fmla="*/ 526302 h 1648657"/>
                  <a:gd name="connsiteX325" fmla="*/ 351512 w 2674872"/>
                  <a:gd name="connsiteY325" fmla="*/ 525502 h 1648657"/>
                  <a:gd name="connsiteX326" fmla="*/ 389116 w 2674872"/>
                  <a:gd name="connsiteY326" fmla="*/ 500651 h 1648657"/>
                  <a:gd name="connsiteX327" fmla="*/ 391926 w 2674872"/>
                  <a:gd name="connsiteY327" fmla="*/ 496927 h 1648657"/>
                  <a:gd name="connsiteX328" fmla="*/ 403518 w 2674872"/>
                  <a:gd name="connsiteY328" fmla="*/ 488707 h 1648657"/>
                  <a:gd name="connsiteX329" fmla="*/ 406995 w 2674872"/>
                  <a:gd name="connsiteY329" fmla="*/ 482078 h 1648657"/>
                  <a:gd name="connsiteX330" fmla="*/ 387526 w 2674872"/>
                  <a:gd name="connsiteY330" fmla="*/ 489155 h 1648657"/>
                  <a:gd name="connsiteX331" fmla="*/ 383306 w 2674872"/>
                  <a:gd name="connsiteY331" fmla="*/ 489869 h 1648657"/>
                  <a:gd name="connsiteX332" fmla="*/ 316241 w 2674872"/>
                  <a:gd name="connsiteY332" fmla="*/ 538275 h 1648657"/>
                  <a:gd name="connsiteX333" fmla="*/ 302515 w 2674872"/>
                  <a:gd name="connsiteY333" fmla="*/ 550315 h 1648657"/>
                  <a:gd name="connsiteX334" fmla="*/ 299515 w 2674872"/>
                  <a:gd name="connsiteY334" fmla="*/ 551524 h 1648657"/>
                  <a:gd name="connsiteX335" fmla="*/ 204217 w 2674872"/>
                  <a:gd name="connsiteY335" fmla="*/ 630020 h 1648657"/>
                  <a:gd name="connsiteX336" fmla="*/ 201474 w 2674872"/>
                  <a:gd name="connsiteY336" fmla="*/ 634487 h 1648657"/>
                  <a:gd name="connsiteX337" fmla="*/ 197921 w 2674872"/>
                  <a:gd name="connsiteY337" fmla="*/ 634135 h 1648657"/>
                  <a:gd name="connsiteX338" fmla="*/ 194159 w 2674872"/>
                  <a:gd name="connsiteY338" fmla="*/ 636821 h 1648657"/>
                  <a:gd name="connsiteX339" fmla="*/ 192330 w 2674872"/>
                  <a:gd name="connsiteY339" fmla="*/ 639259 h 1648657"/>
                  <a:gd name="connsiteX340" fmla="*/ 186586 w 2674872"/>
                  <a:gd name="connsiteY340" fmla="*/ 644650 h 1648657"/>
                  <a:gd name="connsiteX341" fmla="*/ 182415 w 2674872"/>
                  <a:gd name="connsiteY341" fmla="*/ 647165 h 1648657"/>
                  <a:gd name="connsiteX342" fmla="*/ 179433 w 2674872"/>
                  <a:gd name="connsiteY342" fmla="*/ 653613 h 1648657"/>
                  <a:gd name="connsiteX343" fmla="*/ 174518 w 2674872"/>
                  <a:gd name="connsiteY343" fmla="*/ 658767 h 1648657"/>
                  <a:gd name="connsiteX344" fmla="*/ 167136 w 2674872"/>
                  <a:gd name="connsiteY344" fmla="*/ 658966 h 1648657"/>
                  <a:gd name="connsiteX345" fmla="*/ 77916 w 2674872"/>
                  <a:gd name="connsiteY345" fmla="*/ 738386 h 1648657"/>
                  <a:gd name="connsiteX346" fmla="*/ 14718 w 2674872"/>
                  <a:gd name="connsiteY346" fmla="*/ 825759 h 1648657"/>
                  <a:gd name="connsiteX347" fmla="*/ 12308 w 2674872"/>
                  <a:gd name="connsiteY347" fmla="*/ 825778 h 1648657"/>
                  <a:gd name="connsiteX348" fmla="*/ 8469 w 2674872"/>
                  <a:gd name="connsiteY348" fmla="*/ 825940 h 1648657"/>
                  <a:gd name="connsiteX349" fmla="*/ 7593 w 2674872"/>
                  <a:gd name="connsiteY349" fmla="*/ 824349 h 1648657"/>
                  <a:gd name="connsiteX350" fmla="*/ -6819 w 2674872"/>
                  <a:gd name="connsiteY350" fmla="*/ 795479 h 1648657"/>
                  <a:gd name="connsiteX351" fmla="*/ -8676 w 2674872"/>
                  <a:gd name="connsiteY351" fmla="*/ 785887 h 1648657"/>
                  <a:gd name="connsiteX352" fmla="*/ -3332 w 2674872"/>
                  <a:gd name="connsiteY352" fmla="*/ 762856 h 1648657"/>
                  <a:gd name="connsiteX353" fmla="*/ 26090 w 2674872"/>
                  <a:gd name="connsiteY353" fmla="*/ 689942 h 1648657"/>
                  <a:gd name="connsiteX354" fmla="*/ 64828 w 2674872"/>
                  <a:gd name="connsiteY354" fmla="*/ 649441 h 1648657"/>
                  <a:gd name="connsiteX355" fmla="*/ 89031 w 2674872"/>
                  <a:gd name="connsiteY355" fmla="*/ 627639 h 1648657"/>
                  <a:gd name="connsiteX356" fmla="*/ 141638 w 2674872"/>
                  <a:gd name="connsiteY356" fmla="*/ 580118 h 1648657"/>
                  <a:gd name="connsiteX357" fmla="*/ 160745 w 2674872"/>
                  <a:gd name="connsiteY357" fmla="*/ 561592 h 1648657"/>
                  <a:gd name="connsiteX358" fmla="*/ 201674 w 2674872"/>
                  <a:gd name="connsiteY358" fmla="*/ 522949 h 1648657"/>
                  <a:gd name="connsiteX359" fmla="*/ 268912 w 2674872"/>
                  <a:gd name="connsiteY359" fmla="*/ 460284 h 1648657"/>
                  <a:gd name="connsiteX360" fmla="*/ 288085 w 2674872"/>
                  <a:gd name="connsiteY360" fmla="*/ 446378 h 1648657"/>
                  <a:gd name="connsiteX361" fmla="*/ 389288 w 2674872"/>
                  <a:gd name="connsiteY361" fmla="*/ 379255 h 1648657"/>
                  <a:gd name="connsiteX362" fmla="*/ 398861 w 2674872"/>
                  <a:gd name="connsiteY362" fmla="*/ 372283 h 1648657"/>
                  <a:gd name="connsiteX363" fmla="*/ 442247 w 2674872"/>
                  <a:gd name="connsiteY363" fmla="*/ 336612 h 1648657"/>
                  <a:gd name="connsiteX364" fmla="*/ 467888 w 2674872"/>
                  <a:gd name="connsiteY364" fmla="*/ 316524 h 1648657"/>
                  <a:gd name="connsiteX365" fmla="*/ 499930 w 2674872"/>
                  <a:gd name="connsiteY365" fmla="*/ 295235 h 1648657"/>
                  <a:gd name="connsiteX366" fmla="*/ 530191 w 2674872"/>
                  <a:gd name="connsiteY366" fmla="*/ 271432 h 1648657"/>
                  <a:gd name="connsiteX367" fmla="*/ 600229 w 2674872"/>
                  <a:gd name="connsiteY367" fmla="*/ 221721 h 1648657"/>
                  <a:gd name="connsiteX368" fmla="*/ 624594 w 2674872"/>
                  <a:gd name="connsiteY368" fmla="*/ 204795 h 1648657"/>
                  <a:gd name="connsiteX369" fmla="*/ 673114 w 2674872"/>
                  <a:gd name="connsiteY369" fmla="*/ 170781 h 1648657"/>
                  <a:gd name="connsiteX370" fmla="*/ 717920 w 2674872"/>
                  <a:gd name="connsiteY370" fmla="*/ 141759 h 1648657"/>
                  <a:gd name="connsiteX371" fmla="*/ 774508 w 2674872"/>
                  <a:gd name="connsiteY371" fmla="*/ 98630 h 1648657"/>
                  <a:gd name="connsiteX372" fmla="*/ 819904 w 2674872"/>
                  <a:gd name="connsiteY372" fmla="*/ 71140 h 1648657"/>
                  <a:gd name="connsiteX373" fmla="*/ 851793 w 2674872"/>
                  <a:gd name="connsiteY373" fmla="*/ 55358 h 1648657"/>
                  <a:gd name="connsiteX374" fmla="*/ 917678 w 2674872"/>
                  <a:gd name="connsiteY374" fmla="*/ 21391 h 1648657"/>
                  <a:gd name="connsiteX375" fmla="*/ 984705 w 2674872"/>
                  <a:gd name="connsiteY375" fmla="*/ -1545 h 1648657"/>
                  <a:gd name="connsiteX376" fmla="*/ 1005175 w 2674872"/>
                  <a:gd name="connsiteY376" fmla="*/ -4517 h 1648657"/>
                  <a:gd name="connsiteX377" fmla="*/ 1073460 w 2674872"/>
                  <a:gd name="connsiteY377" fmla="*/ -6612 h 1648657"/>
                  <a:gd name="connsiteX378" fmla="*/ 1179663 w 2674872"/>
                  <a:gd name="connsiteY378" fmla="*/ 3513 h 1648657"/>
                  <a:gd name="connsiteX379" fmla="*/ 1261397 w 2674872"/>
                  <a:gd name="connsiteY379" fmla="*/ 18258 h 1648657"/>
                  <a:gd name="connsiteX380" fmla="*/ 1284390 w 2674872"/>
                  <a:gd name="connsiteY380" fmla="*/ 23296 h 1648657"/>
                  <a:gd name="connsiteX381" fmla="*/ 1345864 w 2674872"/>
                  <a:gd name="connsiteY381" fmla="*/ 31935 h 1648657"/>
                  <a:gd name="connsiteX382" fmla="*/ 1462708 w 2674872"/>
                  <a:gd name="connsiteY382" fmla="*/ 52738 h 1648657"/>
                  <a:gd name="connsiteX383" fmla="*/ 1474443 w 2674872"/>
                  <a:gd name="connsiteY383" fmla="*/ 54653 h 1648657"/>
                  <a:gd name="connsiteX384" fmla="*/ 1515229 w 2674872"/>
                  <a:gd name="connsiteY384" fmla="*/ 62273 h 1648657"/>
                  <a:gd name="connsiteX385" fmla="*/ 1634948 w 2674872"/>
                  <a:gd name="connsiteY385" fmla="*/ 95496 h 1648657"/>
                  <a:gd name="connsiteX386" fmla="*/ 1706158 w 2674872"/>
                  <a:gd name="connsiteY386" fmla="*/ 123871 h 1648657"/>
                  <a:gd name="connsiteX387" fmla="*/ 1755973 w 2674872"/>
                  <a:gd name="connsiteY387" fmla="*/ 148731 h 1648657"/>
                  <a:gd name="connsiteX388" fmla="*/ 1763498 w 2674872"/>
                  <a:gd name="connsiteY388" fmla="*/ 153294 h 1648657"/>
                  <a:gd name="connsiteX389" fmla="*/ 1783691 w 2674872"/>
                  <a:gd name="connsiteY389" fmla="*/ 165552 h 1648657"/>
                  <a:gd name="connsiteX390" fmla="*/ 1850556 w 2674872"/>
                  <a:gd name="connsiteY390" fmla="*/ 209386 h 1648657"/>
                  <a:gd name="connsiteX391" fmla="*/ 1878465 w 2674872"/>
                  <a:gd name="connsiteY391" fmla="*/ 231275 h 1648657"/>
                  <a:gd name="connsiteX392" fmla="*/ 1907801 w 2674872"/>
                  <a:gd name="connsiteY392" fmla="*/ 254801 h 1648657"/>
                  <a:gd name="connsiteX393" fmla="*/ 1934376 w 2674872"/>
                  <a:gd name="connsiteY393" fmla="*/ 282376 h 1648657"/>
                  <a:gd name="connsiteX394" fmla="*/ 1941044 w 2674872"/>
                  <a:gd name="connsiteY394" fmla="*/ 288006 h 1648657"/>
                  <a:gd name="connsiteX395" fmla="*/ 1953426 w 2674872"/>
                  <a:gd name="connsiteY395" fmla="*/ 299521 h 1648657"/>
                  <a:gd name="connsiteX396" fmla="*/ 1992765 w 2674872"/>
                  <a:gd name="connsiteY396" fmla="*/ 329287 h 1648657"/>
                  <a:gd name="connsiteX397" fmla="*/ 2002575 w 2674872"/>
                  <a:gd name="connsiteY397" fmla="*/ 335497 h 1648657"/>
                  <a:gd name="connsiteX398" fmla="*/ 2019340 w 2674872"/>
                  <a:gd name="connsiteY398" fmla="*/ 359748 h 1648657"/>
                  <a:gd name="connsiteX399" fmla="*/ 2030579 w 2674872"/>
                  <a:gd name="connsiteY399" fmla="*/ 373064 h 1648657"/>
                  <a:gd name="connsiteX400" fmla="*/ 2046295 w 2674872"/>
                  <a:gd name="connsiteY400" fmla="*/ 385818 h 1648657"/>
                  <a:gd name="connsiteX401" fmla="*/ 2061726 w 2674872"/>
                  <a:gd name="connsiteY401" fmla="*/ 399143 h 1648657"/>
                  <a:gd name="connsiteX402" fmla="*/ 2077823 w 2674872"/>
                  <a:gd name="connsiteY402" fmla="*/ 410897 h 1648657"/>
                  <a:gd name="connsiteX403" fmla="*/ 2083348 w 2674872"/>
                  <a:gd name="connsiteY403" fmla="*/ 416917 h 1648657"/>
                  <a:gd name="connsiteX404" fmla="*/ 2104398 w 2674872"/>
                  <a:gd name="connsiteY404" fmla="*/ 444549 h 1648657"/>
                  <a:gd name="connsiteX405" fmla="*/ 2124686 w 2674872"/>
                  <a:gd name="connsiteY405" fmla="*/ 460970 h 1648657"/>
                  <a:gd name="connsiteX406" fmla="*/ 2153452 w 2674872"/>
                  <a:gd name="connsiteY406" fmla="*/ 490431 h 1648657"/>
                  <a:gd name="connsiteX407" fmla="*/ 2169549 w 2674872"/>
                  <a:gd name="connsiteY407" fmla="*/ 507300 h 1648657"/>
                  <a:gd name="connsiteX408" fmla="*/ 2201267 w 2674872"/>
                  <a:gd name="connsiteY408" fmla="*/ 533608 h 1648657"/>
                  <a:gd name="connsiteX409" fmla="*/ 2228699 w 2674872"/>
                  <a:gd name="connsiteY409" fmla="*/ 559382 h 1648657"/>
                  <a:gd name="connsiteX410" fmla="*/ 2238129 w 2674872"/>
                  <a:gd name="connsiteY410" fmla="*/ 570403 h 1648657"/>
                  <a:gd name="connsiteX411" fmla="*/ 2278324 w 2674872"/>
                  <a:gd name="connsiteY411" fmla="*/ 604474 h 1648657"/>
                  <a:gd name="connsiteX412" fmla="*/ 2282325 w 2674872"/>
                  <a:gd name="connsiteY412" fmla="*/ 608741 h 1648657"/>
                  <a:gd name="connsiteX413" fmla="*/ 2295755 w 2674872"/>
                  <a:gd name="connsiteY413" fmla="*/ 623676 h 1648657"/>
                  <a:gd name="connsiteX414" fmla="*/ 2305470 w 2674872"/>
                  <a:gd name="connsiteY414" fmla="*/ 634801 h 1648657"/>
                  <a:gd name="connsiteX415" fmla="*/ 2319377 w 2674872"/>
                  <a:gd name="connsiteY415" fmla="*/ 649889 h 1648657"/>
                  <a:gd name="connsiteX416" fmla="*/ 2330998 w 2674872"/>
                  <a:gd name="connsiteY416" fmla="*/ 663119 h 1648657"/>
                  <a:gd name="connsiteX417" fmla="*/ 2338808 w 2674872"/>
                  <a:gd name="connsiteY417" fmla="*/ 671882 h 1648657"/>
                  <a:gd name="connsiteX418" fmla="*/ 2371479 w 2674872"/>
                  <a:gd name="connsiteY418" fmla="*/ 705848 h 1648657"/>
                  <a:gd name="connsiteX419" fmla="*/ 2385576 w 2674872"/>
                  <a:gd name="connsiteY419" fmla="*/ 720831 h 1648657"/>
                  <a:gd name="connsiteX420" fmla="*/ 2418723 w 2674872"/>
                  <a:gd name="connsiteY420" fmla="*/ 749901 h 1648657"/>
                  <a:gd name="connsiteX421" fmla="*/ 2427866 w 2674872"/>
                  <a:gd name="connsiteY421" fmla="*/ 761398 h 1648657"/>
                  <a:gd name="connsiteX422" fmla="*/ 2486541 w 2674872"/>
                  <a:gd name="connsiteY422" fmla="*/ 827445 h 1648657"/>
                  <a:gd name="connsiteX423" fmla="*/ 2512639 w 2674872"/>
                  <a:gd name="connsiteY423" fmla="*/ 850695 h 1648657"/>
                  <a:gd name="connsiteX424" fmla="*/ 2520259 w 2674872"/>
                  <a:gd name="connsiteY424" fmla="*/ 854524 h 1648657"/>
                  <a:gd name="connsiteX425" fmla="*/ 2531880 w 2674872"/>
                  <a:gd name="connsiteY425" fmla="*/ 865611 h 1648657"/>
                  <a:gd name="connsiteX426" fmla="*/ 2533785 w 2674872"/>
                  <a:gd name="connsiteY426" fmla="*/ 871107 h 1648657"/>
                  <a:gd name="connsiteX427" fmla="*/ 2569218 w 2674872"/>
                  <a:gd name="connsiteY427" fmla="*/ 902044 h 1648657"/>
                  <a:gd name="connsiteX428" fmla="*/ 2579410 w 2674872"/>
                  <a:gd name="connsiteY428" fmla="*/ 912351 h 1648657"/>
                  <a:gd name="connsiteX429" fmla="*/ 2619986 w 2674872"/>
                  <a:gd name="connsiteY429" fmla="*/ 952936 h 1648657"/>
                  <a:gd name="connsiteX430" fmla="*/ 2624748 w 2674872"/>
                  <a:gd name="connsiteY430" fmla="*/ 959757 h 1648657"/>
                  <a:gd name="connsiteX431" fmla="*/ 2632273 w 2674872"/>
                  <a:gd name="connsiteY431" fmla="*/ 971948 h 1648657"/>
                  <a:gd name="connsiteX432" fmla="*/ 2660753 w 2674872"/>
                  <a:gd name="connsiteY432" fmla="*/ 987379 h 1648657"/>
                  <a:gd name="connsiteX433" fmla="*/ 2664944 w 2674872"/>
                  <a:gd name="connsiteY433" fmla="*/ 996904 h 1648657"/>
                  <a:gd name="connsiteX434" fmla="*/ 2662563 w 2674872"/>
                  <a:gd name="connsiteY434" fmla="*/ 1013830 h 1648657"/>
                  <a:gd name="connsiteX435" fmla="*/ 407433 w 2674872"/>
                  <a:gd name="connsiteY435" fmla="*/ 481715 h 1648657"/>
                  <a:gd name="connsiteX436" fmla="*/ 413186 w 2674872"/>
                  <a:gd name="connsiteY436" fmla="*/ 475972 h 1648657"/>
                  <a:gd name="connsiteX437" fmla="*/ 407433 w 2674872"/>
                  <a:gd name="connsiteY437" fmla="*/ 481715 h 1648657"/>
                  <a:gd name="connsiteX438" fmla="*/ 572445 w 2674872"/>
                  <a:gd name="connsiteY438" fmla="*/ 344117 h 1648657"/>
                  <a:gd name="connsiteX439" fmla="*/ 571892 w 2674872"/>
                  <a:gd name="connsiteY439" fmla="*/ 344613 h 1648657"/>
                  <a:gd name="connsiteX440" fmla="*/ 567072 w 2674872"/>
                  <a:gd name="connsiteY440" fmla="*/ 345051 h 1648657"/>
                  <a:gd name="connsiteX441" fmla="*/ 517095 w 2674872"/>
                  <a:gd name="connsiteY441" fmla="*/ 388218 h 1648657"/>
                  <a:gd name="connsiteX442" fmla="*/ 515684 w 2674872"/>
                  <a:gd name="connsiteY442" fmla="*/ 388647 h 1648657"/>
                  <a:gd name="connsiteX443" fmla="*/ 489205 w 2674872"/>
                  <a:gd name="connsiteY443" fmla="*/ 404211 h 1648657"/>
                  <a:gd name="connsiteX444" fmla="*/ 486767 w 2674872"/>
                  <a:gd name="connsiteY444" fmla="*/ 412069 h 1648657"/>
                  <a:gd name="connsiteX445" fmla="*/ 453391 w 2674872"/>
                  <a:gd name="connsiteY445" fmla="*/ 432243 h 1648657"/>
                  <a:gd name="connsiteX446" fmla="*/ 450429 w 2674872"/>
                  <a:gd name="connsiteY446" fmla="*/ 437615 h 1648657"/>
                  <a:gd name="connsiteX447" fmla="*/ 416301 w 2674872"/>
                  <a:gd name="connsiteY447" fmla="*/ 464304 h 1648657"/>
                  <a:gd name="connsiteX448" fmla="*/ 415739 w 2674872"/>
                  <a:gd name="connsiteY448" fmla="*/ 472057 h 1648657"/>
                  <a:gd name="connsiteX449" fmla="*/ 413329 w 2674872"/>
                  <a:gd name="connsiteY449" fmla="*/ 475886 h 1648657"/>
                  <a:gd name="connsiteX450" fmla="*/ 420007 w 2674872"/>
                  <a:gd name="connsiteY450" fmla="*/ 474981 h 1648657"/>
                  <a:gd name="connsiteX451" fmla="*/ 424645 w 2674872"/>
                  <a:gd name="connsiteY451" fmla="*/ 473267 h 1648657"/>
                  <a:gd name="connsiteX452" fmla="*/ 450963 w 2674872"/>
                  <a:gd name="connsiteY452" fmla="*/ 451712 h 1648657"/>
                  <a:gd name="connsiteX453" fmla="*/ 452239 w 2674872"/>
                  <a:gd name="connsiteY453" fmla="*/ 451579 h 1648657"/>
                  <a:gd name="connsiteX454" fmla="*/ 456373 w 2674872"/>
                  <a:gd name="connsiteY454" fmla="*/ 449026 h 1648657"/>
                  <a:gd name="connsiteX455" fmla="*/ 455449 w 2674872"/>
                  <a:gd name="connsiteY455" fmla="*/ 448750 h 1648657"/>
                  <a:gd name="connsiteX456" fmla="*/ 457420 w 2674872"/>
                  <a:gd name="connsiteY456" fmla="*/ 447483 h 1648657"/>
                  <a:gd name="connsiteX457" fmla="*/ 457507 w 2674872"/>
                  <a:gd name="connsiteY457" fmla="*/ 448026 h 1648657"/>
                  <a:gd name="connsiteX458" fmla="*/ 460278 w 2674872"/>
                  <a:gd name="connsiteY458" fmla="*/ 445645 h 1648657"/>
                  <a:gd name="connsiteX459" fmla="*/ 502007 w 2674872"/>
                  <a:gd name="connsiteY459" fmla="*/ 418498 h 1648657"/>
                  <a:gd name="connsiteX460" fmla="*/ 513761 w 2674872"/>
                  <a:gd name="connsiteY460" fmla="*/ 408411 h 1648657"/>
                  <a:gd name="connsiteX461" fmla="*/ 518371 w 2674872"/>
                  <a:gd name="connsiteY461" fmla="*/ 405649 h 1648657"/>
                  <a:gd name="connsiteX462" fmla="*/ 521361 w 2674872"/>
                  <a:gd name="connsiteY462" fmla="*/ 401077 h 1648657"/>
                  <a:gd name="connsiteX463" fmla="*/ 572873 w 2674872"/>
                  <a:gd name="connsiteY463" fmla="*/ 355814 h 1648657"/>
                  <a:gd name="connsiteX464" fmla="*/ 575740 w 2674872"/>
                  <a:gd name="connsiteY464" fmla="*/ 352261 h 1648657"/>
                  <a:gd name="connsiteX465" fmla="*/ 577816 w 2674872"/>
                  <a:gd name="connsiteY465" fmla="*/ 350414 h 1648657"/>
                  <a:gd name="connsiteX466" fmla="*/ 587351 w 2674872"/>
                  <a:gd name="connsiteY466" fmla="*/ 341346 h 1648657"/>
                  <a:gd name="connsiteX467" fmla="*/ 572445 w 2674872"/>
                  <a:gd name="connsiteY467" fmla="*/ 344117 h 1648657"/>
                  <a:gd name="connsiteX468" fmla="*/ 591037 w 2674872"/>
                  <a:gd name="connsiteY468" fmla="*/ 331259 h 1648657"/>
                  <a:gd name="connsiteX469" fmla="*/ 586827 w 2674872"/>
                  <a:gd name="connsiteY469" fmla="*/ 333831 h 1648657"/>
                  <a:gd name="connsiteX470" fmla="*/ 588151 w 2674872"/>
                  <a:gd name="connsiteY470" fmla="*/ 340784 h 1648657"/>
                  <a:gd name="connsiteX471" fmla="*/ 592580 w 2674872"/>
                  <a:gd name="connsiteY471" fmla="*/ 338298 h 1648657"/>
                  <a:gd name="connsiteX472" fmla="*/ 594894 w 2674872"/>
                  <a:gd name="connsiteY472" fmla="*/ 334316 h 1648657"/>
                  <a:gd name="connsiteX473" fmla="*/ 591037 w 2674872"/>
                  <a:gd name="connsiteY473" fmla="*/ 331259 h 16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2674872" h="1648657">
                    <a:moveTo>
                      <a:pt x="2662563" y="1013830"/>
                    </a:moveTo>
                    <a:cubicBezTo>
                      <a:pt x="2669897" y="1027317"/>
                      <a:pt x="2665230" y="1038576"/>
                      <a:pt x="2656562" y="1049186"/>
                    </a:cubicBezTo>
                    <a:cubicBezTo>
                      <a:pt x="2654657" y="1051454"/>
                      <a:pt x="2652276" y="1053340"/>
                      <a:pt x="2650371" y="1055587"/>
                    </a:cubicBezTo>
                    <a:cubicBezTo>
                      <a:pt x="2643322" y="1063846"/>
                      <a:pt x="2637227" y="1073123"/>
                      <a:pt x="2629225" y="1080257"/>
                    </a:cubicBezTo>
                    <a:cubicBezTo>
                      <a:pt x="2620748" y="1087868"/>
                      <a:pt x="2618462" y="1098993"/>
                      <a:pt x="2611128" y="1107137"/>
                    </a:cubicBezTo>
                    <a:cubicBezTo>
                      <a:pt x="2605889" y="1112918"/>
                      <a:pt x="2602270" y="1120253"/>
                      <a:pt x="2598555" y="1127187"/>
                    </a:cubicBezTo>
                    <a:cubicBezTo>
                      <a:pt x="2596173" y="1131626"/>
                      <a:pt x="2593316" y="1135340"/>
                      <a:pt x="2589602" y="1138721"/>
                    </a:cubicBezTo>
                    <a:cubicBezTo>
                      <a:pt x="2576933" y="1150132"/>
                      <a:pt x="2567980" y="1164172"/>
                      <a:pt x="2561598" y="1179936"/>
                    </a:cubicBezTo>
                    <a:cubicBezTo>
                      <a:pt x="2559788" y="1184441"/>
                      <a:pt x="2558740" y="1190223"/>
                      <a:pt x="2555312" y="1192862"/>
                    </a:cubicBezTo>
                    <a:cubicBezTo>
                      <a:pt x="2550073" y="1196929"/>
                      <a:pt x="2549120" y="1202691"/>
                      <a:pt x="2546072" y="1207587"/>
                    </a:cubicBezTo>
                    <a:cubicBezTo>
                      <a:pt x="2542453" y="1213407"/>
                      <a:pt x="2537500" y="1218208"/>
                      <a:pt x="2533785" y="1224142"/>
                    </a:cubicBezTo>
                    <a:cubicBezTo>
                      <a:pt x="2525403" y="1237496"/>
                      <a:pt x="2516830" y="1250983"/>
                      <a:pt x="2506353" y="1262613"/>
                    </a:cubicBezTo>
                    <a:cubicBezTo>
                      <a:pt x="2495685" y="1274453"/>
                      <a:pt x="2486921" y="1287417"/>
                      <a:pt x="2479016" y="1300952"/>
                    </a:cubicBezTo>
                    <a:cubicBezTo>
                      <a:pt x="2475968" y="1306142"/>
                      <a:pt x="2473110" y="1310696"/>
                      <a:pt x="2468253" y="1314610"/>
                    </a:cubicBezTo>
                    <a:cubicBezTo>
                      <a:pt x="2459871" y="1321449"/>
                      <a:pt x="2451203" y="1328507"/>
                      <a:pt x="2444822" y="1337080"/>
                    </a:cubicBezTo>
                    <a:cubicBezTo>
                      <a:pt x="2438820" y="1344986"/>
                      <a:pt x="2432343" y="1352148"/>
                      <a:pt x="2426057" y="1359635"/>
                    </a:cubicBezTo>
                    <a:cubicBezTo>
                      <a:pt x="2415389" y="1372389"/>
                      <a:pt x="2406531" y="1386715"/>
                      <a:pt x="2394148" y="1398107"/>
                    </a:cubicBezTo>
                    <a:cubicBezTo>
                      <a:pt x="2391862" y="1408451"/>
                      <a:pt x="2382528" y="1413861"/>
                      <a:pt x="2377098" y="1422024"/>
                    </a:cubicBezTo>
                    <a:cubicBezTo>
                      <a:pt x="2375575" y="1424338"/>
                      <a:pt x="2373003" y="1426739"/>
                      <a:pt x="2370431" y="1427453"/>
                    </a:cubicBezTo>
                    <a:cubicBezTo>
                      <a:pt x="2361097" y="1430072"/>
                      <a:pt x="2356620" y="1437311"/>
                      <a:pt x="2351190" y="1444560"/>
                    </a:cubicBezTo>
                    <a:cubicBezTo>
                      <a:pt x="2345380" y="1452399"/>
                      <a:pt x="2336522" y="1457847"/>
                      <a:pt x="2331950" y="1466972"/>
                    </a:cubicBezTo>
                    <a:cubicBezTo>
                      <a:pt x="2326616" y="1477783"/>
                      <a:pt x="2317376" y="1485546"/>
                      <a:pt x="2309090" y="1493937"/>
                    </a:cubicBezTo>
                    <a:cubicBezTo>
                      <a:pt x="2304328" y="1498814"/>
                      <a:pt x="2297755" y="1501948"/>
                      <a:pt x="2292898" y="1506796"/>
                    </a:cubicBezTo>
                    <a:cubicBezTo>
                      <a:pt x="2287373" y="1512311"/>
                      <a:pt x="2283086" y="1519055"/>
                      <a:pt x="2277943" y="1524979"/>
                    </a:cubicBezTo>
                    <a:cubicBezTo>
                      <a:pt x="2264323" y="1540629"/>
                      <a:pt x="2246415" y="1551592"/>
                      <a:pt x="2232128" y="1566566"/>
                    </a:cubicBezTo>
                    <a:cubicBezTo>
                      <a:pt x="2227461" y="1571481"/>
                      <a:pt x="2221555" y="1575205"/>
                      <a:pt x="2217840" y="1581263"/>
                    </a:cubicBezTo>
                    <a:cubicBezTo>
                      <a:pt x="2214126" y="1587282"/>
                      <a:pt x="2208220" y="1591026"/>
                      <a:pt x="2202410" y="1594845"/>
                    </a:cubicBezTo>
                    <a:cubicBezTo>
                      <a:pt x="2193171" y="1600798"/>
                      <a:pt x="2188408" y="1611333"/>
                      <a:pt x="2178978" y="1617324"/>
                    </a:cubicBezTo>
                    <a:cubicBezTo>
                      <a:pt x="2169835" y="1623135"/>
                      <a:pt x="2161072" y="1629669"/>
                      <a:pt x="2152785" y="1636679"/>
                    </a:cubicBezTo>
                    <a:cubicBezTo>
                      <a:pt x="2143927" y="1644175"/>
                      <a:pt x="2134496" y="1642441"/>
                      <a:pt x="2128877" y="1636679"/>
                    </a:cubicBezTo>
                    <a:cubicBezTo>
                      <a:pt x="2123257" y="1631078"/>
                      <a:pt x="2117923" y="1625211"/>
                      <a:pt x="2112589" y="1619410"/>
                    </a:cubicBezTo>
                    <a:cubicBezTo>
                      <a:pt x="2107826" y="1614343"/>
                      <a:pt x="2103827" y="1608390"/>
                      <a:pt x="2098397" y="1604294"/>
                    </a:cubicBezTo>
                    <a:cubicBezTo>
                      <a:pt x="2093158" y="1600379"/>
                      <a:pt x="2088300" y="1596246"/>
                      <a:pt x="2083633" y="1591826"/>
                    </a:cubicBezTo>
                    <a:cubicBezTo>
                      <a:pt x="2070870" y="1570528"/>
                      <a:pt x="2053820" y="1552154"/>
                      <a:pt x="2038104" y="1532923"/>
                    </a:cubicBezTo>
                    <a:cubicBezTo>
                      <a:pt x="2037913" y="1532733"/>
                      <a:pt x="2037818" y="1532685"/>
                      <a:pt x="2037628" y="1532533"/>
                    </a:cubicBezTo>
                    <a:cubicBezTo>
                      <a:pt x="2034960" y="1529571"/>
                      <a:pt x="2031913" y="1526884"/>
                      <a:pt x="2028007" y="1525046"/>
                    </a:cubicBezTo>
                    <a:cubicBezTo>
                      <a:pt x="2023626" y="1523036"/>
                      <a:pt x="2020101" y="1519074"/>
                      <a:pt x="2016673" y="1515540"/>
                    </a:cubicBezTo>
                    <a:cubicBezTo>
                      <a:pt x="2001337" y="1499824"/>
                      <a:pt x="1981907" y="1489547"/>
                      <a:pt x="1965142" y="1475773"/>
                    </a:cubicBezTo>
                    <a:cubicBezTo>
                      <a:pt x="1963713" y="1474564"/>
                      <a:pt x="1961713" y="1473373"/>
                      <a:pt x="1959903" y="1473259"/>
                    </a:cubicBezTo>
                    <a:cubicBezTo>
                      <a:pt x="1951045" y="1472744"/>
                      <a:pt x="1946092" y="1466706"/>
                      <a:pt x="1940568" y="1460905"/>
                    </a:cubicBezTo>
                    <a:cubicBezTo>
                      <a:pt x="1935805" y="1455971"/>
                      <a:pt x="1930185" y="1451723"/>
                      <a:pt x="1924566" y="1447856"/>
                    </a:cubicBezTo>
                    <a:cubicBezTo>
                      <a:pt x="1909802" y="1437873"/>
                      <a:pt x="1895038" y="1428081"/>
                      <a:pt x="1879989" y="1418633"/>
                    </a:cubicBezTo>
                    <a:cubicBezTo>
                      <a:pt x="1875893" y="1416090"/>
                      <a:pt x="1870940" y="1414585"/>
                      <a:pt x="1866178" y="1413451"/>
                    </a:cubicBezTo>
                    <a:cubicBezTo>
                      <a:pt x="1857510" y="1411413"/>
                      <a:pt x="1848746" y="1409746"/>
                      <a:pt x="1839984" y="1408451"/>
                    </a:cubicBezTo>
                    <a:cubicBezTo>
                      <a:pt x="1836174" y="1407889"/>
                      <a:pt x="1832078" y="1407927"/>
                      <a:pt x="1828363" y="1408927"/>
                    </a:cubicBezTo>
                    <a:cubicBezTo>
                      <a:pt x="1803503" y="1415623"/>
                      <a:pt x="1777309" y="1414508"/>
                      <a:pt x="1752449" y="1421395"/>
                    </a:cubicBezTo>
                    <a:cubicBezTo>
                      <a:pt x="1748639" y="1422433"/>
                      <a:pt x="1744543" y="1422176"/>
                      <a:pt x="1740543" y="1422195"/>
                    </a:cubicBezTo>
                    <a:cubicBezTo>
                      <a:pt x="1720731" y="1422281"/>
                      <a:pt x="1700919" y="1422214"/>
                      <a:pt x="1681106" y="1422328"/>
                    </a:cubicBezTo>
                    <a:cubicBezTo>
                      <a:pt x="1675106" y="1422366"/>
                      <a:pt x="1669343" y="1421652"/>
                      <a:pt x="1663923" y="1418709"/>
                    </a:cubicBezTo>
                    <a:cubicBezTo>
                      <a:pt x="1659418" y="1416242"/>
                      <a:pt x="1654627" y="1415442"/>
                      <a:pt x="1649798" y="1418042"/>
                    </a:cubicBezTo>
                    <a:cubicBezTo>
                      <a:pt x="1644464" y="1420919"/>
                      <a:pt x="1638778" y="1422090"/>
                      <a:pt x="1632710" y="1422262"/>
                    </a:cubicBezTo>
                    <a:cubicBezTo>
                      <a:pt x="1608812" y="1422995"/>
                      <a:pt x="1585238" y="1420986"/>
                      <a:pt x="1562263" y="1414270"/>
                    </a:cubicBezTo>
                    <a:cubicBezTo>
                      <a:pt x="1555558" y="1412308"/>
                      <a:pt x="1548995" y="1410746"/>
                      <a:pt x="1542003" y="1410222"/>
                    </a:cubicBezTo>
                    <a:cubicBezTo>
                      <a:pt x="1535165" y="1409708"/>
                      <a:pt x="1528450" y="1407298"/>
                      <a:pt x="1521611" y="1406917"/>
                    </a:cubicBezTo>
                    <a:cubicBezTo>
                      <a:pt x="1500227" y="1405707"/>
                      <a:pt x="1479853" y="1394182"/>
                      <a:pt x="1457688" y="1400592"/>
                    </a:cubicBezTo>
                    <a:cubicBezTo>
                      <a:pt x="1455983" y="1401069"/>
                      <a:pt x="1453878" y="1400269"/>
                      <a:pt x="1451983" y="1399964"/>
                    </a:cubicBezTo>
                    <a:cubicBezTo>
                      <a:pt x="1421931" y="1395230"/>
                      <a:pt x="1413550" y="1391696"/>
                      <a:pt x="1383003" y="1376027"/>
                    </a:cubicBezTo>
                    <a:cubicBezTo>
                      <a:pt x="1375145" y="1371998"/>
                      <a:pt x="1367525" y="1367121"/>
                      <a:pt x="1359352" y="1364093"/>
                    </a:cubicBezTo>
                    <a:cubicBezTo>
                      <a:pt x="1353066" y="1361759"/>
                      <a:pt x="1345722" y="1362064"/>
                      <a:pt x="1340826" y="1356454"/>
                    </a:cubicBezTo>
                    <a:cubicBezTo>
                      <a:pt x="1335301" y="1350129"/>
                      <a:pt x="1325529" y="1350567"/>
                      <a:pt x="1320500" y="1344957"/>
                    </a:cubicBezTo>
                    <a:cubicBezTo>
                      <a:pt x="1311308" y="1334717"/>
                      <a:pt x="1298268" y="1328069"/>
                      <a:pt x="1292324" y="1314744"/>
                    </a:cubicBezTo>
                    <a:cubicBezTo>
                      <a:pt x="1291277" y="1312401"/>
                      <a:pt x="1288553" y="1309952"/>
                      <a:pt x="1286115" y="1309219"/>
                    </a:cubicBezTo>
                    <a:cubicBezTo>
                      <a:pt x="1279980" y="1307400"/>
                      <a:pt x="1276132" y="1303609"/>
                      <a:pt x="1272551" y="1298522"/>
                    </a:cubicBezTo>
                    <a:cubicBezTo>
                      <a:pt x="1268617" y="1292922"/>
                      <a:pt x="1264340" y="1286902"/>
                      <a:pt x="1258787" y="1283244"/>
                    </a:cubicBezTo>
                    <a:cubicBezTo>
                      <a:pt x="1245376" y="1274405"/>
                      <a:pt x="1235774" y="1261442"/>
                      <a:pt x="1223030" y="1251983"/>
                    </a:cubicBezTo>
                    <a:cubicBezTo>
                      <a:pt x="1220754" y="1250297"/>
                      <a:pt x="1218440" y="1247716"/>
                      <a:pt x="1217677" y="1245097"/>
                    </a:cubicBezTo>
                    <a:cubicBezTo>
                      <a:pt x="1213305" y="1230076"/>
                      <a:pt x="1202742" y="1219922"/>
                      <a:pt x="1191721" y="1209788"/>
                    </a:cubicBezTo>
                    <a:cubicBezTo>
                      <a:pt x="1181616" y="1200463"/>
                      <a:pt x="1172738" y="1190195"/>
                      <a:pt x="1165452" y="1178117"/>
                    </a:cubicBezTo>
                    <a:cubicBezTo>
                      <a:pt x="1159347" y="1168011"/>
                      <a:pt x="1153021" y="1158210"/>
                      <a:pt x="1148545" y="1147208"/>
                    </a:cubicBezTo>
                    <a:cubicBezTo>
                      <a:pt x="1146345" y="1141770"/>
                      <a:pt x="1143430" y="1136407"/>
                      <a:pt x="1139791" y="1131816"/>
                    </a:cubicBezTo>
                    <a:cubicBezTo>
                      <a:pt x="1128133" y="1117119"/>
                      <a:pt x="1117150" y="1101946"/>
                      <a:pt x="1106492" y="1086525"/>
                    </a:cubicBezTo>
                    <a:cubicBezTo>
                      <a:pt x="1103691" y="1082476"/>
                      <a:pt x="1100472" y="1078647"/>
                      <a:pt x="1097138" y="1075009"/>
                    </a:cubicBezTo>
                    <a:cubicBezTo>
                      <a:pt x="1090471" y="1067741"/>
                      <a:pt x="1083623" y="1061026"/>
                      <a:pt x="1074316" y="1056568"/>
                    </a:cubicBezTo>
                    <a:cubicBezTo>
                      <a:pt x="1058305" y="1048882"/>
                      <a:pt x="1042884" y="1039947"/>
                      <a:pt x="1027340" y="1031308"/>
                    </a:cubicBezTo>
                    <a:cubicBezTo>
                      <a:pt x="1014367" y="1024117"/>
                      <a:pt x="1001355" y="1017126"/>
                      <a:pt x="987630" y="1011344"/>
                    </a:cubicBezTo>
                    <a:cubicBezTo>
                      <a:pt x="979295" y="1007839"/>
                      <a:pt x="971561" y="1004200"/>
                      <a:pt x="962150" y="1005257"/>
                    </a:cubicBezTo>
                    <a:cubicBezTo>
                      <a:pt x="958445" y="1005676"/>
                      <a:pt x="954454" y="1003895"/>
                      <a:pt x="950653" y="1002905"/>
                    </a:cubicBezTo>
                    <a:cubicBezTo>
                      <a:pt x="935595" y="998942"/>
                      <a:pt x="920973" y="992246"/>
                      <a:pt x="904686" y="996713"/>
                    </a:cubicBezTo>
                    <a:cubicBezTo>
                      <a:pt x="902086" y="997409"/>
                      <a:pt x="898752" y="996513"/>
                      <a:pt x="896046" y="995561"/>
                    </a:cubicBezTo>
                    <a:cubicBezTo>
                      <a:pt x="888398" y="992837"/>
                      <a:pt x="880606" y="992684"/>
                      <a:pt x="872615" y="992837"/>
                    </a:cubicBezTo>
                    <a:cubicBezTo>
                      <a:pt x="863719" y="993027"/>
                      <a:pt x="854813" y="992275"/>
                      <a:pt x="845907" y="992017"/>
                    </a:cubicBezTo>
                    <a:cubicBezTo>
                      <a:pt x="840678" y="991884"/>
                      <a:pt x="836573" y="990027"/>
                      <a:pt x="833086" y="985912"/>
                    </a:cubicBezTo>
                    <a:cubicBezTo>
                      <a:pt x="831334" y="983855"/>
                      <a:pt x="827895" y="981540"/>
                      <a:pt x="825590" y="981883"/>
                    </a:cubicBezTo>
                    <a:cubicBezTo>
                      <a:pt x="809293" y="984264"/>
                      <a:pt x="795253" y="972872"/>
                      <a:pt x="779185" y="974672"/>
                    </a:cubicBezTo>
                    <a:cubicBezTo>
                      <a:pt x="769927" y="971472"/>
                      <a:pt x="760668" y="968272"/>
                      <a:pt x="751419" y="965081"/>
                    </a:cubicBezTo>
                    <a:cubicBezTo>
                      <a:pt x="744790" y="956166"/>
                      <a:pt x="732921" y="958766"/>
                      <a:pt x="724873" y="953051"/>
                    </a:cubicBezTo>
                    <a:cubicBezTo>
                      <a:pt x="716358" y="947002"/>
                      <a:pt x="706889" y="945431"/>
                      <a:pt x="696698" y="945793"/>
                    </a:cubicBezTo>
                    <a:cubicBezTo>
                      <a:pt x="693916" y="945907"/>
                      <a:pt x="690973" y="944326"/>
                      <a:pt x="688268" y="943154"/>
                    </a:cubicBezTo>
                    <a:cubicBezTo>
                      <a:pt x="678162" y="938735"/>
                      <a:pt x="669847" y="931705"/>
                      <a:pt x="661636" y="924533"/>
                    </a:cubicBezTo>
                    <a:cubicBezTo>
                      <a:pt x="657265" y="920732"/>
                      <a:pt x="660188" y="914970"/>
                      <a:pt x="657759" y="910941"/>
                    </a:cubicBezTo>
                    <a:cubicBezTo>
                      <a:pt x="652683" y="902501"/>
                      <a:pt x="647054" y="894377"/>
                      <a:pt x="641614" y="886138"/>
                    </a:cubicBezTo>
                    <a:cubicBezTo>
                      <a:pt x="625460" y="861649"/>
                      <a:pt x="616240" y="835131"/>
                      <a:pt x="616022" y="805394"/>
                    </a:cubicBezTo>
                    <a:cubicBezTo>
                      <a:pt x="615897" y="788526"/>
                      <a:pt x="615373" y="771790"/>
                      <a:pt x="620203" y="755407"/>
                    </a:cubicBezTo>
                    <a:cubicBezTo>
                      <a:pt x="620765" y="753521"/>
                      <a:pt x="620831" y="751483"/>
                      <a:pt x="621070" y="749521"/>
                    </a:cubicBezTo>
                    <a:cubicBezTo>
                      <a:pt x="621155" y="748740"/>
                      <a:pt x="621136" y="747939"/>
                      <a:pt x="621164" y="747158"/>
                    </a:cubicBezTo>
                    <a:cubicBezTo>
                      <a:pt x="627785" y="729509"/>
                      <a:pt x="634338" y="711744"/>
                      <a:pt x="648111" y="698362"/>
                    </a:cubicBezTo>
                    <a:cubicBezTo>
                      <a:pt x="648245" y="698228"/>
                      <a:pt x="648387" y="698124"/>
                      <a:pt x="648520" y="697990"/>
                    </a:cubicBezTo>
                    <a:cubicBezTo>
                      <a:pt x="655064" y="691951"/>
                      <a:pt x="661342" y="685617"/>
                      <a:pt x="667618" y="679293"/>
                    </a:cubicBezTo>
                    <a:cubicBezTo>
                      <a:pt x="671894" y="674978"/>
                      <a:pt x="676638" y="671758"/>
                      <a:pt x="682801" y="670692"/>
                    </a:cubicBezTo>
                    <a:cubicBezTo>
                      <a:pt x="696574" y="668339"/>
                      <a:pt x="709423" y="663462"/>
                      <a:pt x="721597" y="656585"/>
                    </a:cubicBezTo>
                    <a:cubicBezTo>
                      <a:pt x="724978" y="654680"/>
                      <a:pt x="728911" y="653271"/>
                      <a:pt x="732750" y="652756"/>
                    </a:cubicBezTo>
                    <a:cubicBezTo>
                      <a:pt x="756181" y="649699"/>
                      <a:pt x="779661" y="646965"/>
                      <a:pt x="803130" y="644117"/>
                    </a:cubicBezTo>
                    <a:cubicBezTo>
                      <a:pt x="817675" y="646774"/>
                      <a:pt x="832677" y="646041"/>
                      <a:pt x="847050" y="650175"/>
                    </a:cubicBezTo>
                    <a:cubicBezTo>
                      <a:pt x="853651" y="652061"/>
                      <a:pt x="860633" y="654261"/>
                      <a:pt x="867300" y="653899"/>
                    </a:cubicBezTo>
                    <a:cubicBezTo>
                      <a:pt x="879368" y="653223"/>
                      <a:pt x="890980" y="654528"/>
                      <a:pt x="902333" y="657985"/>
                    </a:cubicBezTo>
                    <a:cubicBezTo>
                      <a:pt x="915801" y="662100"/>
                      <a:pt x="930127" y="656862"/>
                      <a:pt x="943357" y="662424"/>
                    </a:cubicBezTo>
                    <a:cubicBezTo>
                      <a:pt x="956454" y="667929"/>
                      <a:pt x="970370" y="667358"/>
                      <a:pt x="984172" y="668272"/>
                    </a:cubicBezTo>
                    <a:cubicBezTo>
                      <a:pt x="997936" y="669177"/>
                      <a:pt x="1011689" y="670873"/>
                      <a:pt x="1025320" y="673073"/>
                    </a:cubicBezTo>
                    <a:cubicBezTo>
                      <a:pt x="1051733" y="677350"/>
                      <a:pt x="1078308" y="679493"/>
                      <a:pt x="1105025" y="679140"/>
                    </a:cubicBezTo>
                    <a:cubicBezTo>
                      <a:pt x="1129143" y="678797"/>
                      <a:pt x="1152088" y="685027"/>
                      <a:pt x="1174967" y="691085"/>
                    </a:cubicBezTo>
                    <a:cubicBezTo>
                      <a:pt x="1202618" y="698400"/>
                      <a:pt x="1230365" y="705620"/>
                      <a:pt x="1256711" y="717116"/>
                    </a:cubicBezTo>
                    <a:cubicBezTo>
                      <a:pt x="1282057" y="728194"/>
                      <a:pt x="1309146" y="734986"/>
                      <a:pt x="1333578" y="748368"/>
                    </a:cubicBezTo>
                    <a:cubicBezTo>
                      <a:pt x="1337892" y="750730"/>
                      <a:pt x="1342560" y="752550"/>
                      <a:pt x="1347217" y="754188"/>
                    </a:cubicBezTo>
                    <a:cubicBezTo>
                      <a:pt x="1364105" y="760122"/>
                      <a:pt x="1379240" y="768713"/>
                      <a:pt x="1394062" y="779067"/>
                    </a:cubicBezTo>
                    <a:cubicBezTo>
                      <a:pt x="1413330" y="792526"/>
                      <a:pt x="1432809" y="806690"/>
                      <a:pt x="1456507" y="812252"/>
                    </a:cubicBezTo>
                    <a:cubicBezTo>
                      <a:pt x="1461289" y="813376"/>
                      <a:pt x="1466137" y="814329"/>
                      <a:pt x="1471023" y="814938"/>
                    </a:cubicBezTo>
                    <a:cubicBezTo>
                      <a:pt x="1477033" y="815672"/>
                      <a:pt x="1481586" y="808614"/>
                      <a:pt x="1479281" y="802556"/>
                    </a:cubicBezTo>
                    <a:cubicBezTo>
                      <a:pt x="1477453" y="797745"/>
                      <a:pt x="1474681" y="793764"/>
                      <a:pt x="1469613" y="792078"/>
                    </a:cubicBezTo>
                    <a:cubicBezTo>
                      <a:pt x="1466823" y="791126"/>
                      <a:pt x="1463747" y="791021"/>
                      <a:pt x="1460984" y="790040"/>
                    </a:cubicBezTo>
                    <a:cubicBezTo>
                      <a:pt x="1449068" y="785782"/>
                      <a:pt x="1435761" y="784497"/>
                      <a:pt x="1426741" y="774047"/>
                    </a:cubicBezTo>
                    <a:cubicBezTo>
                      <a:pt x="1403463" y="761008"/>
                      <a:pt x="1380450" y="747435"/>
                      <a:pt x="1356809" y="735100"/>
                    </a:cubicBezTo>
                    <a:cubicBezTo>
                      <a:pt x="1343732" y="728280"/>
                      <a:pt x="1329596" y="723517"/>
                      <a:pt x="1315928" y="717850"/>
                    </a:cubicBezTo>
                    <a:cubicBezTo>
                      <a:pt x="1311365" y="715964"/>
                      <a:pt x="1306393" y="714735"/>
                      <a:pt x="1302240" y="712173"/>
                    </a:cubicBezTo>
                    <a:cubicBezTo>
                      <a:pt x="1286762" y="702562"/>
                      <a:pt x="1269550" y="698819"/>
                      <a:pt x="1251881" y="696561"/>
                    </a:cubicBezTo>
                    <a:cubicBezTo>
                      <a:pt x="1247843" y="696047"/>
                      <a:pt x="1244157" y="695181"/>
                      <a:pt x="1240975" y="692609"/>
                    </a:cubicBezTo>
                    <a:cubicBezTo>
                      <a:pt x="1222059" y="677283"/>
                      <a:pt x="1199894" y="670291"/>
                      <a:pt x="1176281" y="666024"/>
                    </a:cubicBezTo>
                    <a:cubicBezTo>
                      <a:pt x="1163613" y="663729"/>
                      <a:pt x="1151154" y="660805"/>
                      <a:pt x="1138210" y="660919"/>
                    </a:cubicBezTo>
                    <a:cubicBezTo>
                      <a:pt x="1135248" y="660957"/>
                      <a:pt x="1131733" y="661386"/>
                      <a:pt x="1129428" y="660024"/>
                    </a:cubicBezTo>
                    <a:cubicBezTo>
                      <a:pt x="1114036" y="650975"/>
                      <a:pt x="1096538" y="654271"/>
                      <a:pt x="1080137" y="651251"/>
                    </a:cubicBezTo>
                    <a:cubicBezTo>
                      <a:pt x="1064582" y="648384"/>
                      <a:pt x="1048771" y="647384"/>
                      <a:pt x="1033197" y="652489"/>
                    </a:cubicBezTo>
                    <a:cubicBezTo>
                      <a:pt x="1030645" y="653318"/>
                      <a:pt x="1026939" y="653271"/>
                      <a:pt x="1024663" y="652013"/>
                    </a:cubicBezTo>
                    <a:cubicBezTo>
                      <a:pt x="1013089" y="645603"/>
                      <a:pt x="1000793" y="644003"/>
                      <a:pt x="987724" y="643050"/>
                    </a:cubicBezTo>
                    <a:cubicBezTo>
                      <a:pt x="971046" y="641821"/>
                      <a:pt x="954559" y="637878"/>
                      <a:pt x="937994" y="635087"/>
                    </a:cubicBezTo>
                    <a:cubicBezTo>
                      <a:pt x="917535" y="631649"/>
                      <a:pt x="897161" y="627743"/>
                      <a:pt x="876187" y="630677"/>
                    </a:cubicBezTo>
                    <a:cubicBezTo>
                      <a:pt x="872586" y="631191"/>
                      <a:pt x="868176" y="629896"/>
                      <a:pt x="864938" y="628029"/>
                    </a:cubicBezTo>
                    <a:cubicBezTo>
                      <a:pt x="859489" y="624886"/>
                      <a:pt x="853747" y="624762"/>
                      <a:pt x="847859" y="624048"/>
                    </a:cubicBezTo>
                    <a:cubicBezTo>
                      <a:pt x="826333" y="621447"/>
                      <a:pt x="805111" y="615732"/>
                      <a:pt x="783042" y="618914"/>
                    </a:cubicBezTo>
                    <a:cubicBezTo>
                      <a:pt x="767364" y="621162"/>
                      <a:pt x="751866" y="623895"/>
                      <a:pt x="736808" y="628867"/>
                    </a:cubicBezTo>
                    <a:cubicBezTo>
                      <a:pt x="725549" y="632592"/>
                      <a:pt x="714357" y="636640"/>
                      <a:pt x="702880" y="639573"/>
                    </a:cubicBezTo>
                    <a:cubicBezTo>
                      <a:pt x="691993" y="642345"/>
                      <a:pt x="682715" y="647165"/>
                      <a:pt x="674971" y="655347"/>
                    </a:cubicBezTo>
                    <a:cubicBezTo>
                      <a:pt x="664885" y="665996"/>
                      <a:pt x="654511" y="676388"/>
                      <a:pt x="644386" y="686998"/>
                    </a:cubicBezTo>
                    <a:cubicBezTo>
                      <a:pt x="643092" y="687036"/>
                      <a:pt x="641767" y="687427"/>
                      <a:pt x="640548" y="688561"/>
                    </a:cubicBezTo>
                    <a:cubicBezTo>
                      <a:pt x="620088" y="707734"/>
                      <a:pt x="613840" y="734900"/>
                      <a:pt x="603067" y="759732"/>
                    </a:cubicBezTo>
                    <a:cubicBezTo>
                      <a:pt x="601915" y="762370"/>
                      <a:pt x="603601" y="765513"/>
                      <a:pt x="605963" y="766894"/>
                    </a:cubicBezTo>
                    <a:cubicBezTo>
                      <a:pt x="605468" y="768742"/>
                      <a:pt x="604963" y="770580"/>
                      <a:pt x="604467" y="772419"/>
                    </a:cubicBezTo>
                    <a:cubicBezTo>
                      <a:pt x="603991" y="774257"/>
                      <a:pt x="603725" y="776686"/>
                      <a:pt x="604534" y="778219"/>
                    </a:cubicBezTo>
                    <a:cubicBezTo>
                      <a:pt x="608687" y="786058"/>
                      <a:pt x="604896" y="793421"/>
                      <a:pt x="604134" y="801127"/>
                    </a:cubicBezTo>
                    <a:cubicBezTo>
                      <a:pt x="602791" y="814786"/>
                      <a:pt x="601267" y="828645"/>
                      <a:pt x="608335" y="841799"/>
                    </a:cubicBezTo>
                    <a:cubicBezTo>
                      <a:pt x="610496" y="845828"/>
                      <a:pt x="610096" y="851352"/>
                      <a:pt x="610354" y="856220"/>
                    </a:cubicBezTo>
                    <a:cubicBezTo>
                      <a:pt x="611040" y="869488"/>
                      <a:pt x="614297" y="882375"/>
                      <a:pt x="624098" y="891224"/>
                    </a:cubicBezTo>
                    <a:cubicBezTo>
                      <a:pt x="633861" y="900073"/>
                      <a:pt x="641034" y="910465"/>
                      <a:pt x="647958" y="921199"/>
                    </a:cubicBezTo>
                    <a:cubicBezTo>
                      <a:pt x="658408" y="937420"/>
                      <a:pt x="671667" y="950060"/>
                      <a:pt x="689802" y="957337"/>
                    </a:cubicBezTo>
                    <a:cubicBezTo>
                      <a:pt x="692402" y="958394"/>
                      <a:pt x="694841" y="960433"/>
                      <a:pt x="696708" y="962576"/>
                    </a:cubicBezTo>
                    <a:cubicBezTo>
                      <a:pt x="697803" y="963824"/>
                      <a:pt x="697831" y="966186"/>
                      <a:pt x="697917" y="968072"/>
                    </a:cubicBezTo>
                    <a:cubicBezTo>
                      <a:pt x="697946" y="968815"/>
                      <a:pt x="696879" y="970243"/>
                      <a:pt x="696221" y="970301"/>
                    </a:cubicBezTo>
                    <a:cubicBezTo>
                      <a:pt x="679943" y="971663"/>
                      <a:pt x="666275" y="979073"/>
                      <a:pt x="653693" y="988751"/>
                    </a:cubicBezTo>
                    <a:cubicBezTo>
                      <a:pt x="646644" y="994180"/>
                      <a:pt x="640387" y="1000781"/>
                      <a:pt x="630137" y="998771"/>
                    </a:cubicBezTo>
                    <a:cubicBezTo>
                      <a:pt x="628480" y="998466"/>
                      <a:pt x="626241" y="999675"/>
                      <a:pt x="624641" y="1000761"/>
                    </a:cubicBezTo>
                    <a:cubicBezTo>
                      <a:pt x="613012" y="1008601"/>
                      <a:pt x="600609" y="1013163"/>
                      <a:pt x="586246" y="1013516"/>
                    </a:cubicBezTo>
                    <a:cubicBezTo>
                      <a:pt x="579645" y="1013687"/>
                      <a:pt x="573140" y="1017621"/>
                      <a:pt x="566605" y="1019878"/>
                    </a:cubicBezTo>
                    <a:cubicBezTo>
                      <a:pt x="562900" y="1021174"/>
                      <a:pt x="559299" y="1023060"/>
                      <a:pt x="555500" y="1023793"/>
                    </a:cubicBezTo>
                    <a:cubicBezTo>
                      <a:pt x="538050" y="1027155"/>
                      <a:pt x="521428" y="1033880"/>
                      <a:pt x="503712" y="1036051"/>
                    </a:cubicBezTo>
                    <a:cubicBezTo>
                      <a:pt x="499826" y="1036528"/>
                      <a:pt x="495349" y="1037195"/>
                      <a:pt x="492424" y="1039442"/>
                    </a:cubicBezTo>
                    <a:cubicBezTo>
                      <a:pt x="485815" y="1044510"/>
                      <a:pt x="479042" y="1047825"/>
                      <a:pt x="470555" y="1046520"/>
                    </a:cubicBezTo>
                    <a:cubicBezTo>
                      <a:pt x="459554" y="1051263"/>
                      <a:pt x="448171" y="1053778"/>
                      <a:pt x="436094" y="1054292"/>
                    </a:cubicBezTo>
                    <a:cubicBezTo>
                      <a:pt x="430388" y="1054530"/>
                      <a:pt x="424426" y="1056892"/>
                      <a:pt x="419244" y="1059578"/>
                    </a:cubicBezTo>
                    <a:cubicBezTo>
                      <a:pt x="412043" y="1063303"/>
                      <a:pt x="404785" y="1065351"/>
                      <a:pt x="396698" y="1066112"/>
                    </a:cubicBezTo>
                    <a:cubicBezTo>
                      <a:pt x="389888" y="1066741"/>
                      <a:pt x="382859" y="1068389"/>
                      <a:pt x="376648" y="1071180"/>
                    </a:cubicBezTo>
                    <a:cubicBezTo>
                      <a:pt x="369114" y="1074552"/>
                      <a:pt x="361523" y="1075418"/>
                      <a:pt x="353570" y="1075399"/>
                    </a:cubicBezTo>
                    <a:cubicBezTo>
                      <a:pt x="342673" y="1075380"/>
                      <a:pt x="331766" y="1075352"/>
                      <a:pt x="320880" y="1075447"/>
                    </a:cubicBezTo>
                    <a:cubicBezTo>
                      <a:pt x="315917" y="1075485"/>
                      <a:pt x="310907" y="1075361"/>
                      <a:pt x="306040" y="1076095"/>
                    </a:cubicBezTo>
                    <a:cubicBezTo>
                      <a:pt x="300277" y="1076961"/>
                      <a:pt x="294629" y="1078666"/>
                      <a:pt x="289161" y="1079943"/>
                    </a:cubicBezTo>
                    <a:cubicBezTo>
                      <a:pt x="281741" y="1076619"/>
                      <a:pt x="275607" y="1071332"/>
                      <a:pt x="266996" y="1071504"/>
                    </a:cubicBezTo>
                    <a:cubicBezTo>
                      <a:pt x="258071" y="1071694"/>
                      <a:pt x="249423" y="1073323"/>
                      <a:pt x="240660" y="1074342"/>
                    </a:cubicBezTo>
                    <a:cubicBezTo>
                      <a:pt x="232097" y="1075333"/>
                      <a:pt x="223125" y="1072675"/>
                      <a:pt x="214314" y="1071808"/>
                    </a:cubicBezTo>
                    <a:cubicBezTo>
                      <a:pt x="212400" y="1071608"/>
                      <a:pt x="210313" y="1071980"/>
                      <a:pt x="208456" y="1072561"/>
                    </a:cubicBezTo>
                    <a:cubicBezTo>
                      <a:pt x="198483" y="1075666"/>
                      <a:pt x="189644" y="1066675"/>
                      <a:pt x="179604" y="1069970"/>
                    </a:cubicBezTo>
                    <a:cubicBezTo>
                      <a:pt x="177928" y="1070532"/>
                      <a:pt x="175738" y="1069637"/>
                      <a:pt x="173823" y="1069227"/>
                    </a:cubicBezTo>
                    <a:cubicBezTo>
                      <a:pt x="172890" y="1069037"/>
                      <a:pt x="171680" y="1068627"/>
                      <a:pt x="171223" y="1067894"/>
                    </a:cubicBezTo>
                    <a:cubicBezTo>
                      <a:pt x="165164" y="1058521"/>
                      <a:pt x="154259" y="1058407"/>
                      <a:pt x="145410" y="1054559"/>
                    </a:cubicBezTo>
                    <a:cubicBezTo>
                      <a:pt x="138085" y="1051377"/>
                      <a:pt x="131008" y="1048082"/>
                      <a:pt x="124683" y="1043148"/>
                    </a:cubicBezTo>
                    <a:cubicBezTo>
                      <a:pt x="117778" y="1037756"/>
                      <a:pt x="109919" y="1034337"/>
                      <a:pt x="101843" y="1031413"/>
                    </a:cubicBezTo>
                    <a:cubicBezTo>
                      <a:pt x="99509" y="1026631"/>
                      <a:pt x="97462" y="1021716"/>
                      <a:pt x="95966" y="1016582"/>
                    </a:cubicBezTo>
                    <a:cubicBezTo>
                      <a:pt x="94223" y="1007382"/>
                      <a:pt x="93565" y="997837"/>
                      <a:pt x="93403" y="988531"/>
                    </a:cubicBezTo>
                    <a:cubicBezTo>
                      <a:pt x="94146" y="985741"/>
                      <a:pt x="94918" y="982959"/>
                      <a:pt x="95499" y="980149"/>
                    </a:cubicBezTo>
                    <a:cubicBezTo>
                      <a:pt x="96051" y="977463"/>
                      <a:pt x="94508" y="974396"/>
                      <a:pt x="94137" y="971472"/>
                    </a:cubicBezTo>
                    <a:cubicBezTo>
                      <a:pt x="93479" y="966319"/>
                      <a:pt x="95356" y="961966"/>
                      <a:pt x="98062" y="957575"/>
                    </a:cubicBezTo>
                    <a:cubicBezTo>
                      <a:pt x="108043" y="941335"/>
                      <a:pt x="118902" y="926228"/>
                      <a:pt x="139247" y="922114"/>
                    </a:cubicBezTo>
                    <a:cubicBezTo>
                      <a:pt x="143486" y="921247"/>
                      <a:pt x="145953" y="918475"/>
                      <a:pt x="148372" y="915208"/>
                    </a:cubicBezTo>
                    <a:cubicBezTo>
                      <a:pt x="150715" y="912065"/>
                      <a:pt x="153173" y="908664"/>
                      <a:pt x="156354" y="906550"/>
                    </a:cubicBezTo>
                    <a:cubicBezTo>
                      <a:pt x="163393" y="901873"/>
                      <a:pt x="167794" y="895720"/>
                      <a:pt x="170832" y="888776"/>
                    </a:cubicBezTo>
                    <a:cubicBezTo>
                      <a:pt x="200732" y="857239"/>
                      <a:pt x="230573" y="824959"/>
                      <a:pt x="266091" y="799650"/>
                    </a:cubicBezTo>
                    <a:cubicBezTo>
                      <a:pt x="267883" y="798374"/>
                      <a:pt x="269083" y="796498"/>
                      <a:pt x="269178" y="794460"/>
                    </a:cubicBezTo>
                    <a:cubicBezTo>
                      <a:pt x="287609" y="784391"/>
                      <a:pt x="300506" y="766494"/>
                      <a:pt x="315793" y="752311"/>
                    </a:cubicBezTo>
                    <a:cubicBezTo>
                      <a:pt x="326509" y="742348"/>
                      <a:pt x="338672" y="733719"/>
                      <a:pt x="350236" y="724794"/>
                    </a:cubicBezTo>
                    <a:cubicBezTo>
                      <a:pt x="363437" y="714573"/>
                      <a:pt x="376810" y="704600"/>
                      <a:pt x="390669" y="695304"/>
                    </a:cubicBezTo>
                    <a:cubicBezTo>
                      <a:pt x="391755" y="694580"/>
                      <a:pt x="392470" y="693666"/>
                      <a:pt x="392926" y="692685"/>
                    </a:cubicBezTo>
                    <a:cubicBezTo>
                      <a:pt x="393784" y="691694"/>
                      <a:pt x="394498" y="690523"/>
                      <a:pt x="395213" y="689332"/>
                    </a:cubicBezTo>
                    <a:cubicBezTo>
                      <a:pt x="442600" y="662319"/>
                      <a:pt x="483005" y="625067"/>
                      <a:pt x="527725" y="594082"/>
                    </a:cubicBezTo>
                    <a:cubicBezTo>
                      <a:pt x="529068" y="593158"/>
                      <a:pt x="529839" y="591948"/>
                      <a:pt x="530220" y="590663"/>
                    </a:cubicBezTo>
                    <a:cubicBezTo>
                      <a:pt x="547346" y="581357"/>
                      <a:pt x="560519" y="565621"/>
                      <a:pt x="575444" y="553410"/>
                    </a:cubicBezTo>
                    <a:cubicBezTo>
                      <a:pt x="584931" y="545619"/>
                      <a:pt x="594447" y="538170"/>
                      <a:pt x="604753" y="531465"/>
                    </a:cubicBezTo>
                    <a:cubicBezTo>
                      <a:pt x="615002" y="524807"/>
                      <a:pt x="625356" y="518320"/>
                      <a:pt x="634881" y="510634"/>
                    </a:cubicBezTo>
                    <a:cubicBezTo>
                      <a:pt x="637319" y="508662"/>
                      <a:pt x="637433" y="506109"/>
                      <a:pt x="636328" y="503995"/>
                    </a:cubicBezTo>
                    <a:cubicBezTo>
                      <a:pt x="637976" y="504566"/>
                      <a:pt x="639834" y="504547"/>
                      <a:pt x="641396" y="503756"/>
                    </a:cubicBezTo>
                    <a:cubicBezTo>
                      <a:pt x="653540" y="497651"/>
                      <a:pt x="664627" y="489831"/>
                      <a:pt x="675657" y="481954"/>
                    </a:cubicBezTo>
                    <a:cubicBezTo>
                      <a:pt x="676353" y="481468"/>
                      <a:pt x="676943" y="480906"/>
                      <a:pt x="677438" y="480306"/>
                    </a:cubicBezTo>
                    <a:cubicBezTo>
                      <a:pt x="697184" y="471219"/>
                      <a:pt x="717539" y="463294"/>
                      <a:pt x="736388" y="452379"/>
                    </a:cubicBezTo>
                    <a:cubicBezTo>
                      <a:pt x="738360" y="451226"/>
                      <a:pt x="739180" y="449521"/>
                      <a:pt x="739332" y="447769"/>
                    </a:cubicBezTo>
                    <a:cubicBezTo>
                      <a:pt x="746018" y="444778"/>
                      <a:pt x="752600" y="441510"/>
                      <a:pt x="759153" y="438263"/>
                    </a:cubicBezTo>
                    <a:cubicBezTo>
                      <a:pt x="760049" y="437815"/>
                      <a:pt x="760658" y="436767"/>
                      <a:pt x="761191" y="435643"/>
                    </a:cubicBezTo>
                    <a:cubicBezTo>
                      <a:pt x="762278" y="435986"/>
                      <a:pt x="763525" y="436129"/>
                      <a:pt x="764506" y="435815"/>
                    </a:cubicBezTo>
                    <a:cubicBezTo>
                      <a:pt x="768269" y="434548"/>
                      <a:pt x="772059" y="433433"/>
                      <a:pt x="776003" y="432967"/>
                    </a:cubicBezTo>
                    <a:cubicBezTo>
                      <a:pt x="776813" y="432919"/>
                      <a:pt x="777622" y="432852"/>
                      <a:pt x="778441" y="432852"/>
                    </a:cubicBezTo>
                    <a:cubicBezTo>
                      <a:pt x="781870" y="432833"/>
                      <a:pt x="784509" y="430366"/>
                      <a:pt x="784766" y="426947"/>
                    </a:cubicBezTo>
                    <a:cubicBezTo>
                      <a:pt x="784785" y="426795"/>
                      <a:pt x="784700" y="426661"/>
                      <a:pt x="784700" y="426509"/>
                    </a:cubicBezTo>
                    <a:cubicBezTo>
                      <a:pt x="790071" y="425880"/>
                      <a:pt x="794358" y="422870"/>
                      <a:pt x="797958" y="418565"/>
                    </a:cubicBezTo>
                    <a:cubicBezTo>
                      <a:pt x="798444" y="417984"/>
                      <a:pt x="798149" y="416745"/>
                      <a:pt x="798291" y="414755"/>
                    </a:cubicBezTo>
                    <a:cubicBezTo>
                      <a:pt x="796510" y="413764"/>
                      <a:pt x="794358" y="411602"/>
                      <a:pt x="792138" y="411555"/>
                    </a:cubicBezTo>
                    <a:cubicBezTo>
                      <a:pt x="785994" y="411383"/>
                      <a:pt x="781623" y="415317"/>
                      <a:pt x="778080" y="419841"/>
                    </a:cubicBezTo>
                    <a:cubicBezTo>
                      <a:pt x="777927" y="420060"/>
                      <a:pt x="777860" y="420365"/>
                      <a:pt x="777822" y="420689"/>
                    </a:cubicBezTo>
                    <a:cubicBezTo>
                      <a:pt x="774851" y="420755"/>
                      <a:pt x="771869" y="421080"/>
                      <a:pt x="768983" y="421727"/>
                    </a:cubicBezTo>
                    <a:cubicBezTo>
                      <a:pt x="766497" y="422289"/>
                      <a:pt x="764078" y="423089"/>
                      <a:pt x="761658" y="423889"/>
                    </a:cubicBezTo>
                    <a:cubicBezTo>
                      <a:pt x="760077" y="424432"/>
                      <a:pt x="758858" y="425213"/>
                      <a:pt x="757906" y="426576"/>
                    </a:cubicBezTo>
                    <a:cubicBezTo>
                      <a:pt x="757181" y="427614"/>
                      <a:pt x="757039" y="428890"/>
                      <a:pt x="757086" y="430128"/>
                    </a:cubicBezTo>
                    <a:cubicBezTo>
                      <a:pt x="756658" y="430128"/>
                      <a:pt x="756220" y="430147"/>
                      <a:pt x="755753" y="430186"/>
                    </a:cubicBezTo>
                    <a:cubicBezTo>
                      <a:pt x="752838" y="430471"/>
                      <a:pt x="749599" y="430080"/>
                      <a:pt x="747085" y="431252"/>
                    </a:cubicBezTo>
                    <a:cubicBezTo>
                      <a:pt x="738246" y="435319"/>
                      <a:pt x="729588" y="439786"/>
                      <a:pt x="721044" y="444482"/>
                    </a:cubicBezTo>
                    <a:cubicBezTo>
                      <a:pt x="720272" y="444911"/>
                      <a:pt x="719891" y="446102"/>
                      <a:pt x="719463" y="447550"/>
                    </a:cubicBezTo>
                    <a:cubicBezTo>
                      <a:pt x="703785" y="455579"/>
                      <a:pt x="687421" y="462256"/>
                      <a:pt x="671409" y="469628"/>
                    </a:cubicBezTo>
                    <a:cubicBezTo>
                      <a:pt x="670504" y="470038"/>
                      <a:pt x="669847" y="470743"/>
                      <a:pt x="669323" y="471562"/>
                    </a:cubicBezTo>
                    <a:cubicBezTo>
                      <a:pt x="666056" y="473876"/>
                      <a:pt x="662780" y="476191"/>
                      <a:pt x="659493" y="478449"/>
                    </a:cubicBezTo>
                    <a:cubicBezTo>
                      <a:pt x="658865" y="478468"/>
                      <a:pt x="658170" y="478611"/>
                      <a:pt x="657855" y="478896"/>
                    </a:cubicBezTo>
                    <a:cubicBezTo>
                      <a:pt x="656921" y="479706"/>
                      <a:pt x="655988" y="480563"/>
                      <a:pt x="655083" y="481430"/>
                    </a:cubicBezTo>
                    <a:cubicBezTo>
                      <a:pt x="648796" y="485611"/>
                      <a:pt x="642358" y="489574"/>
                      <a:pt x="635595" y="492993"/>
                    </a:cubicBezTo>
                    <a:cubicBezTo>
                      <a:pt x="632671" y="494460"/>
                      <a:pt x="631833" y="498032"/>
                      <a:pt x="632994" y="500890"/>
                    </a:cubicBezTo>
                    <a:cubicBezTo>
                      <a:pt x="631033" y="500004"/>
                      <a:pt x="628661" y="499965"/>
                      <a:pt x="626546" y="501690"/>
                    </a:cubicBezTo>
                    <a:cubicBezTo>
                      <a:pt x="622070" y="505281"/>
                      <a:pt x="617383" y="508576"/>
                      <a:pt x="612630" y="511757"/>
                    </a:cubicBezTo>
                    <a:cubicBezTo>
                      <a:pt x="611830" y="511453"/>
                      <a:pt x="610849" y="511538"/>
                      <a:pt x="609878" y="512091"/>
                    </a:cubicBezTo>
                    <a:cubicBezTo>
                      <a:pt x="608620" y="512777"/>
                      <a:pt x="607763" y="514158"/>
                      <a:pt x="606697" y="515263"/>
                    </a:cubicBezTo>
                    <a:cubicBezTo>
                      <a:pt x="606811" y="515310"/>
                      <a:pt x="606924" y="515377"/>
                      <a:pt x="607049" y="515434"/>
                    </a:cubicBezTo>
                    <a:cubicBezTo>
                      <a:pt x="603296" y="517882"/>
                      <a:pt x="599504" y="520311"/>
                      <a:pt x="595761" y="522778"/>
                    </a:cubicBezTo>
                    <a:cubicBezTo>
                      <a:pt x="593056" y="524559"/>
                      <a:pt x="590523" y="526521"/>
                      <a:pt x="587913" y="528407"/>
                    </a:cubicBezTo>
                    <a:cubicBezTo>
                      <a:pt x="587198" y="528360"/>
                      <a:pt x="586427" y="528455"/>
                      <a:pt x="585646" y="528779"/>
                    </a:cubicBezTo>
                    <a:cubicBezTo>
                      <a:pt x="584722" y="529169"/>
                      <a:pt x="583598" y="530769"/>
                      <a:pt x="583150" y="531846"/>
                    </a:cubicBezTo>
                    <a:cubicBezTo>
                      <a:pt x="578160" y="535618"/>
                      <a:pt x="573254" y="539513"/>
                      <a:pt x="568339" y="543447"/>
                    </a:cubicBezTo>
                    <a:cubicBezTo>
                      <a:pt x="555300" y="553848"/>
                      <a:pt x="543870" y="567183"/>
                      <a:pt x="529868" y="576480"/>
                    </a:cubicBezTo>
                    <a:cubicBezTo>
                      <a:pt x="526620" y="576785"/>
                      <a:pt x="523933" y="578385"/>
                      <a:pt x="521819" y="581119"/>
                    </a:cubicBezTo>
                    <a:cubicBezTo>
                      <a:pt x="520305" y="581861"/>
                      <a:pt x="518818" y="582661"/>
                      <a:pt x="517247" y="583300"/>
                    </a:cubicBezTo>
                    <a:cubicBezTo>
                      <a:pt x="514408" y="584452"/>
                      <a:pt x="513590" y="586748"/>
                      <a:pt x="514028" y="588996"/>
                    </a:cubicBezTo>
                    <a:cubicBezTo>
                      <a:pt x="470051" y="620495"/>
                      <a:pt x="429646" y="657281"/>
                      <a:pt x="381754" y="682969"/>
                    </a:cubicBezTo>
                    <a:cubicBezTo>
                      <a:pt x="379239" y="684331"/>
                      <a:pt x="378430" y="686608"/>
                      <a:pt x="378706" y="688780"/>
                    </a:cubicBezTo>
                    <a:cubicBezTo>
                      <a:pt x="355589" y="704572"/>
                      <a:pt x="332871" y="721612"/>
                      <a:pt x="311573" y="739672"/>
                    </a:cubicBezTo>
                    <a:cubicBezTo>
                      <a:pt x="306945" y="743606"/>
                      <a:pt x="302573" y="748130"/>
                      <a:pt x="298238" y="752826"/>
                    </a:cubicBezTo>
                    <a:cubicBezTo>
                      <a:pt x="296115" y="751978"/>
                      <a:pt x="293610" y="752445"/>
                      <a:pt x="291714" y="753959"/>
                    </a:cubicBezTo>
                    <a:cubicBezTo>
                      <a:pt x="279141" y="764046"/>
                      <a:pt x="267568" y="775210"/>
                      <a:pt x="256653" y="787011"/>
                    </a:cubicBezTo>
                    <a:cubicBezTo>
                      <a:pt x="254852" y="787811"/>
                      <a:pt x="253757" y="789173"/>
                      <a:pt x="253223" y="790735"/>
                    </a:cubicBezTo>
                    <a:cubicBezTo>
                      <a:pt x="252567" y="791469"/>
                      <a:pt x="251890" y="792164"/>
                      <a:pt x="251223" y="792897"/>
                    </a:cubicBezTo>
                    <a:cubicBezTo>
                      <a:pt x="250109" y="794155"/>
                      <a:pt x="249442" y="795688"/>
                      <a:pt x="249356" y="797250"/>
                    </a:cubicBezTo>
                    <a:cubicBezTo>
                      <a:pt x="226887" y="814605"/>
                      <a:pt x="206389" y="834246"/>
                      <a:pt x="186624" y="854610"/>
                    </a:cubicBezTo>
                    <a:cubicBezTo>
                      <a:pt x="186577" y="854286"/>
                      <a:pt x="186530" y="853972"/>
                      <a:pt x="186510" y="853667"/>
                    </a:cubicBezTo>
                    <a:cubicBezTo>
                      <a:pt x="184977" y="854400"/>
                      <a:pt x="182967" y="854743"/>
                      <a:pt x="182053" y="855934"/>
                    </a:cubicBezTo>
                    <a:cubicBezTo>
                      <a:pt x="181109" y="857191"/>
                      <a:pt x="181024" y="859077"/>
                      <a:pt x="180662" y="860763"/>
                    </a:cubicBezTo>
                    <a:cubicBezTo>
                      <a:pt x="173004" y="868736"/>
                      <a:pt x="165403" y="876784"/>
                      <a:pt x="157783" y="884776"/>
                    </a:cubicBezTo>
                    <a:cubicBezTo>
                      <a:pt x="157564" y="885014"/>
                      <a:pt x="157497" y="885271"/>
                      <a:pt x="157326" y="885509"/>
                    </a:cubicBezTo>
                    <a:cubicBezTo>
                      <a:pt x="150982" y="890767"/>
                      <a:pt x="144448" y="895767"/>
                      <a:pt x="137456" y="900158"/>
                    </a:cubicBezTo>
                    <a:cubicBezTo>
                      <a:pt x="133361" y="902720"/>
                      <a:pt x="128846" y="905902"/>
                      <a:pt x="124321" y="906245"/>
                    </a:cubicBezTo>
                    <a:cubicBezTo>
                      <a:pt x="110653" y="907283"/>
                      <a:pt x="103148" y="915551"/>
                      <a:pt x="97633" y="926590"/>
                    </a:cubicBezTo>
                    <a:cubicBezTo>
                      <a:pt x="93251" y="935382"/>
                      <a:pt x="88584" y="944040"/>
                      <a:pt x="86336" y="953822"/>
                    </a:cubicBezTo>
                    <a:cubicBezTo>
                      <a:pt x="85021" y="959518"/>
                      <a:pt x="82278" y="964890"/>
                      <a:pt x="80097" y="970386"/>
                    </a:cubicBezTo>
                    <a:cubicBezTo>
                      <a:pt x="79250" y="972529"/>
                      <a:pt x="74201" y="974415"/>
                      <a:pt x="72601" y="973158"/>
                    </a:cubicBezTo>
                    <a:cubicBezTo>
                      <a:pt x="68743" y="970196"/>
                      <a:pt x="65333" y="966405"/>
                      <a:pt x="61104" y="964195"/>
                    </a:cubicBezTo>
                    <a:cubicBezTo>
                      <a:pt x="50055" y="958394"/>
                      <a:pt x="43378" y="949126"/>
                      <a:pt x="38730" y="938087"/>
                    </a:cubicBezTo>
                    <a:cubicBezTo>
                      <a:pt x="37463" y="935086"/>
                      <a:pt x="35520" y="933629"/>
                      <a:pt x="32663" y="932467"/>
                    </a:cubicBezTo>
                    <a:cubicBezTo>
                      <a:pt x="29062" y="931010"/>
                      <a:pt x="25699" y="929000"/>
                      <a:pt x="22690" y="927457"/>
                    </a:cubicBezTo>
                    <a:cubicBezTo>
                      <a:pt x="17423" y="912722"/>
                      <a:pt x="13527" y="898625"/>
                      <a:pt x="14413" y="883490"/>
                    </a:cubicBezTo>
                    <a:cubicBezTo>
                      <a:pt x="14851" y="876117"/>
                      <a:pt x="12613" y="869269"/>
                      <a:pt x="8765" y="863011"/>
                    </a:cubicBezTo>
                    <a:cubicBezTo>
                      <a:pt x="8783" y="862868"/>
                      <a:pt x="8783" y="862735"/>
                      <a:pt x="8783" y="862602"/>
                    </a:cubicBezTo>
                    <a:cubicBezTo>
                      <a:pt x="8783" y="862582"/>
                      <a:pt x="8793" y="862582"/>
                      <a:pt x="8803" y="862563"/>
                    </a:cubicBezTo>
                    <a:cubicBezTo>
                      <a:pt x="9412" y="862458"/>
                      <a:pt x="9993" y="862277"/>
                      <a:pt x="10583" y="861973"/>
                    </a:cubicBezTo>
                    <a:cubicBezTo>
                      <a:pt x="15451" y="862801"/>
                      <a:pt x="20146" y="860849"/>
                      <a:pt x="24919" y="860220"/>
                    </a:cubicBezTo>
                    <a:cubicBezTo>
                      <a:pt x="26624" y="856239"/>
                      <a:pt x="26424" y="852924"/>
                      <a:pt x="22442" y="850181"/>
                    </a:cubicBezTo>
                    <a:cubicBezTo>
                      <a:pt x="20233" y="848666"/>
                      <a:pt x="19175" y="846676"/>
                      <a:pt x="18890" y="844418"/>
                    </a:cubicBezTo>
                    <a:cubicBezTo>
                      <a:pt x="22080" y="838084"/>
                      <a:pt x="25214" y="831645"/>
                      <a:pt x="28357" y="825178"/>
                    </a:cubicBezTo>
                    <a:cubicBezTo>
                      <a:pt x="33919" y="823768"/>
                      <a:pt x="35415" y="820367"/>
                      <a:pt x="36653" y="811424"/>
                    </a:cubicBezTo>
                    <a:cubicBezTo>
                      <a:pt x="36796" y="810519"/>
                      <a:pt x="36740" y="809604"/>
                      <a:pt x="36577" y="808785"/>
                    </a:cubicBezTo>
                    <a:cubicBezTo>
                      <a:pt x="45131" y="792316"/>
                      <a:pt x="54656" y="776533"/>
                      <a:pt x="67171" y="763475"/>
                    </a:cubicBezTo>
                    <a:lnTo>
                      <a:pt x="69429" y="763636"/>
                    </a:lnTo>
                    <a:cubicBezTo>
                      <a:pt x="69210" y="763455"/>
                      <a:pt x="69000" y="763284"/>
                      <a:pt x="68791" y="763113"/>
                    </a:cubicBezTo>
                    <a:cubicBezTo>
                      <a:pt x="69181" y="763113"/>
                      <a:pt x="69572" y="763046"/>
                      <a:pt x="69963" y="762932"/>
                    </a:cubicBezTo>
                    <a:cubicBezTo>
                      <a:pt x="70067" y="763179"/>
                      <a:pt x="70134" y="763417"/>
                      <a:pt x="70248" y="763675"/>
                    </a:cubicBezTo>
                    <a:cubicBezTo>
                      <a:pt x="70763" y="763151"/>
                      <a:pt x="71210" y="762589"/>
                      <a:pt x="71696" y="762056"/>
                    </a:cubicBezTo>
                    <a:cubicBezTo>
                      <a:pt x="72039" y="761817"/>
                      <a:pt x="72382" y="761703"/>
                      <a:pt x="72697" y="761360"/>
                    </a:cubicBezTo>
                    <a:cubicBezTo>
                      <a:pt x="76507" y="757360"/>
                      <a:pt x="80354" y="753388"/>
                      <a:pt x="84212" y="749425"/>
                    </a:cubicBezTo>
                    <a:cubicBezTo>
                      <a:pt x="85669" y="748740"/>
                      <a:pt x="87259" y="748215"/>
                      <a:pt x="88717" y="747520"/>
                    </a:cubicBezTo>
                    <a:cubicBezTo>
                      <a:pt x="88298" y="747263"/>
                      <a:pt x="87908" y="747073"/>
                      <a:pt x="87479" y="746854"/>
                    </a:cubicBezTo>
                    <a:cubicBezTo>
                      <a:pt x="88384" y="746291"/>
                      <a:pt x="89203" y="745682"/>
                      <a:pt x="90108" y="745139"/>
                    </a:cubicBezTo>
                    <a:cubicBezTo>
                      <a:pt x="92108" y="743977"/>
                      <a:pt x="92994" y="742243"/>
                      <a:pt x="93108" y="740443"/>
                    </a:cubicBezTo>
                    <a:cubicBezTo>
                      <a:pt x="103128" y="730385"/>
                      <a:pt x="113340" y="720507"/>
                      <a:pt x="123807" y="710916"/>
                    </a:cubicBezTo>
                    <a:cubicBezTo>
                      <a:pt x="126417" y="710897"/>
                      <a:pt x="129036" y="710897"/>
                      <a:pt x="131637" y="710897"/>
                    </a:cubicBezTo>
                    <a:cubicBezTo>
                      <a:pt x="131637" y="710849"/>
                      <a:pt x="131637" y="710811"/>
                      <a:pt x="131618" y="710763"/>
                    </a:cubicBezTo>
                    <a:cubicBezTo>
                      <a:pt x="129456" y="710068"/>
                      <a:pt x="127284" y="709735"/>
                      <a:pt x="125112" y="709725"/>
                    </a:cubicBezTo>
                    <a:cubicBezTo>
                      <a:pt x="127064" y="707953"/>
                      <a:pt x="129036" y="706172"/>
                      <a:pt x="131008" y="704420"/>
                    </a:cubicBezTo>
                    <a:cubicBezTo>
                      <a:pt x="131141" y="705829"/>
                      <a:pt x="131351" y="707258"/>
                      <a:pt x="131541" y="708687"/>
                    </a:cubicBezTo>
                    <a:cubicBezTo>
                      <a:pt x="132152" y="705610"/>
                      <a:pt x="136438" y="705201"/>
                      <a:pt x="137542" y="702591"/>
                    </a:cubicBezTo>
                    <a:cubicBezTo>
                      <a:pt x="138038" y="701410"/>
                      <a:pt x="137885" y="699924"/>
                      <a:pt x="137676" y="698514"/>
                    </a:cubicBezTo>
                    <a:cubicBezTo>
                      <a:pt x="142315" y="694466"/>
                      <a:pt x="147019" y="690485"/>
                      <a:pt x="151763" y="686560"/>
                    </a:cubicBezTo>
                    <a:cubicBezTo>
                      <a:pt x="151811" y="686608"/>
                      <a:pt x="151840" y="686646"/>
                      <a:pt x="151878" y="686694"/>
                    </a:cubicBezTo>
                    <a:cubicBezTo>
                      <a:pt x="154106" y="685503"/>
                      <a:pt x="156735" y="684617"/>
                      <a:pt x="158660" y="682912"/>
                    </a:cubicBezTo>
                    <a:cubicBezTo>
                      <a:pt x="159821" y="681884"/>
                      <a:pt x="160621" y="680588"/>
                      <a:pt x="160878" y="679159"/>
                    </a:cubicBezTo>
                    <a:cubicBezTo>
                      <a:pt x="165689" y="675330"/>
                      <a:pt x="170546" y="671587"/>
                      <a:pt x="175480" y="667920"/>
                    </a:cubicBezTo>
                    <a:cubicBezTo>
                      <a:pt x="175947" y="667577"/>
                      <a:pt x="176167" y="667186"/>
                      <a:pt x="176490" y="666796"/>
                    </a:cubicBezTo>
                    <a:cubicBezTo>
                      <a:pt x="180015" y="664176"/>
                      <a:pt x="183481" y="661414"/>
                      <a:pt x="186710" y="658376"/>
                    </a:cubicBezTo>
                    <a:cubicBezTo>
                      <a:pt x="187224" y="658252"/>
                      <a:pt x="187768" y="658166"/>
                      <a:pt x="188224" y="657928"/>
                    </a:cubicBezTo>
                    <a:cubicBezTo>
                      <a:pt x="194806" y="654613"/>
                      <a:pt x="200407" y="649461"/>
                      <a:pt x="204522" y="643355"/>
                    </a:cubicBezTo>
                    <a:cubicBezTo>
                      <a:pt x="204893" y="642793"/>
                      <a:pt x="205103" y="642164"/>
                      <a:pt x="205236" y="641516"/>
                    </a:cubicBezTo>
                    <a:cubicBezTo>
                      <a:pt x="206647" y="642079"/>
                      <a:pt x="208303" y="641993"/>
                      <a:pt x="210028" y="640802"/>
                    </a:cubicBezTo>
                    <a:cubicBezTo>
                      <a:pt x="226030" y="629820"/>
                      <a:pt x="240870" y="617399"/>
                      <a:pt x="255490" y="604712"/>
                    </a:cubicBezTo>
                    <a:cubicBezTo>
                      <a:pt x="257491" y="605131"/>
                      <a:pt x="259834" y="603045"/>
                      <a:pt x="260225" y="600607"/>
                    </a:cubicBezTo>
                    <a:cubicBezTo>
                      <a:pt x="275854" y="586938"/>
                      <a:pt x="291352" y="573108"/>
                      <a:pt x="307850" y="560468"/>
                    </a:cubicBezTo>
                    <a:cubicBezTo>
                      <a:pt x="310050" y="558773"/>
                      <a:pt x="310373" y="556592"/>
                      <a:pt x="309688" y="554668"/>
                    </a:cubicBezTo>
                    <a:cubicBezTo>
                      <a:pt x="312155" y="553667"/>
                      <a:pt x="314450" y="552372"/>
                      <a:pt x="316688" y="550981"/>
                    </a:cubicBezTo>
                    <a:cubicBezTo>
                      <a:pt x="318375" y="551372"/>
                      <a:pt x="320213" y="551096"/>
                      <a:pt x="321861" y="549562"/>
                    </a:cubicBezTo>
                    <a:cubicBezTo>
                      <a:pt x="331033" y="541142"/>
                      <a:pt x="340758" y="533408"/>
                      <a:pt x="350778" y="526045"/>
                    </a:cubicBezTo>
                    <a:cubicBezTo>
                      <a:pt x="350836" y="526131"/>
                      <a:pt x="350893" y="526216"/>
                      <a:pt x="350950" y="526302"/>
                    </a:cubicBezTo>
                    <a:cubicBezTo>
                      <a:pt x="351150" y="526045"/>
                      <a:pt x="351312" y="525759"/>
                      <a:pt x="351512" y="525502"/>
                    </a:cubicBezTo>
                    <a:cubicBezTo>
                      <a:pt x="363656" y="516634"/>
                      <a:pt x="376239" y="508385"/>
                      <a:pt x="389116" y="500651"/>
                    </a:cubicBezTo>
                    <a:cubicBezTo>
                      <a:pt x="390707" y="499699"/>
                      <a:pt x="391583" y="498356"/>
                      <a:pt x="391926" y="496927"/>
                    </a:cubicBezTo>
                    <a:cubicBezTo>
                      <a:pt x="395822" y="494222"/>
                      <a:pt x="399718" y="491517"/>
                      <a:pt x="403518" y="488707"/>
                    </a:cubicBezTo>
                    <a:cubicBezTo>
                      <a:pt x="405328" y="487364"/>
                      <a:pt x="405928" y="484392"/>
                      <a:pt x="406995" y="482078"/>
                    </a:cubicBezTo>
                    <a:cubicBezTo>
                      <a:pt x="399766" y="482516"/>
                      <a:pt x="393670" y="485888"/>
                      <a:pt x="387526" y="489155"/>
                    </a:cubicBezTo>
                    <a:cubicBezTo>
                      <a:pt x="386250" y="488831"/>
                      <a:pt x="384811" y="488964"/>
                      <a:pt x="383306" y="489869"/>
                    </a:cubicBezTo>
                    <a:cubicBezTo>
                      <a:pt x="359694" y="504071"/>
                      <a:pt x="336777" y="519854"/>
                      <a:pt x="316241" y="538275"/>
                    </a:cubicBezTo>
                    <a:cubicBezTo>
                      <a:pt x="310421" y="540618"/>
                      <a:pt x="305725" y="544447"/>
                      <a:pt x="302515" y="550315"/>
                    </a:cubicBezTo>
                    <a:cubicBezTo>
                      <a:pt x="301506" y="550467"/>
                      <a:pt x="300486" y="550772"/>
                      <a:pt x="299515" y="551524"/>
                    </a:cubicBezTo>
                    <a:cubicBezTo>
                      <a:pt x="266806" y="576546"/>
                      <a:pt x="238231" y="606684"/>
                      <a:pt x="204217" y="630020"/>
                    </a:cubicBezTo>
                    <a:cubicBezTo>
                      <a:pt x="202512" y="631191"/>
                      <a:pt x="201684" y="632820"/>
                      <a:pt x="201474" y="634487"/>
                    </a:cubicBezTo>
                    <a:cubicBezTo>
                      <a:pt x="200321" y="634068"/>
                      <a:pt x="199027" y="633868"/>
                      <a:pt x="197921" y="634135"/>
                    </a:cubicBezTo>
                    <a:cubicBezTo>
                      <a:pt x="196378" y="634497"/>
                      <a:pt x="195035" y="635516"/>
                      <a:pt x="194159" y="636821"/>
                    </a:cubicBezTo>
                    <a:cubicBezTo>
                      <a:pt x="193597" y="637659"/>
                      <a:pt x="192968" y="638459"/>
                      <a:pt x="192330" y="639259"/>
                    </a:cubicBezTo>
                    <a:cubicBezTo>
                      <a:pt x="190606" y="641250"/>
                      <a:pt x="188682" y="643050"/>
                      <a:pt x="186586" y="644650"/>
                    </a:cubicBezTo>
                    <a:cubicBezTo>
                      <a:pt x="185243" y="645565"/>
                      <a:pt x="183872" y="646431"/>
                      <a:pt x="182415" y="647165"/>
                    </a:cubicBezTo>
                    <a:cubicBezTo>
                      <a:pt x="179977" y="648384"/>
                      <a:pt x="179004" y="651089"/>
                      <a:pt x="179433" y="653613"/>
                    </a:cubicBezTo>
                    <a:cubicBezTo>
                      <a:pt x="177614" y="655137"/>
                      <a:pt x="175947" y="656795"/>
                      <a:pt x="174518" y="658767"/>
                    </a:cubicBezTo>
                    <a:cubicBezTo>
                      <a:pt x="172413" y="657452"/>
                      <a:pt x="169613" y="657119"/>
                      <a:pt x="167136" y="658966"/>
                    </a:cubicBezTo>
                    <a:cubicBezTo>
                      <a:pt x="135123" y="682731"/>
                      <a:pt x="105815" y="709944"/>
                      <a:pt x="77916" y="738386"/>
                    </a:cubicBezTo>
                    <a:cubicBezTo>
                      <a:pt x="47065" y="759322"/>
                      <a:pt x="31043" y="792897"/>
                      <a:pt x="14718" y="825759"/>
                    </a:cubicBezTo>
                    <a:cubicBezTo>
                      <a:pt x="13908" y="825692"/>
                      <a:pt x="13098" y="825654"/>
                      <a:pt x="12308" y="825778"/>
                    </a:cubicBezTo>
                    <a:cubicBezTo>
                      <a:pt x="10926" y="825959"/>
                      <a:pt x="9669" y="825997"/>
                      <a:pt x="8469" y="825940"/>
                    </a:cubicBezTo>
                    <a:cubicBezTo>
                      <a:pt x="8221" y="825387"/>
                      <a:pt x="7964" y="824835"/>
                      <a:pt x="7593" y="824349"/>
                    </a:cubicBezTo>
                    <a:cubicBezTo>
                      <a:pt x="1021" y="815710"/>
                      <a:pt x="-4076" y="805994"/>
                      <a:pt x="-6819" y="795479"/>
                    </a:cubicBezTo>
                    <a:cubicBezTo>
                      <a:pt x="-7647" y="792316"/>
                      <a:pt x="-8229" y="789106"/>
                      <a:pt x="-8676" y="785887"/>
                    </a:cubicBezTo>
                    <a:cubicBezTo>
                      <a:pt x="-6047" y="778505"/>
                      <a:pt x="-3409" y="771295"/>
                      <a:pt x="-3332" y="762856"/>
                    </a:cubicBezTo>
                    <a:cubicBezTo>
                      <a:pt x="-3047" y="734976"/>
                      <a:pt x="9736" y="711173"/>
                      <a:pt x="26090" y="689942"/>
                    </a:cubicBezTo>
                    <a:cubicBezTo>
                      <a:pt x="37406" y="675264"/>
                      <a:pt x="49484" y="660738"/>
                      <a:pt x="64828" y="649441"/>
                    </a:cubicBezTo>
                    <a:cubicBezTo>
                      <a:pt x="73535" y="643050"/>
                      <a:pt x="80555" y="634392"/>
                      <a:pt x="89031" y="627639"/>
                    </a:cubicBezTo>
                    <a:cubicBezTo>
                      <a:pt x="107558" y="612875"/>
                      <a:pt x="122045" y="593758"/>
                      <a:pt x="141638" y="580118"/>
                    </a:cubicBezTo>
                    <a:cubicBezTo>
                      <a:pt x="148830" y="575118"/>
                      <a:pt x="153563" y="566593"/>
                      <a:pt x="160745" y="561592"/>
                    </a:cubicBezTo>
                    <a:cubicBezTo>
                      <a:pt x="176385" y="550677"/>
                      <a:pt x="188701" y="536437"/>
                      <a:pt x="201674" y="522949"/>
                    </a:cubicBezTo>
                    <a:cubicBezTo>
                      <a:pt x="222972" y="500804"/>
                      <a:pt x="245803" y="480411"/>
                      <a:pt x="268912" y="460284"/>
                    </a:cubicBezTo>
                    <a:cubicBezTo>
                      <a:pt x="274854" y="455131"/>
                      <a:pt x="281227" y="450178"/>
                      <a:pt x="288085" y="446378"/>
                    </a:cubicBezTo>
                    <a:cubicBezTo>
                      <a:pt x="323613" y="426680"/>
                      <a:pt x="354846" y="400572"/>
                      <a:pt x="389288" y="379255"/>
                    </a:cubicBezTo>
                    <a:cubicBezTo>
                      <a:pt x="392641" y="377179"/>
                      <a:pt x="396070" y="375007"/>
                      <a:pt x="398861" y="372283"/>
                    </a:cubicBezTo>
                    <a:cubicBezTo>
                      <a:pt x="412281" y="359119"/>
                      <a:pt x="428474" y="349375"/>
                      <a:pt x="442247" y="336612"/>
                    </a:cubicBezTo>
                    <a:cubicBezTo>
                      <a:pt x="450181" y="329249"/>
                      <a:pt x="459001" y="322753"/>
                      <a:pt x="467888" y="316524"/>
                    </a:cubicBezTo>
                    <a:cubicBezTo>
                      <a:pt x="478413" y="309161"/>
                      <a:pt x="490539" y="303750"/>
                      <a:pt x="499930" y="295235"/>
                    </a:cubicBezTo>
                    <a:cubicBezTo>
                      <a:pt x="509560" y="286539"/>
                      <a:pt x="520610" y="279910"/>
                      <a:pt x="530191" y="271432"/>
                    </a:cubicBezTo>
                    <a:cubicBezTo>
                      <a:pt x="551785" y="252335"/>
                      <a:pt x="575626" y="236571"/>
                      <a:pt x="600229" y="221721"/>
                    </a:cubicBezTo>
                    <a:cubicBezTo>
                      <a:pt x="608687" y="216635"/>
                      <a:pt x="616498" y="210482"/>
                      <a:pt x="624594" y="204795"/>
                    </a:cubicBezTo>
                    <a:cubicBezTo>
                      <a:pt x="640767" y="193451"/>
                      <a:pt x="656741" y="181821"/>
                      <a:pt x="673114" y="170781"/>
                    </a:cubicBezTo>
                    <a:cubicBezTo>
                      <a:pt x="687868" y="160828"/>
                      <a:pt x="703441" y="152065"/>
                      <a:pt x="717920" y="141759"/>
                    </a:cubicBezTo>
                    <a:cubicBezTo>
                      <a:pt x="737227" y="127986"/>
                      <a:pt x="756543" y="114069"/>
                      <a:pt x="774508" y="98630"/>
                    </a:cubicBezTo>
                    <a:cubicBezTo>
                      <a:pt x="788290" y="86771"/>
                      <a:pt x="803664" y="78522"/>
                      <a:pt x="819904" y="71140"/>
                    </a:cubicBezTo>
                    <a:cubicBezTo>
                      <a:pt x="830705" y="66225"/>
                      <a:pt x="841506" y="61206"/>
                      <a:pt x="851793" y="55358"/>
                    </a:cubicBezTo>
                    <a:cubicBezTo>
                      <a:pt x="873330" y="43146"/>
                      <a:pt x="895732" y="32717"/>
                      <a:pt x="917678" y="21391"/>
                    </a:cubicBezTo>
                    <a:cubicBezTo>
                      <a:pt x="939061" y="10333"/>
                      <a:pt x="961083" y="2341"/>
                      <a:pt x="984705" y="-1545"/>
                    </a:cubicBezTo>
                    <a:cubicBezTo>
                      <a:pt x="991525" y="-2659"/>
                      <a:pt x="998326" y="-4240"/>
                      <a:pt x="1005175" y="-4517"/>
                    </a:cubicBezTo>
                    <a:cubicBezTo>
                      <a:pt x="1027940" y="-5450"/>
                      <a:pt x="1050733" y="-5450"/>
                      <a:pt x="1073460" y="-6612"/>
                    </a:cubicBezTo>
                    <a:cubicBezTo>
                      <a:pt x="1109397" y="-8460"/>
                      <a:pt x="1144735" y="-3193"/>
                      <a:pt x="1179663" y="3513"/>
                    </a:cubicBezTo>
                    <a:cubicBezTo>
                      <a:pt x="1206866" y="8733"/>
                      <a:pt x="1234289" y="12590"/>
                      <a:pt x="1261397" y="18258"/>
                    </a:cubicBezTo>
                    <a:cubicBezTo>
                      <a:pt x="1269093" y="19858"/>
                      <a:pt x="1276713" y="23258"/>
                      <a:pt x="1284390" y="23296"/>
                    </a:cubicBezTo>
                    <a:cubicBezTo>
                      <a:pt x="1305326" y="23411"/>
                      <a:pt x="1325415" y="29030"/>
                      <a:pt x="1345864" y="31935"/>
                    </a:cubicBezTo>
                    <a:cubicBezTo>
                      <a:pt x="1385003" y="37517"/>
                      <a:pt x="1424503" y="41641"/>
                      <a:pt x="1462708" y="52738"/>
                    </a:cubicBezTo>
                    <a:cubicBezTo>
                      <a:pt x="1466479" y="53824"/>
                      <a:pt x="1470528" y="53957"/>
                      <a:pt x="1474443" y="54653"/>
                    </a:cubicBezTo>
                    <a:cubicBezTo>
                      <a:pt x="1488063" y="57091"/>
                      <a:pt x="1502085" y="58263"/>
                      <a:pt x="1515229" y="62273"/>
                    </a:cubicBezTo>
                    <a:cubicBezTo>
                      <a:pt x="1554862" y="74370"/>
                      <a:pt x="1595353" y="83199"/>
                      <a:pt x="1634948" y="95496"/>
                    </a:cubicBezTo>
                    <a:cubicBezTo>
                      <a:pt x="1659551" y="103135"/>
                      <a:pt x="1682535" y="114117"/>
                      <a:pt x="1706158" y="123871"/>
                    </a:cubicBezTo>
                    <a:cubicBezTo>
                      <a:pt x="1723207" y="130929"/>
                      <a:pt x="1737780" y="143483"/>
                      <a:pt x="1755973" y="148731"/>
                    </a:cubicBezTo>
                    <a:cubicBezTo>
                      <a:pt x="1758735" y="149522"/>
                      <a:pt x="1761498" y="151284"/>
                      <a:pt x="1763498" y="153294"/>
                    </a:cubicBezTo>
                    <a:cubicBezTo>
                      <a:pt x="1769403" y="158923"/>
                      <a:pt x="1776547" y="162190"/>
                      <a:pt x="1783691" y="165552"/>
                    </a:cubicBezTo>
                    <a:cubicBezTo>
                      <a:pt x="1808075" y="177021"/>
                      <a:pt x="1828935" y="193822"/>
                      <a:pt x="1850556" y="209386"/>
                    </a:cubicBezTo>
                    <a:cubicBezTo>
                      <a:pt x="1859987" y="216225"/>
                      <a:pt x="1870368" y="222140"/>
                      <a:pt x="1878465" y="231275"/>
                    </a:cubicBezTo>
                    <a:cubicBezTo>
                      <a:pt x="1886751" y="240685"/>
                      <a:pt x="1894562" y="251316"/>
                      <a:pt x="1907801" y="254801"/>
                    </a:cubicBezTo>
                    <a:cubicBezTo>
                      <a:pt x="1914469" y="266079"/>
                      <a:pt x="1926566" y="272204"/>
                      <a:pt x="1934376" y="282376"/>
                    </a:cubicBezTo>
                    <a:cubicBezTo>
                      <a:pt x="1936091" y="284653"/>
                      <a:pt x="1938472" y="286882"/>
                      <a:pt x="1941044" y="288006"/>
                    </a:cubicBezTo>
                    <a:cubicBezTo>
                      <a:pt x="1946568" y="290473"/>
                      <a:pt x="1951903" y="292778"/>
                      <a:pt x="1953426" y="299521"/>
                    </a:cubicBezTo>
                    <a:cubicBezTo>
                      <a:pt x="1964666" y="311885"/>
                      <a:pt x="1975905" y="324248"/>
                      <a:pt x="1992765" y="329287"/>
                    </a:cubicBezTo>
                    <a:cubicBezTo>
                      <a:pt x="1996384" y="330354"/>
                      <a:pt x="2000099" y="332687"/>
                      <a:pt x="2002575" y="335497"/>
                    </a:cubicBezTo>
                    <a:cubicBezTo>
                      <a:pt x="2008957" y="342946"/>
                      <a:pt x="2016101" y="349966"/>
                      <a:pt x="2019340" y="359748"/>
                    </a:cubicBezTo>
                    <a:cubicBezTo>
                      <a:pt x="2021245" y="365491"/>
                      <a:pt x="2025150" y="370549"/>
                      <a:pt x="2030579" y="373064"/>
                    </a:cubicBezTo>
                    <a:cubicBezTo>
                      <a:pt x="2037056" y="376055"/>
                      <a:pt x="2042676" y="379465"/>
                      <a:pt x="2046295" y="385818"/>
                    </a:cubicBezTo>
                    <a:cubicBezTo>
                      <a:pt x="2049820" y="392047"/>
                      <a:pt x="2058583" y="392180"/>
                      <a:pt x="2061726" y="399143"/>
                    </a:cubicBezTo>
                    <a:cubicBezTo>
                      <a:pt x="2064774" y="405963"/>
                      <a:pt x="2070584" y="409173"/>
                      <a:pt x="2077823" y="410897"/>
                    </a:cubicBezTo>
                    <a:cubicBezTo>
                      <a:pt x="2080014" y="411440"/>
                      <a:pt x="2082872" y="414545"/>
                      <a:pt x="2083348" y="416917"/>
                    </a:cubicBezTo>
                    <a:cubicBezTo>
                      <a:pt x="2086110" y="429566"/>
                      <a:pt x="2096396" y="436101"/>
                      <a:pt x="2104398" y="444549"/>
                    </a:cubicBezTo>
                    <a:cubicBezTo>
                      <a:pt x="2113447" y="447273"/>
                      <a:pt x="2119923" y="453046"/>
                      <a:pt x="2124686" y="460970"/>
                    </a:cubicBezTo>
                    <a:cubicBezTo>
                      <a:pt x="2136783" y="468352"/>
                      <a:pt x="2145641" y="478925"/>
                      <a:pt x="2153452" y="490431"/>
                    </a:cubicBezTo>
                    <a:cubicBezTo>
                      <a:pt x="2160977" y="494070"/>
                      <a:pt x="2162786" y="503404"/>
                      <a:pt x="2169549" y="507300"/>
                    </a:cubicBezTo>
                    <a:cubicBezTo>
                      <a:pt x="2181741" y="514206"/>
                      <a:pt x="2192504" y="522664"/>
                      <a:pt x="2201267" y="533608"/>
                    </a:cubicBezTo>
                    <a:cubicBezTo>
                      <a:pt x="2215269" y="537018"/>
                      <a:pt x="2219841" y="550486"/>
                      <a:pt x="2228699" y="559382"/>
                    </a:cubicBezTo>
                    <a:cubicBezTo>
                      <a:pt x="2232128" y="562802"/>
                      <a:pt x="2234223" y="567803"/>
                      <a:pt x="2238129" y="570403"/>
                    </a:cubicBezTo>
                    <a:cubicBezTo>
                      <a:pt x="2252702" y="580366"/>
                      <a:pt x="2262989" y="595368"/>
                      <a:pt x="2278324" y="604474"/>
                    </a:cubicBezTo>
                    <a:cubicBezTo>
                      <a:pt x="2279943" y="605436"/>
                      <a:pt x="2281753" y="607055"/>
                      <a:pt x="2282325" y="608741"/>
                    </a:cubicBezTo>
                    <a:cubicBezTo>
                      <a:pt x="2284420" y="615999"/>
                      <a:pt x="2290326" y="619419"/>
                      <a:pt x="2295755" y="623676"/>
                    </a:cubicBezTo>
                    <a:cubicBezTo>
                      <a:pt x="2299565" y="626648"/>
                      <a:pt x="2302994" y="630630"/>
                      <a:pt x="2305470" y="634801"/>
                    </a:cubicBezTo>
                    <a:cubicBezTo>
                      <a:pt x="2309090" y="640955"/>
                      <a:pt x="2313853" y="645517"/>
                      <a:pt x="2319377" y="649889"/>
                    </a:cubicBezTo>
                    <a:cubicBezTo>
                      <a:pt x="2323949" y="653471"/>
                      <a:pt x="2327188" y="658642"/>
                      <a:pt x="2330998" y="663119"/>
                    </a:cubicBezTo>
                    <a:cubicBezTo>
                      <a:pt x="2333569" y="666081"/>
                      <a:pt x="2335665" y="669806"/>
                      <a:pt x="2338808" y="671882"/>
                    </a:cubicBezTo>
                    <a:cubicBezTo>
                      <a:pt x="2352238" y="680826"/>
                      <a:pt x="2361573" y="693561"/>
                      <a:pt x="2371479" y="705848"/>
                    </a:cubicBezTo>
                    <a:cubicBezTo>
                      <a:pt x="2375765" y="711173"/>
                      <a:pt x="2380052" y="716259"/>
                      <a:pt x="2385576" y="720831"/>
                    </a:cubicBezTo>
                    <a:cubicBezTo>
                      <a:pt x="2396815" y="730223"/>
                      <a:pt x="2406245" y="741681"/>
                      <a:pt x="2418723" y="749901"/>
                    </a:cubicBezTo>
                    <a:cubicBezTo>
                      <a:pt x="2422628" y="752464"/>
                      <a:pt x="2425009" y="757417"/>
                      <a:pt x="2427866" y="761398"/>
                    </a:cubicBezTo>
                    <a:cubicBezTo>
                      <a:pt x="2445298" y="785344"/>
                      <a:pt x="2464252" y="807814"/>
                      <a:pt x="2486541" y="827445"/>
                    </a:cubicBezTo>
                    <a:cubicBezTo>
                      <a:pt x="2495304" y="835093"/>
                      <a:pt x="2507305" y="839008"/>
                      <a:pt x="2512639" y="850695"/>
                    </a:cubicBezTo>
                    <a:cubicBezTo>
                      <a:pt x="2513591" y="852733"/>
                      <a:pt x="2517497" y="853972"/>
                      <a:pt x="2520259" y="854524"/>
                    </a:cubicBezTo>
                    <a:cubicBezTo>
                      <a:pt x="2526641" y="855810"/>
                      <a:pt x="2531403" y="858248"/>
                      <a:pt x="2531880" y="865611"/>
                    </a:cubicBezTo>
                    <a:cubicBezTo>
                      <a:pt x="2531975" y="867516"/>
                      <a:pt x="2532452" y="870088"/>
                      <a:pt x="2533785" y="871107"/>
                    </a:cubicBezTo>
                    <a:cubicBezTo>
                      <a:pt x="2545976" y="880918"/>
                      <a:pt x="2554454" y="895053"/>
                      <a:pt x="2569218" y="902044"/>
                    </a:cubicBezTo>
                    <a:cubicBezTo>
                      <a:pt x="2573790" y="904216"/>
                      <a:pt x="2577219" y="907588"/>
                      <a:pt x="2579410" y="912351"/>
                    </a:cubicBezTo>
                    <a:cubicBezTo>
                      <a:pt x="2587886" y="930857"/>
                      <a:pt x="2599412" y="946269"/>
                      <a:pt x="2619986" y="952936"/>
                    </a:cubicBezTo>
                    <a:cubicBezTo>
                      <a:pt x="2622082" y="953651"/>
                      <a:pt x="2624177" y="957185"/>
                      <a:pt x="2624748" y="959757"/>
                    </a:cubicBezTo>
                    <a:cubicBezTo>
                      <a:pt x="2625986" y="964766"/>
                      <a:pt x="2627797" y="969110"/>
                      <a:pt x="2632273" y="971948"/>
                    </a:cubicBezTo>
                    <a:cubicBezTo>
                      <a:pt x="2641417" y="977730"/>
                      <a:pt x="2649799" y="984826"/>
                      <a:pt x="2660753" y="987379"/>
                    </a:cubicBezTo>
                    <a:cubicBezTo>
                      <a:pt x="2664944" y="988341"/>
                      <a:pt x="2666468" y="992446"/>
                      <a:pt x="2664944" y="996904"/>
                    </a:cubicBezTo>
                    <a:cubicBezTo>
                      <a:pt x="2663039" y="1002447"/>
                      <a:pt x="2659229" y="1007820"/>
                      <a:pt x="2662563" y="1013830"/>
                    </a:cubicBezTo>
                    <a:moveTo>
                      <a:pt x="407433" y="481715"/>
                    </a:moveTo>
                    <a:cubicBezTo>
                      <a:pt x="411472" y="482011"/>
                      <a:pt x="413577" y="480258"/>
                      <a:pt x="413186" y="475972"/>
                    </a:cubicBezTo>
                    <a:cubicBezTo>
                      <a:pt x="408910" y="475610"/>
                      <a:pt x="406976" y="477515"/>
                      <a:pt x="407433" y="481715"/>
                    </a:cubicBezTo>
                    <a:moveTo>
                      <a:pt x="572445" y="344117"/>
                    </a:moveTo>
                    <a:cubicBezTo>
                      <a:pt x="572263" y="344289"/>
                      <a:pt x="572073" y="344441"/>
                      <a:pt x="571892" y="344613"/>
                    </a:cubicBezTo>
                    <a:cubicBezTo>
                      <a:pt x="570473" y="344051"/>
                      <a:pt x="568806" y="344098"/>
                      <a:pt x="567072" y="345051"/>
                    </a:cubicBezTo>
                    <a:cubicBezTo>
                      <a:pt x="547384" y="355805"/>
                      <a:pt x="532640" y="372435"/>
                      <a:pt x="517095" y="388218"/>
                    </a:cubicBezTo>
                    <a:cubicBezTo>
                      <a:pt x="516628" y="388342"/>
                      <a:pt x="516171" y="388390"/>
                      <a:pt x="515684" y="388647"/>
                    </a:cubicBezTo>
                    <a:cubicBezTo>
                      <a:pt x="506541" y="393305"/>
                      <a:pt x="498350" y="399562"/>
                      <a:pt x="489205" y="404211"/>
                    </a:cubicBezTo>
                    <a:cubicBezTo>
                      <a:pt x="485786" y="405963"/>
                      <a:pt x="485433" y="409392"/>
                      <a:pt x="486767" y="412069"/>
                    </a:cubicBezTo>
                    <a:cubicBezTo>
                      <a:pt x="475842" y="419194"/>
                      <a:pt x="464326" y="425537"/>
                      <a:pt x="453391" y="432243"/>
                    </a:cubicBezTo>
                    <a:cubicBezTo>
                      <a:pt x="451220" y="433586"/>
                      <a:pt x="450381" y="435605"/>
                      <a:pt x="450429" y="437615"/>
                    </a:cubicBezTo>
                    <a:cubicBezTo>
                      <a:pt x="438218" y="445387"/>
                      <a:pt x="426416" y="453722"/>
                      <a:pt x="416301" y="464304"/>
                    </a:cubicBezTo>
                    <a:cubicBezTo>
                      <a:pt x="413939" y="466771"/>
                      <a:pt x="414253" y="469809"/>
                      <a:pt x="415739" y="472057"/>
                    </a:cubicBezTo>
                    <a:cubicBezTo>
                      <a:pt x="415006" y="473181"/>
                      <a:pt x="414225" y="474439"/>
                      <a:pt x="413329" y="475886"/>
                    </a:cubicBezTo>
                    <a:cubicBezTo>
                      <a:pt x="415863" y="476067"/>
                      <a:pt x="418044" y="475696"/>
                      <a:pt x="420007" y="474981"/>
                    </a:cubicBezTo>
                    <a:cubicBezTo>
                      <a:pt x="421550" y="475220"/>
                      <a:pt x="423197" y="474781"/>
                      <a:pt x="424645" y="473267"/>
                    </a:cubicBezTo>
                    <a:cubicBezTo>
                      <a:pt x="432569" y="464961"/>
                      <a:pt x="441552" y="458075"/>
                      <a:pt x="450963" y="451712"/>
                    </a:cubicBezTo>
                    <a:cubicBezTo>
                      <a:pt x="451353" y="451731"/>
                      <a:pt x="451772" y="451712"/>
                      <a:pt x="452239" y="451579"/>
                    </a:cubicBezTo>
                    <a:cubicBezTo>
                      <a:pt x="453734" y="451102"/>
                      <a:pt x="455030" y="449997"/>
                      <a:pt x="456373" y="449026"/>
                    </a:cubicBezTo>
                    <a:cubicBezTo>
                      <a:pt x="456058" y="448921"/>
                      <a:pt x="455753" y="448845"/>
                      <a:pt x="455449" y="448750"/>
                    </a:cubicBezTo>
                    <a:cubicBezTo>
                      <a:pt x="456106" y="448330"/>
                      <a:pt x="456763" y="447902"/>
                      <a:pt x="457420" y="447483"/>
                    </a:cubicBezTo>
                    <a:cubicBezTo>
                      <a:pt x="457449" y="447664"/>
                      <a:pt x="457478" y="447835"/>
                      <a:pt x="457507" y="448026"/>
                    </a:cubicBezTo>
                    <a:cubicBezTo>
                      <a:pt x="458287" y="447092"/>
                      <a:pt x="459259" y="446340"/>
                      <a:pt x="460278" y="445645"/>
                    </a:cubicBezTo>
                    <a:cubicBezTo>
                      <a:pt x="474327" y="436777"/>
                      <a:pt x="488863" y="428547"/>
                      <a:pt x="502007" y="418498"/>
                    </a:cubicBezTo>
                    <a:cubicBezTo>
                      <a:pt x="506103" y="415346"/>
                      <a:pt x="509969" y="411926"/>
                      <a:pt x="513761" y="408411"/>
                    </a:cubicBezTo>
                    <a:cubicBezTo>
                      <a:pt x="515284" y="407459"/>
                      <a:pt x="516800" y="406525"/>
                      <a:pt x="518371" y="405649"/>
                    </a:cubicBezTo>
                    <a:cubicBezTo>
                      <a:pt x="520381" y="404544"/>
                      <a:pt x="521228" y="402849"/>
                      <a:pt x="521361" y="401077"/>
                    </a:cubicBezTo>
                    <a:cubicBezTo>
                      <a:pt x="537592" y="384779"/>
                      <a:pt x="552546" y="366930"/>
                      <a:pt x="572873" y="355814"/>
                    </a:cubicBezTo>
                    <a:cubicBezTo>
                      <a:pt x="574501" y="354928"/>
                      <a:pt x="575368" y="353642"/>
                      <a:pt x="575740" y="352261"/>
                    </a:cubicBezTo>
                    <a:cubicBezTo>
                      <a:pt x="576435" y="351652"/>
                      <a:pt x="577131" y="351042"/>
                      <a:pt x="577816" y="350414"/>
                    </a:cubicBezTo>
                    <a:cubicBezTo>
                      <a:pt x="581083" y="347499"/>
                      <a:pt x="584189" y="344375"/>
                      <a:pt x="587351" y="341346"/>
                    </a:cubicBezTo>
                    <a:cubicBezTo>
                      <a:pt x="582141" y="340117"/>
                      <a:pt x="577026" y="339784"/>
                      <a:pt x="572445" y="344117"/>
                    </a:cubicBezTo>
                    <a:moveTo>
                      <a:pt x="591037" y="331259"/>
                    </a:moveTo>
                    <a:cubicBezTo>
                      <a:pt x="588923" y="330459"/>
                      <a:pt x="586846" y="331611"/>
                      <a:pt x="586827" y="333831"/>
                    </a:cubicBezTo>
                    <a:cubicBezTo>
                      <a:pt x="586798" y="336155"/>
                      <a:pt x="587589" y="338469"/>
                      <a:pt x="588151" y="340784"/>
                    </a:cubicBezTo>
                    <a:cubicBezTo>
                      <a:pt x="589685" y="340012"/>
                      <a:pt x="591323" y="339374"/>
                      <a:pt x="592580" y="338298"/>
                    </a:cubicBezTo>
                    <a:cubicBezTo>
                      <a:pt x="593714" y="337279"/>
                      <a:pt x="595209" y="335326"/>
                      <a:pt x="594894" y="334316"/>
                    </a:cubicBezTo>
                    <a:cubicBezTo>
                      <a:pt x="594466" y="332992"/>
                      <a:pt x="592561" y="331821"/>
                      <a:pt x="591037" y="331259"/>
                    </a:cubicBezTo>
                  </a:path>
                </a:pathLst>
              </a:custGeom>
              <a:solidFill>
                <a:srgbClr val="E85324"/>
              </a:solidFill>
              <a:ln w="953"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A5EDCDC0-F4A8-22F0-2539-BD573F9B38EF}"/>
                  </a:ext>
                </a:extLst>
              </p:cNvPr>
              <p:cNvSpPr/>
              <p:nvPr/>
            </p:nvSpPr>
            <p:spPr>
              <a:xfrm flipV="1">
                <a:off x="7844837" y="2478765"/>
                <a:ext cx="2674872" cy="1648657"/>
              </a:xfrm>
              <a:custGeom>
                <a:avLst/>
                <a:gdLst>
                  <a:gd name="connsiteX0" fmla="*/ 2662563 w 2674872"/>
                  <a:gd name="connsiteY0" fmla="*/ 1013830 h 1648657"/>
                  <a:gd name="connsiteX1" fmla="*/ 2656562 w 2674872"/>
                  <a:gd name="connsiteY1" fmla="*/ 1049186 h 1648657"/>
                  <a:gd name="connsiteX2" fmla="*/ 2650371 w 2674872"/>
                  <a:gd name="connsiteY2" fmla="*/ 1055587 h 1648657"/>
                  <a:gd name="connsiteX3" fmla="*/ 2629225 w 2674872"/>
                  <a:gd name="connsiteY3" fmla="*/ 1080257 h 1648657"/>
                  <a:gd name="connsiteX4" fmla="*/ 2611128 w 2674872"/>
                  <a:gd name="connsiteY4" fmla="*/ 1107137 h 1648657"/>
                  <a:gd name="connsiteX5" fmla="*/ 2598555 w 2674872"/>
                  <a:gd name="connsiteY5" fmla="*/ 1127187 h 1648657"/>
                  <a:gd name="connsiteX6" fmla="*/ 2589602 w 2674872"/>
                  <a:gd name="connsiteY6" fmla="*/ 1138721 h 1648657"/>
                  <a:gd name="connsiteX7" fmla="*/ 2561598 w 2674872"/>
                  <a:gd name="connsiteY7" fmla="*/ 1179936 h 1648657"/>
                  <a:gd name="connsiteX8" fmla="*/ 2555312 w 2674872"/>
                  <a:gd name="connsiteY8" fmla="*/ 1192862 h 1648657"/>
                  <a:gd name="connsiteX9" fmla="*/ 2546072 w 2674872"/>
                  <a:gd name="connsiteY9" fmla="*/ 1207587 h 1648657"/>
                  <a:gd name="connsiteX10" fmla="*/ 2533785 w 2674872"/>
                  <a:gd name="connsiteY10" fmla="*/ 1224142 h 1648657"/>
                  <a:gd name="connsiteX11" fmla="*/ 2506353 w 2674872"/>
                  <a:gd name="connsiteY11" fmla="*/ 1262613 h 1648657"/>
                  <a:gd name="connsiteX12" fmla="*/ 2479016 w 2674872"/>
                  <a:gd name="connsiteY12" fmla="*/ 1300952 h 1648657"/>
                  <a:gd name="connsiteX13" fmla="*/ 2468253 w 2674872"/>
                  <a:gd name="connsiteY13" fmla="*/ 1314610 h 1648657"/>
                  <a:gd name="connsiteX14" fmla="*/ 2444822 w 2674872"/>
                  <a:gd name="connsiteY14" fmla="*/ 1337080 h 1648657"/>
                  <a:gd name="connsiteX15" fmla="*/ 2426057 w 2674872"/>
                  <a:gd name="connsiteY15" fmla="*/ 1359635 h 1648657"/>
                  <a:gd name="connsiteX16" fmla="*/ 2394148 w 2674872"/>
                  <a:gd name="connsiteY16" fmla="*/ 1398107 h 1648657"/>
                  <a:gd name="connsiteX17" fmla="*/ 2377098 w 2674872"/>
                  <a:gd name="connsiteY17" fmla="*/ 1422024 h 1648657"/>
                  <a:gd name="connsiteX18" fmla="*/ 2370431 w 2674872"/>
                  <a:gd name="connsiteY18" fmla="*/ 1427453 h 1648657"/>
                  <a:gd name="connsiteX19" fmla="*/ 2351190 w 2674872"/>
                  <a:gd name="connsiteY19" fmla="*/ 1444560 h 1648657"/>
                  <a:gd name="connsiteX20" fmla="*/ 2331950 w 2674872"/>
                  <a:gd name="connsiteY20" fmla="*/ 1466972 h 1648657"/>
                  <a:gd name="connsiteX21" fmla="*/ 2309090 w 2674872"/>
                  <a:gd name="connsiteY21" fmla="*/ 1493937 h 1648657"/>
                  <a:gd name="connsiteX22" fmla="*/ 2292898 w 2674872"/>
                  <a:gd name="connsiteY22" fmla="*/ 1506796 h 1648657"/>
                  <a:gd name="connsiteX23" fmla="*/ 2277943 w 2674872"/>
                  <a:gd name="connsiteY23" fmla="*/ 1524979 h 1648657"/>
                  <a:gd name="connsiteX24" fmla="*/ 2232128 w 2674872"/>
                  <a:gd name="connsiteY24" fmla="*/ 1566566 h 1648657"/>
                  <a:gd name="connsiteX25" fmla="*/ 2217840 w 2674872"/>
                  <a:gd name="connsiteY25" fmla="*/ 1581263 h 1648657"/>
                  <a:gd name="connsiteX26" fmla="*/ 2202410 w 2674872"/>
                  <a:gd name="connsiteY26" fmla="*/ 1594845 h 1648657"/>
                  <a:gd name="connsiteX27" fmla="*/ 2178978 w 2674872"/>
                  <a:gd name="connsiteY27" fmla="*/ 1617324 h 1648657"/>
                  <a:gd name="connsiteX28" fmla="*/ 2152785 w 2674872"/>
                  <a:gd name="connsiteY28" fmla="*/ 1636679 h 1648657"/>
                  <a:gd name="connsiteX29" fmla="*/ 2128877 w 2674872"/>
                  <a:gd name="connsiteY29" fmla="*/ 1636679 h 1648657"/>
                  <a:gd name="connsiteX30" fmla="*/ 2112589 w 2674872"/>
                  <a:gd name="connsiteY30" fmla="*/ 1619410 h 1648657"/>
                  <a:gd name="connsiteX31" fmla="*/ 2098397 w 2674872"/>
                  <a:gd name="connsiteY31" fmla="*/ 1604294 h 1648657"/>
                  <a:gd name="connsiteX32" fmla="*/ 2083633 w 2674872"/>
                  <a:gd name="connsiteY32" fmla="*/ 1591826 h 1648657"/>
                  <a:gd name="connsiteX33" fmla="*/ 2038104 w 2674872"/>
                  <a:gd name="connsiteY33" fmla="*/ 1532923 h 1648657"/>
                  <a:gd name="connsiteX34" fmla="*/ 2037628 w 2674872"/>
                  <a:gd name="connsiteY34" fmla="*/ 1532533 h 1648657"/>
                  <a:gd name="connsiteX35" fmla="*/ 2028007 w 2674872"/>
                  <a:gd name="connsiteY35" fmla="*/ 1525046 h 1648657"/>
                  <a:gd name="connsiteX36" fmla="*/ 2016673 w 2674872"/>
                  <a:gd name="connsiteY36" fmla="*/ 1515540 h 1648657"/>
                  <a:gd name="connsiteX37" fmla="*/ 1965142 w 2674872"/>
                  <a:gd name="connsiteY37" fmla="*/ 1475773 h 1648657"/>
                  <a:gd name="connsiteX38" fmla="*/ 1959903 w 2674872"/>
                  <a:gd name="connsiteY38" fmla="*/ 1473259 h 1648657"/>
                  <a:gd name="connsiteX39" fmla="*/ 1940568 w 2674872"/>
                  <a:gd name="connsiteY39" fmla="*/ 1460905 h 1648657"/>
                  <a:gd name="connsiteX40" fmla="*/ 1924566 w 2674872"/>
                  <a:gd name="connsiteY40" fmla="*/ 1447856 h 1648657"/>
                  <a:gd name="connsiteX41" fmla="*/ 1879989 w 2674872"/>
                  <a:gd name="connsiteY41" fmla="*/ 1418633 h 1648657"/>
                  <a:gd name="connsiteX42" fmla="*/ 1866178 w 2674872"/>
                  <a:gd name="connsiteY42" fmla="*/ 1413451 h 1648657"/>
                  <a:gd name="connsiteX43" fmla="*/ 1839984 w 2674872"/>
                  <a:gd name="connsiteY43" fmla="*/ 1408451 h 1648657"/>
                  <a:gd name="connsiteX44" fmla="*/ 1828363 w 2674872"/>
                  <a:gd name="connsiteY44" fmla="*/ 1408927 h 1648657"/>
                  <a:gd name="connsiteX45" fmla="*/ 1752449 w 2674872"/>
                  <a:gd name="connsiteY45" fmla="*/ 1421395 h 1648657"/>
                  <a:gd name="connsiteX46" fmla="*/ 1740543 w 2674872"/>
                  <a:gd name="connsiteY46" fmla="*/ 1422195 h 1648657"/>
                  <a:gd name="connsiteX47" fmla="*/ 1681106 w 2674872"/>
                  <a:gd name="connsiteY47" fmla="*/ 1422328 h 1648657"/>
                  <a:gd name="connsiteX48" fmla="*/ 1663923 w 2674872"/>
                  <a:gd name="connsiteY48" fmla="*/ 1418709 h 1648657"/>
                  <a:gd name="connsiteX49" fmla="*/ 1649798 w 2674872"/>
                  <a:gd name="connsiteY49" fmla="*/ 1418042 h 1648657"/>
                  <a:gd name="connsiteX50" fmla="*/ 1632710 w 2674872"/>
                  <a:gd name="connsiteY50" fmla="*/ 1422262 h 1648657"/>
                  <a:gd name="connsiteX51" fmla="*/ 1562263 w 2674872"/>
                  <a:gd name="connsiteY51" fmla="*/ 1414270 h 1648657"/>
                  <a:gd name="connsiteX52" fmla="*/ 1542003 w 2674872"/>
                  <a:gd name="connsiteY52" fmla="*/ 1410222 h 1648657"/>
                  <a:gd name="connsiteX53" fmla="*/ 1521611 w 2674872"/>
                  <a:gd name="connsiteY53" fmla="*/ 1406917 h 1648657"/>
                  <a:gd name="connsiteX54" fmla="*/ 1457688 w 2674872"/>
                  <a:gd name="connsiteY54" fmla="*/ 1400592 h 1648657"/>
                  <a:gd name="connsiteX55" fmla="*/ 1451983 w 2674872"/>
                  <a:gd name="connsiteY55" fmla="*/ 1399964 h 1648657"/>
                  <a:gd name="connsiteX56" fmla="*/ 1383003 w 2674872"/>
                  <a:gd name="connsiteY56" fmla="*/ 1376027 h 1648657"/>
                  <a:gd name="connsiteX57" fmla="*/ 1359352 w 2674872"/>
                  <a:gd name="connsiteY57" fmla="*/ 1364093 h 1648657"/>
                  <a:gd name="connsiteX58" fmla="*/ 1340826 w 2674872"/>
                  <a:gd name="connsiteY58" fmla="*/ 1356454 h 1648657"/>
                  <a:gd name="connsiteX59" fmla="*/ 1320500 w 2674872"/>
                  <a:gd name="connsiteY59" fmla="*/ 1344957 h 1648657"/>
                  <a:gd name="connsiteX60" fmla="*/ 1292324 w 2674872"/>
                  <a:gd name="connsiteY60" fmla="*/ 1314744 h 1648657"/>
                  <a:gd name="connsiteX61" fmla="*/ 1286115 w 2674872"/>
                  <a:gd name="connsiteY61" fmla="*/ 1309219 h 1648657"/>
                  <a:gd name="connsiteX62" fmla="*/ 1272551 w 2674872"/>
                  <a:gd name="connsiteY62" fmla="*/ 1298522 h 1648657"/>
                  <a:gd name="connsiteX63" fmla="*/ 1258787 w 2674872"/>
                  <a:gd name="connsiteY63" fmla="*/ 1283244 h 1648657"/>
                  <a:gd name="connsiteX64" fmla="*/ 1223030 w 2674872"/>
                  <a:gd name="connsiteY64" fmla="*/ 1251983 h 1648657"/>
                  <a:gd name="connsiteX65" fmla="*/ 1217677 w 2674872"/>
                  <a:gd name="connsiteY65" fmla="*/ 1245097 h 1648657"/>
                  <a:gd name="connsiteX66" fmla="*/ 1191721 w 2674872"/>
                  <a:gd name="connsiteY66" fmla="*/ 1209788 h 1648657"/>
                  <a:gd name="connsiteX67" fmla="*/ 1165452 w 2674872"/>
                  <a:gd name="connsiteY67" fmla="*/ 1178117 h 1648657"/>
                  <a:gd name="connsiteX68" fmla="*/ 1148545 w 2674872"/>
                  <a:gd name="connsiteY68" fmla="*/ 1147208 h 1648657"/>
                  <a:gd name="connsiteX69" fmla="*/ 1139791 w 2674872"/>
                  <a:gd name="connsiteY69" fmla="*/ 1131816 h 1648657"/>
                  <a:gd name="connsiteX70" fmla="*/ 1106492 w 2674872"/>
                  <a:gd name="connsiteY70" fmla="*/ 1086525 h 1648657"/>
                  <a:gd name="connsiteX71" fmla="*/ 1097138 w 2674872"/>
                  <a:gd name="connsiteY71" fmla="*/ 1075009 h 1648657"/>
                  <a:gd name="connsiteX72" fmla="*/ 1074316 w 2674872"/>
                  <a:gd name="connsiteY72" fmla="*/ 1056568 h 1648657"/>
                  <a:gd name="connsiteX73" fmla="*/ 1027340 w 2674872"/>
                  <a:gd name="connsiteY73" fmla="*/ 1031308 h 1648657"/>
                  <a:gd name="connsiteX74" fmla="*/ 987630 w 2674872"/>
                  <a:gd name="connsiteY74" fmla="*/ 1011344 h 1648657"/>
                  <a:gd name="connsiteX75" fmla="*/ 962150 w 2674872"/>
                  <a:gd name="connsiteY75" fmla="*/ 1005257 h 1648657"/>
                  <a:gd name="connsiteX76" fmla="*/ 950653 w 2674872"/>
                  <a:gd name="connsiteY76" fmla="*/ 1002905 h 1648657"/>
                  <a:gd name="connsiteX77" fmla="*/ 904686 w 2674872"/>
                  <a:gd name="connsiteY77" fmla="*/ 996713 h 1648657"/>
                  <a:gd name="connsiteX78" fmla="*/ 896046 w 2674872"/>
                  <a:gd name="connsiteY78" fmla="*/ 995561 h 1648657"/>
                  <a:gd name="connsiteX79" fmla="*/ 872615 w 2674872"/>
                  <a:gd name="connsiteY79" fmla="*/ 992837 h 1648657"/>
                  <a:gd name="connsiteX80" fmla="*/ 845907 w 2674872"/>
                  <a:gd name="connsiteY80" fmla="*/ 992017 h 1648657"/>
                  <a:gd name="connsiteX81" fmla="*/ 833086 w 2674872"/>
                  <a:gd name="connsiteY81" fmla="*/ 985912 h 1648657"/>
                  <a:gd name="connsiteX82" fmla="*/ 825590 w 2674872"/>
                  <a:gd name="connsiteY82" fmla="*/ 981883 h 1648657"/>
                  <a:gd name="connsiteX83" fmla="*/ 779185 w 2674872"/>
                  <a:gd name="connsiteY83" fmla="*/ 974672 h 1648657"/>
                  <a:gd name="connsiteX84" fmla="*/ 751419 w 2674872"/>
                  <a:gd name="connsiteY84" fmla="*/ 965081 h 1648657"/>
                  <a:gd name="connsiteX85" fmla="*/ 724873 w 2674872"/>
                  <a:gd name="connsiteY85" fmla="*/ 953051 h 1648657"/>
                  <a:gd name="connsiteX86" fmla="*/ 696698 w 2674872"/>
                  <a:gd name="connsiteY86" fmla="*/ 945793 h 1648657"/>
                  <a:gd name="connsiteX87" fmla="*/ 688268 w 2674872"/>
                  <a:gd name="connsiteY87" fmla="*/ 943154 h 1648657"/>
                  <a:gd name="connsiteX88" fmla="*/ 661636 w 2674872"/>
                  <a:gd name="connsiteY88" fmla="*/ 924533 h 1648657"/>
                  <a:gd name="connsiteX89" fmla="*/ 657759 w 2674872"/>
                  <a:gd name="connsiteY89" fmla="*/ 910941 h 1648657"/>
                  <a:gd name="connsiteX90" fmla="*/ 641614 w 2674872"/>
                  <a:gd name="connsiteY90" fmla="*/ 886138 h 1648657"/>
                  <a:gd name="connsiteX91" fmla="*/ 616022 w 2674872"/>
                  <a:gd name="connsiteY91" fmla="*/ 805394 h 1648657"/>
                  <a:gd name="connsiteX92" fmla="*/ 620203 w 2674872"/>
                  <a:gd name="connsiteY92" fmla="*/ 755407 h 1648657"/>
                  <a:gd name="connsiteX93" fmla="*/ 621070 w 2674872"/>
                  <a:gd name="connsiteY93" fmla="*/ 749521 h 1648657"/>
                  <a:gd name="connsiteX94" fmla="*/ 621164 w 2674872"/>
                  <a:gd name="connsiteY94" fmla="*/ 747158 h 1648657"/>
                  <a:gd name="connsiteX95" fmla="*/ 648111 w 2674872"/>
                  <a:gd name="connsiteY95" fmla="*/ 698362 h 1648657"/>
                  <a:gd name="connsiteX96" fmla="*/ 648520 w 2674872"/>
                  <a:gd name="connsiteY96" fmla="*/ 697990 h 1648657"/>
                  <a:gd name="connsiteX97" fmla="*/ 667618 w 2674872"/>
                  <a:gd name="connsiteY97" fmla="*/ 679293 h 1648657"/>
                  <a:gd name="connsiteX98" fmla="*/ 682801 w 2674872"/>
                  <a:gd name="connsiteY98" fmla="*/ 670692 h 1648657"/>
                  <a:gd name="connsiteX99" fmla="*/ 721597 w 2674872"/>
                  <a:gd name="connsiteY99" fmla="*/ 656585 h 1648657"/>
                  <a:gd name="connsiteX100" fmla="*/ 732750 w 2674872"/>
                  <a:gd name="connsiteY100" fmla="*/ 652756 h 1648657"/>
                  <a:gd name="connsiteX101" fmla="*/ 803130 w 2674872"/>
                  <a:gd name="connsiteY101" fmla="*/ 644117 h 1648657"/>
                  <a:gd name="connsiteX102" fmla="*/ 847050 w 2674872"/>
                  <a:gd name="connsiteY102" fmla="*/ 650175 h 1648657"/>
                  <a:gd name="connsiteX103" fmla="*/ 867300 w 2674872"/>
                  <a:gd name="connsiteY103" fmla="*/ 653899 h 1648657"/>
                  <a:gd name="connsiteX104" fmla="*/ 902333 w 2674872"/>
                  <a:gd name="connsiteY104" fmla="*/ 657985 h 1648657"/>
                  <a:gd name="connsiteX105" fmla="*/ 943357 w 2674872"/>
                  <a:gd name="connsiteY105" fmla="*/ 662424 h 1648657"/>
                  <a:gd name="connsiteX106" fmla="*/ 984172 w 2674872"/>
                  <a:gd name="connsiteY106" fmla="*/ 668272 h 1648657"/>
                  <a:gd name="connsiteX107" fmla="*/ 1025320 w 2674872"/>
                  <a:gd name="connsiteY107" fmla="*/ 673073 h 1648657"/>
                  <a:gd name="connsiteX108" fmla="*/ 1105025 w 2674872"/>
                  <a:gd name="connsiteY108" fmla="*/ 679140 h 1648657"/>
                  <a:gd name="connsiteX109" fmla="*/ 1174967 w 2674872"/>
                  <a:gd name="connsiteY109" fmla="*/ 691085 h 1648657"/>
                  <a:gd name="connsiteX110" fmla="*/ 1256711 w 2674872"/>
                  <a:gd name="connsiteY110" fmla="*/ 717116 h 1648657"/>
                  <a:gd name="connsiteX111" fmla="*/ 1333578 w 2674872"/>
                  <a:gd name="connsiteY111" fmla="*/ 748368 h 1648657"/>
                  <a:gd name="connsiteX112" fmla="*/ 1347217 w 2674872"/>
                  <a:gd name="connsiteY112" fmla="*/ 754188 h 1648657"/>
                  <a:gd name="connsiteX113" fmla="*/ 1394062 w 2674872"/>
                  <a:gd name="connsiteY113" fmla="*/ 779067 h 1648657"/>
                  <a:gd name="connsiteX114" fmla="*/ 1456507 w 2674872"/>
                  <a:gd name="connsiteY114" fmla="*/ 812252 h 1648657"/>
                  <a:gd name="connsiteX115" fmla="*/ 1471023 w 2674872"/>
                  <a:gd name="connsiteY115" fmla="*/ 814938 h 1648657"/>
                  <a:gd name="connsiteX116" fmla="*/ 1479281 w 2674872"/>
                  <a:gd name="connsiteY116" fmla="*/ 802556 h 1648657"/>
                  <a:gd name="connsiteX117" fmla="*/ 1469613 w 2674872"/>
                  <a:gd name="connsiteY117" fmla="*/ 792078 h 1648657"/>
                  <a:gd name="connsiteX118" fmla="*/ 1460984 w 2674872"/>
                  <a:gd name="connsiteY118" fmla="*/ 790040 h 1648657"/>
                  <a:gd name="connsiteX119" fmla="*/ 1426741 w 2674872"/>
                  <a:gd name="connsiteY119" fmla="*/ 774047 h 1648657"/>
                  <a:gd name="connsiteX120" fmla="*/ 1356809 w 2674872"/>
                  <a:gd name="connsiteY120" fmla="*/ 735100 h 1648657"/>
                  <a:gd name="connsiteX121" fmla="*/ 1315928 w 2674872"/>
                  <a:gd name="connsiteY121" fmla="*/ 717850 h 1648657"/>
                  <a:gd name="connsiteX122" fmla="*/ 1302240 w 2674872"/>
                  <a:gd name="connsiteY122" fmla="*/ 712173 h 1648657"/>
                  <a:gd name="connsiteX123" fmla="*/ 1251881 w 2674872"/>
                  <a:gd name="connsiteY123" fmla="*/ 696561 h 1648657"/>
                  <a:gd name="connsiteX124" fmla="*/ 1240975 w 2674872"/>
                  <a:gd name="connsiteY124" fmla="*/ 692609 h 1648657"/>
                  <a:gd name="connsiteX125" fmla="*/ 1176281 w 2674872"/>
                  <a:gd name="connsiteY125" fmla="*/ 666024 h 1648657"/>
                  <a:gd name="connsiteX126" fmla="*/ 1138210 w 2674872"/>
                  <a:gd name="connsiteY126" fmla="*/ 660919 h 1648657"/>
                  <a:gd name="connsiteX127" fmla="*/ 1129428 w 2674872"/>
                  <a:gd name="connsiteY127" fmla="*/ 660024 h 1648657"/>
                  <a:gd name="connsiteX128" fmla="*/ 1080137 w 2674872"/>
                  <a:gd name="connsiteY128" fmla="*/ 651251 h 1648657"/>
                  <a:gd name="connsiteX129" fmla="*/ 1033197 w 2674872"/>
                  <a:gd name="connsiteY129" fmla="*/ 652489 h 1648657"/>
                  <a:gd name="connsiteX130" fmla="*/ 1024663 w 2674872"/>
                  <a:gd name="connsiteY130" fmla="*/ 652013 h 1648657"/>
                  <a:gd name="connsiteX131" fmla="*/ 987724 w 2674872"/>
                  <a:gd name="connsiteY131" fmla="*/ 643050 h 1648657"/>
                  <a:gd name="connsiteX132" fmla="*/ 937994 w 2674872"/>
                  <a:gd name="connsiteY132" fmla="*/ 635087 h 1648657"/>
                  <a:gd name="connsiteX133" fmla="*/ 876187 w 2674872"/>
                  <a:gd name="connsiteY133" fmla="*/ 630677 h 1648657"/>
                  <a:gd name="connsiteX134" fmla="*/ 864938 w 2674872"/>
                  <a:gd name="connsiteY134" fmla="*/ 628029 h 1648657"/>
                  <a:gd name="connsiteX135" fmla="*/ 847859 w 2674872"/>
                  <a:gd name="connsiteY135" fmla="*/ 624048 h 1648657"/>
                  <a:gd name="connsiteX136" fmla="*/ 783042 w 2674872"/>
                  <a:gd name="connsiteY136" fmla="*/ 618914 h 1648657"/>
                  <a:gd name="connsiteX137" fmla="*/ 736808 w 2674872"/>
                  <a:gd name="connsiteY137" fmla="*/ 628867 h 1648657"/>
                  <a:gd name="connsiteX138" fmla="*/ 702880 w 2674872"/>
                  <a:gd name="connsiteY138" fmla="*/ 639573 h 1648657"/>
                  <a:gd name="connsiteX139" fmla="*/ 674971 w 2674872"/>
                  <a:gd name="connsiteY139" fmla="*/ 655347 h 1648657"/>
                  <a:gd name="connsiteX140" fmla="*/ 644386 w 2674872"/>
                  <a:gd name="connsiteY140" fmla="*/ 686998 h 1648657"/>
                  <a:gd name="connsiteX141" fmla="*/ 640548 w 2674872"/>
                  <a:gd name="connsiteY141" fmla="*/ 688561 h 1648657"/>
                  <a:gd name="connsiteX142" fmla="*/ 603067 w 2674872"/>
                  <a:gd name="connsiteY142" fmla="*/ 759732 h 1648657"/>
                  <a:gd name="connsiteX143" fmla="*/ 605963 w 2674872"/>
                  <a:gd name="connsiteY143" fmla="*/ 766894 h 1648657"/>
                  <a:gd name="connsiteX144" fmla="*/ 604467 w 2674872"/>
                  <a:gd name="connsiteY144" fmla="*/ 772419 h 1648657"/>
                  <a:gd name="connsiteX145" fmla="*/ 604534 w 2674872"/>
                  <a:gd name="connsiteY145" fmla="*/ 778219 h 1648657"/>
                  <a:gd name="connsiteX146" fmla="*/ 604134 w 2674872"/>
                  <a:gd name="connsiteY146" fmla="*/ 801127 h 1648657"/>
                  <a:gd name="connsiteX147" fmla="*/ 608335 w 2674872"/>
                  <a:gd name="connsiteY147" fmla="*/ 841799 h 1648657"/>
                  <a:gd name="connsiteX148" fmla="*/ 610354 w 2674872"/>
                  <a:gd name="connsiteY148" fmla="*/ 856220 h 1648657"/>
                  <a:gd name="connsiteX149" fmla="*/ 624098 w 2674872"/>
                  <a:gd name="connsiteY149" fmla="*/ 891224 h 1648657"/>
                  <a:gd name="connsiteX150" fmla="*/ 647958 w 2674872"/>
                  <a:gd name="connsiteY150" fmla="*/ 921199 h 1648657"/>
                  <a:gd name="connsiteX151" fmla="*/ 689802 w 2674872"/>
                  <a:gd name="connsiteY151" fmla="*/ 957337 h 1648657"/>
                  <a:gd name="connsiteX152" fmla="*/ 696708 w 2674872"/>
                  <a:gd name="connsiteY152" fmla="*/ 962576 h 1648657"/>
                  <a:gd name="connsiteX153" fmla="*/ 697917 w 2674872"/>
                  <a:gd name="connsiteY153" fmla="*/ 968072 h 1648657"/>
                  <a:gd name="connsiteX154" fmla="*/ 696221 w 2674872"/>
                  <a:gd name="connsiteY154" fmla="*/ 970301 h 1648657"/>
                  <a:gd name="connsiteX155" fmla="*/ 653693 w 2674872"/>
                  <a:gd name="connsiteY155" fmla="*/ 988751 h 1648657"/>
                  <a:gd name="connsiteX156" fmla="*/ 630137 w 2674872"/>
                  <a:gd name="connsiteY156" fmla="*/ 998771 h 1648657"/>
                  <a:gd name="connsiteX157" fmla="*/ 624641 w 2674872"/>
                  <a:gd name="connsiteY157" fmla="*/ 1000761 h 1648657"/>
                  <a:gd name="connsiteX158" fmla="*/ 586246 w 2674872"/>
                  <a:gd name="connsiteY158" fmla="*/ 1013516 h 1648657"/>
                  <a:gd name="connsiteX159" fmla="*/ 566605 w 2674872"/>
                  <a:gd name="connsiteY159" fmla="*/ 1019878 h 1648657"/>
                  <a:gd name="connsiteX160" fmla="*/ 555500 w 2674872"/>
                  <a:gd name="connsiteY160" fmla="*/ 1023793 h 1648657"/>
                  <a:gd name="connsiteX161" fmla="*/ 503712 w 2674872"/>
                  <a:gd name="connsiteY161" fmla="*/ 1036051 h 1648657"/>
                  <a:gd name="connsiteX162" fmla="*/ 492424 w 2674872"/>
                  <a:gd name="connsiteY162" fmla="*/ 1039442 h 1648657"/>
                  <a:gd name="connsiteX163" fmla="*/ 470555 w 2674872"/>
                  <a:gd name="connsiteY163" fmla="*/ 1046520 h 1648657"/>
                  <a:gd name="connsiteX164" fmla="*/ 436094 w 2674872"/>
                  <a:gd name="connsiteY164" fmla="*/ 1054292 h 1648657"/>
                  <a:gd name="connsiteX165" fmla="*/ 419244 w 2674872"/>
                  <a:gd name="connsiteY165" fmla="*/ 1059578 h 1648657"/>
                  <a:gd name="connsiteX166" fmla="*/ 396698 w 2674872"/>
                  <a:gd name="connsiteY166" fmla="*/ 1066112 h 1648657"/>
                  <a:gd name="connsiteX167" fmla="*/ 376648 w 2674872"/>
                  <a:gd name="connsiteY167" fmla="*/ 1071180 h 1648657"/>
                  <a:gd name="connsiteX168" fmla="*/ 353570 w 2674872"/>
                  <a:gd name="connsiteY168" fmla="*/ 1075399 h 1648657"/>
                  <a:gd name="connsiteX169" fmla="*/ 320880 w 2674872"/>
                  <a:gd name="connsiteY169" fmla="*/ 1075447 h 1648657"/>
                  <a:gd name="connsiteX170" fmla="*/ 306040 w 2674872"/>
                  <a:gd name="connsiteY170" fmla="*/ 1076095 h 1648657"/>
                  <a:gd name="connsiteX171" fmla="*/ 289161 w 2674872"/>
                  <a:gd name="connsiteY171" fmla="*/ 1079943 h 1648657"/>
                  <a:gd name="connsiteX172" fmla="*/ 266996 w 2674872"/>
                  <a:gd name="connsiteY172" fmla="*/ 1071504 h 1648657"/>
                  <a:gd name="connsiteX173" fmla="*/ 240660 w 2674872"/>
                  <a:gd name="connsiteY173" fmla="*/ 1074342 h 1648657"/>
                  <a:gd name="connsiteX174" fmla="*/ 214314 w 2674872"/>
                  <a:gd name="connsiteY174" fmla="*/ 1071808 h 1648657"/>
                  <a:gd name="connsiteX175" fmla="*/ 208456 w 2674872"/>
                  <a:gd name="connsiteY175" fmla="*/ 1072561 h 1648657"/>
                  <a:gd name="connsiteX176" fmla="*/ 179604 w 2674872"/>
                  <a:gd name="connsiteY176" fmla="*/ 1069970 h 1648657"/>
                  <a:gd name="connsiteX177" fmla="*/ 173823 w 2674872"/>
                  <a:gd name="connsiteY177" fmla="*/ 1069227 h 1648657"/>
                  <a:gd name="connsiteX178" fmla="*/ 171223 w 2674872"/>
                  <a:gd name="connsiteY178" fmla="*/ 1067894 h 1648657"/>
                  <a:gd name="connsiteX179" fmla="*/ 145410 w 2674872"/>
                  <a:gd name="connsiteY179" fmla="*/ 1054559 h 1648657"/>
                  <a:gd name="connsiteX180" fmla="*/ 124683 w 2674872"/>
                  <a:gd name="connsiteY180" fmla="*/ 1043148 h 1648657"/>
                  <a:gd name="connsiteX181" fmla="*/ 101843 w 2674872"/>
                  <a:gd name="connsiteY181" fmla="*/ 1031413 h 1648657"/>
                  <a:gd name="connsiteX182" fmla="*/ 95966 w 2674872"/>
                  <a:gd name="connsiteY182" fmla="*/ 1016582 h 1648657"/>
                  <a:gd name="connsiteX183" fmla="*/ 93403 w 2674872"/>
                  <a:gd name="connsiteY183" fmla="*/ 988531 h 1648657"/>
                  <a:gd name="connsiteX184" fmla="*/ 95499 w 2674872"/>
                  <a:gd name="connsiteY184" fmla="*/ 980149 h 1648657"/>
                  <a:gd name="connsiteX185" fmla="*/ 94137 w 2674872"/>
                  <a:gd name="connsiteY185" fmla="*/ 971472 h 1648657"/>
                  <a:gd name="connsiteX186" fmla="*/ 98062 w 2674872"/>
                  <a:gd name="connsiteY186" fmla="*/ 957575 h 1648657"/>
                  <a:gd name="connsiteX187" fmla="*/ 139247 w 2674872"/>
                  <a:gd name="connsiteY187" fmla="*/ 922114 h 1648657"/>
                  <a:gd name="connsiteX188" fmla="*/ 148372 w 2674872"/>
                  <a:gd name="connsiteY188" fmla="*/ 915208 h 1648657"/>
                  <a:gd name="connsiteX189" fmla="*/ 156354 w 2674872"/>
                  <a:gd name="connsiteY189" fmla="*/ 906550 h 1648657"/>
                  <a:gd name="connsiteX190" fmla="*/ 170832 w 2674872"/>
                  <a:gd name="connsiteY190" fmla="*/ 888776 h 1648657"/>
                  <a:gd name="connsiteX191" fmla="*/ 266091 w 2674872"/>
                  <a:gd name="connsiteY191" fmla="*/ 799650 h 1648657"/>
                  <a:gd name="connsiteX192" fmla="*/ 269178 w 2674872"/>
                  <a:gd name="connsiteY192" fmla="*/ 794460 h 1648657"/>
                  <a:gd name="connsiteX193" fmla="*/ 315793 w 2674872"/>
                  <a:gd name="connsiteY193" fmla="*/ 752311 h 1648657"/>
                  <a:gd name="connsiteX194" fmla="*/ 350236 w 2674872"/>
                  <a:gd name="connsiteY194" fmla="*/ 724794 h 1648657"/>
                  <a:gd name="connsiteX195" fmla="*/ 390669 w 2674872"/>
                  <a:gd name="connsiteY195" fmla="*/ 695304 h 1648657"/>
                  <a:gd name="connsiteX196" fmla="*/ 392926 w 2674872"/>
                  <a:gd name="connsiteY196" fmla="*/ 692685 h 1648657"/>
                  <a:gd name="connsiteX197" fmla="*/ 395213 w 2674872"/>
                  <a:gd name="connsiteY197" fmla="*/ 689332 h 1648657"/>
                  <a:gd name="connsiteX198" fmla="*/ 527725 w 2674872"/>
                  <a:gd name="connsiteY198" fmla="*/ 594082 h 1648657"/>
                  <a:gd name="connsiteX199" fmla="*/ 530220 w 2674872"/>
                  <a:gd name="connsiteY199" fmla="*/ 590663 h 1648657"/>
                  <a:gd name="connsiteX200" fmla="*/ 575444 w 2674872"/>
                  <a:gd name="connsiteY200" fmla="*/ 553410 h 1648657"/>
                  <a:gd name="connsiteX201" fmla="*/ 604753 w 2674872"/>
                  <a:gd name="connsiteY201" fmla="*/ 531465 h 1648657"/>
                  <a:gd name="connsiteX202" fmla="*/ 634881 w 2674872"/>
                  <a:gd name="connsiteY202" fmla="*/ 510634 h 1648657"/>
                  <a:gd name="connsiteX203" fmla="*/ 636328 w 2674872"/>
                  <a:gd name="connsiteY203" fmla="*/ 503995 h 1648657"/>
                  <a:gd name="connsiteX204" fmla="*/ 641396 w 2674872"/>
                  <a:gd name="connsiteY204" fmla="*/ 503756 h 1648657"/>
                  <a:gd name="connsiteX205" fmla="*/ 675657 w 2674872"/>
                  <a:gd name="connsiteY205" fmla="*/ 481954 h 1648657"/>
                  <a:gd name="connsiteX206" fmla="*/ 677438 w 2674872"/>
                  <a:gd name="connsiteY206" fmla="*/ 480306 h 1648657"/>
                  <a:gd name="connsiteX207" fmla="*/ 736388 w 2674872"/>
                  <a:gd name="connsiteY207" fmla="*/ 452379 h 1648657"/>
                  <a:gd name="connsiteX208" fmla="*/ 739332 w 2674872"/>
                  <a:gd name="connsiteY208" fmla="*/ 447769 h 1648657"/>
                  <a:gd name="connsiteX209" fmla="*/ 759153 w 2674872"/>
                  <a:gd name="connsiteY209" fmla="*/ 438263 h 1648657"/>
                  <a:gd name="connsiteX210" fmla="*/ 761191 w 2674872"/>
                  <a:gd name="connsiteY210" fmla="*/ 435643 h 1648657"/>
                  <a:gd name="connsiteX211" fmla="*/ 764506 w 2674872"/>
                  <a:gd name="connsiteY211" fmla="*/ 435815 h 1648657"/>
                  <a:gd name="connsiteX212" fmla="*/ 776003 w 2674872"/>
                  <a:gd name="connsiteY212" fmla="*/ 432967 h 1648657"/>
                  <a:gd name="connsiteX213" fmla="*/ 778441 w 2674872"/>
                  <a:gd name="connsiteY213" fmla="*/ 432852 h 1648657"/>
                  <a:gd name="connsiteX214" fmla="*/ 784766 w 2674872"/>
                  <a:gd name="connsiteY214" fmla="*/ 426947 h 1648657"/>
                  <a:gd name="connsiteX215" fmla="*/ 784700 w 2674872"/>
                  <a:gd name="connsiteY215" fmla="*/ 426509 h 1648657"/>
                  <a:gd name="connsiteX216" fmla="*/ 797958 w 2674872"/>
                  <a:gd name="connsiteY216" fmla="*/ 418565 h 1648657"/>
                  <a:gd name="connsiteX217" fmla="*/ 798291 w 2674872"/>
                  <a:gd name="connsiteY217" fmla="*/ 414755 h 1648657"/>
                  <a:gd name="connsiteX218" fmla="*/ 792138 w 2674872"/>
                  <a:gd name="connsiteY218" fmla="*/ 411555 h 1648657"/>
                  <a:gd name="connsiteX219" fmla="*/ 778080 w 2674872"/>
                  <a:gd name="connsiteY219" fmla="*/ 419841 h 1648657"/>
                  <a:gd name="connsiteX220" fmla="*/ 777822 w 2674872"/>
                  <a:gd name="connsiteY220" fmla="*/ 420689 h 1648657"/>
                  <a:gd name="connsiteX221" fmla="*/ 768983 w 2674872"/>
                  <a:gd name="connsiteY221" fmla="*/ 421727 h 1648657"/>
                  <a:gd name="connsiteX222" fmla="*/ 761658 w 2674872"/>
                  <a:gd name="connsiteY222" fmla="*/ 423889 h 1648657"/>
                  <a:gd name="connsiteX223" fmla="*/ 757906 w 2674872"/>
                  <a:gd name="connsiteY223" fmla="*/ 426576 h 1648657"/>
                  <a:gd name="connsiteX224" fmla="*/ 757086 w 2674872"/>
                  <a:gd name="connsiteY224" fmla="*/ 430128 h 1648657"/>
                  <a:gd name="connsiteX225" fmla="*/ 755753 w 2674872"/>
                  <a:gd name="connsiteY225" fmla="*/ 430186 h 1648657"/>
                  <a:gd name="connsiteX226" fmla="*/ 747085 w 2674872"/>
                  <a:gd name="connsiteY226" fmla="*/ 431252 h 1648657"/>
                  <a:gd name="connsiteX227" fmla="*/ 721044 w 2674872"/>
                  <a:gd name="connsiteY227" fmla="*/ 444482 h 1648657"/>
                  <a:gd name="connsiteX228" fmla="*/ 719463 w 2674872"/>
                  <a:gd name="connsiteY228" fmla="*/ 447550 h 1648657"/>
                  <a:gd name="connsiteX229" fmla="*/ 671409 w 2674872"/>
                  <a:gd name="connsiteY229" fmla="*/ 469628 h 1648657"/>
                  <a:gd name="connsiteX230" fmla="*/ 669323 w 2674872"/>
                  <a:gd name="connsiteY230" fmla="*/ 471562 h 1648657"/>
                  <a:gd name="connsiteX231" fmla="*/ 659493 w 2674872"/>
                  <a:gd name="connsiteY231" fmla="*/ 478449 h 1648657"/>
                  <a:gd name="connsiteX232" fmla="*/ 657855 w 2674872"/>
                  <a:gd name="connsiteY232" fmla="*/ 478896 h 1648657"/>
                  <a:gd name="connsiteX233" fmla="*/ 655083 w 2674872"/>
                  <a:gd name="connsiteY233" fmla="*/ 481430 h 1648657"/>
                  <a:gd name="connsiteX234" fmla="*/ 635595 w 2674872"/>
                  <a:gd name="connsiteY234" fmla="*/ 492993 h 1648657"/>
                  <a:gd name="connsiteX235" fmla="*/ 632994 w 2674872"/>
                  <a:gd name="connsiteY235" fmla="*/ 500890 h 1648657"/>
                  <a:gd name="connsiteX236" fmla="*/ 626546 w 2674872"/>
                  <a:gd name="connsiteY236" fmla="*/ 501690 h 1648657"/>
                  <a:gd name="connsiteX237" fmla="*/ 612630 w 2674872"/>
                  <a:gd name="connsiteY237" fmla="*/ 511757 h 1648657"/>
                  <a:gd name="connsiteX238" fmla="*/ 609878 w 2674872"/>
                  <a:gd name="connsiteY238" fmla="*/ 512091 h 1648657"/>
                  <a:gd name="connsiteX239" fmla="*/ 606697 w 2674872"/>
                  <a:gd name="connsiteY239" fmla="*/ 515263 h 1648657"/>
                  <a:gd name="connsiteX240" fmla="*/ 607049 w 2674872"/>
                  <a:gd name="connsiteY240" fmla="*/ 515434 h 1648657"/>
                  <a:gd name="connsiteX241" fmla="*/ 595761 w 2674872"/>
                  <a:gd name="connsiteY241" fmla="*/ 522778 h 1648657"/>
                  <a:gd name="connsiteX242" fmla="*/ 587913 w 2674872"/>
                  <a:gd name="connsiteY242" fmla="*/ 528407 h 1648657"/>
                  <a:gd name="connsiteX243" fmla="*/ 585646 w 2674872"/>
                  <a:gd name="connsiteY243" fmla="*/ 528779 h 1648657"/>
                  <a:gd name="connsiteX244" fmla="*/ 583150 w 2674872"/>
                  <a:gd name="connsiteY244" fmla="*/ 531846 h 1648657"/>
                  <a:gd name="connsiteX245" fmla="*/ 568339 w 2674872"/>
                  <a:gd name="connsiteY245" fmla="*/ 543447 h 1648657"/>
                  <a:gd name="connsiteX246" fmla="*/ 529868 w 2674872"/>
                  <a:gd name="connsiteY246" fmla="*/ 576480 h 1648657"/>
                  <a:gd name="connsiteX247" fmla="*/ 521819 w 2674872"/>
                  <a:gd name="connsiteY247" fmla="*/ 581119 h 1648657"/>
                  <a:gd name="connsiteX248" fmla="*/ 517247 w 2674872"/>
                  <a:gd name="connsiteY248" fmla="*/ 583300 h 1648657"/>
                  <a:gd name="connsiteX249" fmla="*/ 514028 w 2674872"/>
                  <a:gd name="connsiteY249" fmla="*/ 588996 h 1648657"/>
                  <a:gd name="connsiteX250" fmla="*/ 381754 w 2674872"/>
                  <a:gd name="connsiteY250" fmla="*/ 682969 h 1648657"/>
                  <a:gd name="connsiteX251" fmla="*/ 378706 w 2674872"/>
                  <a:gd name="connsiteY251" fmla="*/ 688780 h 1648657"/>
                  <a:gd name="connsiteX252" fmla="*/ 311573 w 2674872"/>
                  <a:gd name="connsiteY252" fmla="*/ 739672 h 1648657"/>
                  <a:gd name="connsiteX253" fmla="*/ 298238 w 2674872"/>
                  <a:gd name="connsiteY253" fmla="*/ 752826 h 1648657"/>
                  <a:gd name="connsiteX254" fmla="*/ 291714 w 2674872"/>
                  <a:gd name="connsiteY254" fmla="*/ 753959 h 1648657"/>
                  <a:gd name="connsiteX255" fmla="*/ 256653 w 2674872"/>
                  <a:gd name="connsiteY255" fmla="*/ 787011 h 1648657"/>
                  <a:gd name="connsiteX256" fmla="*/ 253223 w 2674872"/>
                  <a:gd name="connsiteY256" fmla="*/ 790735 h 1648657"/>
                  <a:gd name="connsiteX257" fmla="*/ 251223 w 2674872"/>
                  <a:gd name="connsiteY257" fmla="*/ 792897 h 1648657"/>
                  <a:gd name="connsiteX258" fmla="*/ 249356 w 2674872"/>
                  <a:gd name="connsiteY258" fmla="*/ 797250 h 1648657"/>
                  <a:gd name="connsiteX259" fmla="*/ 186624 w 2674872"/>
                  <a:gd name="connsiteY259" fmla="*/ 854610 h 1648657"/>
                  <a:gd name="connsiteX260" fmla="*/ 186510 w 2674872"/>
                  <a:gd name="connsiteY260" fmla="*/ 853667 h 1648657"/>
                  <a:gd name="connsiteX261" fmla="*/ 182053 w 2674872"/>
                  <a:gd name="connsiteY261" fmla="*/ 855934 h 1648657"/>
                  <a:gd name="connsiteX262" fmla="*/ 180662 w 2674872"/>
                  <a:gd name="connsiteY262" fmla="*/ 860763 h 1648657"/>
                  <a:gd name="connsiteX263" fmla="*/ 157783 w 2674872"/>
                  <a:gd name="connsiteY263" fmla="*/ 884776 h 1648657"/>
                  <a:gd name="connsiteX264" fmla="*/ 157326 w 2674872"/>
                  <a:gd name="connsiteY264" fmla="*/ 885509 h 1648657"/>
                  <a:gd name="connsiteX265" fmla="*/ 137456 w 2674872"/>
                  <a:gd name="connsiteY265" fmla="*/ 900158 h 1648657"/>
                  <a:gd name="connsiteX266" fmla="*/ 124321 w 2674872"/>
                  <a:gd name="connsiteY266" fmla="*/ 906245 h 1648657"/>
                  <a:gd name="connsiteX267" fmla="*/ 97633 w 2674872"/>
                  <a:gd name="connsiteY267" fmla="*/ 926590 h 1648657"/>
                  <a:gd name="connsiteX268" fmla="*/ 86336 w 2674872"/>
                  <a:gd name="connsiteY268" fmla="*/ 953822 h 1648657"/>
                  <a:gd name="connsiteX269" fmla="*/ 80097 w 2674872"/>
                  <a:gd name="connsiteY269" fmla="*/ 970386 h 1648657"/>
                  <a:gd name="connsiteX270" fmla="*/ 72601 w 2674872"/>
                  <a:gd name="connsiteY270" fmla="*/ 973158 h 1648657"/>
                  <a:gd name="connsiteX271" fmla="*/ 61104 w 2674872"/>
                  <a:gd name="connsiteY271" fmla="*/ 964195 h 1648657"/>
                  <a:gd name="connsiteX272" fmla="*/ 38730 w 2674872"/>
                  <a:gd name="connsiteY272" fmla="*/ 938087 h 1648657"/>
                  <a:gd name="connsiteX273" fmla="*/ 32663 w 2674872"/>
                  <a:gd name="connsiteY273" fmla="*/ 932467 h 1648657"/>
                  <a:gd name="connsiteX274" fmla="*/ 22690 w 2674872"/>
                  <a:gd name="connsiteY274" fmla="*/ 927457 h 1648657"/>
                  <a:gd name="connsiteX275" fmla="*/ 14413 w 2674872"/>
                  <a:gd name="connsiteY275" fmla="*/ 883490 h 1648657"/>
                  <a:gd name="connsiteX276" fmla="*/ 8765 w 2674872"/>
                  <a:gd name="connsiteY276" fmla="*/ 863011 h 1648657"/>
                  <a:gd name="connsiteX277" fmla="*/ 8783 w 2674872"/>
                  <a:gd name="connsiteY277" fmla="*/ 862602 h 1648657"/>
                  <a:gd name="connsiteX278" fmla="*/ 8803 w 2674872"/>
                  <a:gd name="connsiteY278" fmla="*/ 862563 h 1648657"/>
                  <a:gd name="connsiteX279" fmla="*/ 10583 w 2674872"/>
                  <a:gd name="connsiteY279" fmla="*/ 861973 h 1648657"/>
                  <a:gd name="connsiteX280" fmla="*/ 24919 w 2674872"/>
                  <a:gd name="connsiteY280" fmla="*/ 860220 h 1648657"/>
                  <a:gd name="connsiteX281" fmla="*/ 22442 w 2674872"/>
                  <a:gd name="connsiteY281" fmla="*/ 850181 h 1648657"/>
                  <a:gd name="connsiteX282" fmla="*/ 18890 w 2674872"/>
                  <a:gd name="connsiteY282" fmla="*/ 844418 h 1648657"/>
                  <a:gd name="connsiteX283" fmla="*/ 28357 w 2674872"/>
                  <a:gd name="connsiteY283" fmla="*/ 825178 h 1648657"/>
                  <a:gd name="connsiteX284" fmla="*/ 36653 w 2674872"/>
                  <a:gd name="connsiteY284" fmla="*/ 811424 h 1648657"/>
                  <a:gd name="connsiteX285" fmla="*/ 36577 w 2674872"/>
                  <a:gd name="connsiteY285" fmla="*/ 808785 h 1648657"/>
                  <a:gd name="connsiteX286" fmla="*/ 67171 w 2674872"/>
                  <a:gd name="connsiteY286" fmla="*/ 763475 h 1648657"/>
                  <a:gd name="connsiteX287" fmla="*/ 69429 w 2674872"/>
                  <a:gd name="connsiteY287" fmla="*/ 763636 h 1648657"/>
                  <a:gd name="connsiteX288" fmla="*/ 68791 w 2674872"/>
                  <a:gd name="connsiteY288" fmla="*/ 763113 h 1648657"/>
                  <a:gd name="connsiteX289" fmla="*/ 69963 w 2674872"/>
                  <a:gd name="connsiteY289" fmla="*/ 762932 h 1648657"/>
                  <a:gd name="connsiteX290" fmla="*/ 70248 w 2674872"/>
                  <a:gd name="connsiteY290" fmla="*/ 763675 h 1648657"/>
                  <a:gd name="connsiteX291" fmla="*/ 71696 w 2674872"/>
                  <a:gd name="connsiteY291" fmla="*/ 762056 h 1648657"/>
                  <a:gd name="connsiteX292" fmla="*/ 72697 w 2674872"/>
                  <a:gd name="connsiteY292" fmla="*/ 761360 h 1648657"/>
                  <a:gd name="connsiteX293" fmla="*/ 84212 w 2674872"/>
                  <a:gd name="connsiteY293" fmla="*/ 749425 h 1648657"/>
                  <a:gd name="connsiteX294" fmla="*/ 88717 w 2674872"/>
                  <a:gd name="connsiteY294" fmla="*/ 747520 h 1648657"/>
                  <a:gd name="connsiteX295" fmla="*/ 87479 w 2674872"/>
                  <a:gd name="connsiteY295" fmla="*/ 746854 h 1648657"/>
                  <a:gd name="connsiteX296" fmla="*/ 90108 w 2674872"/>
                  <a:gd name="connsiteY296" fmla="*/ 745139 h 1648657"/>
                  <a:gd name="connsiteX297" fmla="*/ 93108 w 2674872"/>
                  <a:gd name="connsiteY297" fmla="*/ 740443 h 1648657"/>
                  <a:gd name="connsiteX298" fmla="*/ 123807 w 2674872"/>
                  <a:gd name="connsiteY298" fmla="*/ 710916 h 1648657"/>
                  <a:gd name="connsiteX299" fmla="*/ 131637 w 2674872"/>
                  <a:gd name="connsiteY299" fmla="*/ 710897 h 1648657"/>
                  <a:gd name="connsiteX300" fmla="*/ 131618 w 2674872"/>
                  <a:gd name="connsiteY300" fmla="*/ 710763 h 1648657"/>
                  <a:gd name="connsiteX301" fmla="*/ 125112 w 2674872"/>
                  <a:gd name="connsiteY301" fmla="*/ 709725 h 1648657"/>
                  <a:gd name="connsiteX302" fmla="*/ 131008 w 2674872"/>
                  <a:gd name="connsiteY302" fmla="*/ 704420 h 1648657"/>
                  <a:gd name="connsiteX303" fmla="*/ 131541 w 2674872"/>
                  <a:gd name="connsiteY303" fmla="*/ 708687 h 1648657"/>
                  <a:gd name="connsiteX304" fmla="*/ 137542 w 2674872"/>
                  <a:gd name="connsiteY304" fmla="*/ 702591 h 1648657"/>
                  <a:gd name="connsiteX305" fmla="*/ 137676 w 2674872"/>
                  <a:gd name="connsiteY305" fmla="*/ 698514 h 1648657"/>
                  <a:gd name="connsiteX306" fmla="*/ 151763 w 2674872"/>
                  <a:gd name="connsiteY306" fmla="*/ 686560 h 1648657"/>
                  <a:gd name="connsiteX307" fmla="*/ 151878 w 2674872"/>
                  <a:gd name="connsiteY307" fmla="*/ 686694 h 1648657"/>
                  <a:gd name="connsiteX308" fmla="*/ 158660 w 2674872"/>
                  <a:gd name="connsiteY308" fmla="*/ 682912 h 1648657"/>
                  <a:gd name="connsiteX309" fmla="*/ 160878 w 2674872"/>
                  <a:gd name="connsiteY309" fmla="*/ 679159 h 1648657"/>
                  <a:gd name="connsiteX310" fmla="*/ 175480 w 2674872"/>
                  <a:gd name="connsiteY310" fmla="*/ 667920 h 1648657"/>
                  <a:gd name="connsiteX311" fmla="*/ 176490 w 2674872"/>
                  <a:gd name="connsiteY311" fmla="*/ 666796 h 1648657"/>
                  <a:gd name="connsiteX312" fmla="*/ 186710 w 2674872"/>
                  <a:gd name="connsiteY312" fmla="*/ 658376 h 1648657"/>
                  <a:gd name="connsiteX313" fmla="*/ 188224 w 2674872"/>
                  <a:gd name="connsiteY313" fmla="*/ 657928 h 1648657"/>
                  <a:gd name="connsiteX314" fmla="*/ 204522 w 2674872"/>
                  <a:gd name="connsiteY314" fmla="*/ 643355 h 1648657"/>
                  <a:gd name="connsiteX315" fmla="*/ 205236 w 2674872"/>
                  <a:gd name="connsiteY315" fmla="*/ 641516 h 1648657"/>
                  <a:gd name="connsiteX316" fmla="*/ 210028 w 2674872"/>
                  <a:gd name="connsiteY316" fmla="*/ 640802 h 1648657"/>
                  <a:gd name="connsiteX317" fmla="*/ 255490 w 2674872"/>
                  <a:gd name="connsiteY317" fmla="*/ 604712 h 1648657"/>
                  <a:gd name="connsiteX318" fmla="*/ 260225 w 2674872"/>
                  <a:gd name="connsiteY318" fmla="*/ 600607 h 1648657"/>
                  <a:gd name="connsiteX319" fmla="*/ 307850 w 2674872"/>
                  <a:gd name="connsiteY319" fmla="*/ 560468 h 1648657"/>
                  <a:gd name="connsiteX320" fmla="*/ 309688 w 2674872"/>
                  <a:gd name="connsiteY320" fmla="*/ 554668 h 1648657"/>
                  <a:gd name="connsiteX321" fmla="*/ 316688 w 2674872"/>
                  <a:gd name="connsiteY321" fmla="*/ 550981 h 1648657"/>
                  <a:gd name="connsiteX322" fmla="*/ 321861 w 2674872"/>
                  <a:gd name="connsiteY322" fmla="*/ 549562 h 1648657"/>
                  <a:gd name="connsiteX323" fmla="*/ 350778 w 2674872"/>
                  <a:gd name="connsiteY323" fmla="*/ 526045 h 1648657"/>
                  <a:gd name="connsiteX324" fmla="*/ 350950 w 2674872"/>
                  <a:gd name="connsiteY324" fmla="*/ 526302 h 1648657"/>
                  <a:gd name="connsiteX325" fmla="*/ 351512 w 2674872"/>
                  <a:gd name="connsiteY325" fmla="*/ 525502 h 1648657"/>
                  <a:gd name="connsiteX326" fmla="*/ 389116 w 2674872"/>
                  <a:gd name="connsiteY326" fmla="*/ 500651 h 1648657"/>
                  <a:gd name="connsiteX327" fmla="*/ 391926 w 2674872"/>
                  <a:gd name="connsiteY327" fmla="*/ 496927 h 1648657"/>
                  <a:gd name="connsiteX328" fmla="*/ 403518 w 2674872"/>
                  <a:gd name="connsiteY328" fmla="*/ 488707 h 1648657"/>
                  <a:gd name="connsiteX329" fmla="*/ 406995 w 2674872"/>
                  <a:gd name="connsiteY329" fmla="*/ 482078 h 1648657"/>
                  <a:gd name="connsiteX330" fmla="*/ 387526 w 2674872"/>
                  <a:gd name="connsiteY330" fmla="*/ 489155 h 1648657"/>
                  <a:gd name="connsiteX331" fmla="*/ 383306 w 2674872"/>
                  <a:gd name="connsiteY331" fmla="*/ 489869 h 1648657"/>
                  <a:gd name="connsiteX332" fmla="*/ 316241 w 2674872"/>
                  <a:gd name="connsiteY332" fmla="*/ 538275 h 1648657"/>
                  <a:gd name="connsiteX333" fmla="*/ 302515 w 2674872"/>
                  <a:gd name="connsiteY333" fmla="*/ 550315 h 1648657"/>
                  <a:gd name="connsiteX334" fmla="*/ 299515 w 2674872"/>
                  <a:gd name="connsiteY334" fmla="*/ 551524 h 1648657"/>
                  <a:gd name="connsiteX335" fmla="*/ 204217 w 2674872"/>
                  <a:gd name="connsiteY335" fmla="*/ 630020 h 1648657"/>
                  <a:gd name="connsiteX336" fmla="*/ 201474 w 2674872"/>
                  <a:gd name="connsiteY336" fmla="*/ 634487 h 1648657"/>
                  <a:gd name="connsiteX337" fmla="*/ 197921 w 2674872"/>
                  <a:gd name="connsiteY337" fmla="*/ 634135 h 1648657"/>
                  <a:gd name="connsiteX338" fmla="*/ 194159 w 2674872"/>
                  <a:gd name="connsiteY338" fmla="*/ 636821 h 1648657"/>
                  <a:gd name="connsiteX339" fmla="*/ 192330 w 2674872"/>
                  <a:gd name="connsiteY339" fmla="*/ 639259 h 1648657"/>
                  <a:gd name="connsiteX340" fmla="*/ 186586 w 2674872"/>
                  <a:gd name="connsiteY340" fmla="*/ 644650 h 1648657"/>
                  <a:gd name="connsiteX341" fmla="*/ 182415 w 2674872"/>
                  <a:gd name="connsiteY341" fmla="*/ 647165 h 1648657"/>
                  <a:gd name="connsiteX342" fmla="*/ 179433 w 2674872"/>
                  <a:gd name="connsiteY342" fmla="*/ 653613 h 1648657"/>
                  <a:gd name="connsiteX343" fmla="*/ 174518 w 2674872"/>
                  <a:gd name="connsiteY343" fmla="*/ 658767 h 1648657"/>
                  <a:gd name="connsiteX344" fmla="*/ 167136 w 2674872"/>
                  <a:gd name="connsiteY344" fmla="*/ 658966 h 1648657"/>
                  <a:gd name="connsiteX345" fmla="*/ 77916 w 2674872"/>
                  <a:gd name="connsiteY345" fmla="*/ 738386 h 1648657"/>
                  <a:gd name="connsiteX346" fmla="*/ 14718 w 2674872"/>
                  <a:gd name="connsiteY346" fmla="*/ 825759 h 1648657"/>
                  <a:gd name="connsiteX347" fmla="*/ 12308 w 2674872"/>
                  <a:gd name="connsiteY347" fmla="*/ 825778 h 1648657"/>
                  <a:gd name="connsiteX348" fmla="*/ 8469 w 2674872"/>
                  <a:gd name="connsiteY348" fmla="*/ 825940 h 1648657"/>
                  <a:gd name="connsiteX349" fmla="*/ 7593 w 2674872"/>
                  <a:gd name="connsiteY349" fmla="*/ 824349 h 1648657"/>
                  <a:gd name="connsiteX350" fmla="*/ -6819 w 2674872"/>
                  <a:gd name="connsiteY350" fmla="*/ 795479 h 1648657"/>
                  <a:gd name="connsiteX351" fmla="*/ -8676 w 2674872"/>
                  <a:gd name="connsiteY351" fmla="*/ 785887 h 1648657"/>
                  <a:gd name="connsiteX352" fmla="*/ -3332 w 2674872"/>
                  <a:gd name="connsiteY352" fmla="*/ 762856 h 1648657"/>
                  <a:gd name="connsiteX353" fmla="*/ 26090 w 2674872"/>
                  <a:gd name="connsiteY353" fmla="*/ 689942 h 1648657"/>
                  <a:gd name="connsiteX354" fmla="*/ 64828 w 2674872"/>
                  <a:gd name="connsiteY354" fmla="*/ 649441 h 1648657"/>
                  <a:gd name="connsiteX355" fmla="*/ 89031 w 2674872"/>
                  <a:gd name="connsiteY355" fmla="*/ 627639 h 1648657"/>
                  <a:gd name="connsiteX356" fmla="*/ 141638 w 2674872"/>
                  <a:gd name="connsiteY356" fmla="*/ 580118 h 1648657"/>
                  <a:gd name="connsiteX357" fmla="*/ 160745 w 2674872"/>
                  <a:gd name="connsiteY357" fmla="*/ 561592 h 1648657"/>
                  <a:gd name="connsiteX358" fmla="*/ 201674 w 2674872"/>
                  <a:gd name="connsiteY358" fmla="*/ 522949 h 1648657"/>
                  <a:gd name="connsiteX359" fmla="*/ 268912 w 2674872"/>
                  <a:gd name="connsiteY359" fmla="*/ 460284 h 1648657"/>
                  <a:gd name="connsiteX360" fmla="*/ 288085 w 2674872"/>
                  <a:gd name="connsiteY360" fmla="*/ 446378 h 1648657"/>
                  <a:gd name="connsiteX361" fmla="*/ 389288 w 2674872"/>
                  <a:gd name="connsiteY361" fmla="*/ 379255 h 1648657"/>
                  <a:gd name="connsiteX362" fmla="*/ 398861 w 2674872"/>
                  <a:gd name="connsiteY362" fmla="*/ 372283 h 1648657"/>
                  <a:gd name="connsiteX363" fmla="*/ 442247 w 2674872"/>
                  <a:gd name="connsiteY363" fmla="*/ 336612 h 1648657"/>
                  <a:gd name="connsiteX364" fmla="*/ 467888 w 2674872"/>
                  <a:gd name="connsiteY364" fmla="*/ 316524 h 1648657"/>
                  <a:gd name="connsiteX365" fmla="*/ 499930 w 2674872"/>
                  <a:gd name="connsiteY365" fmla="*/ 295235 h 1648657"/>
                  <a:gd name="connsiteX366" fmla="*/ 530191 w 2674872"/>
                  <a:gd name="connsiteY366" fmla="*/ 271432 h 1648657"/>
                  <a:gd name="connsiteX367" fmla="*/ 600229 w 2674872"/>
                  <a:gd name="connsiteY367" fmla="*/ 221721 h 1648657"/>
                  <a:gd name="connsiteX368" fmla="*/ 624594 w 2674872"/>
                  <a:gd name="connsiteY368" fmla="*/ 204795 h 1648657"/>
                  <a:gd name="connsiteX369" fmla="*/ 673114 w 2674872"/>
                  <a:gd name="connsiteY369" fmla="*/ 170781 h 1648657"/>
                  <a:gd name="connsiteX370" fmla="*/ 717920 w 2674872"/>
                  <a:gd name="connsiteY370" fmla="*/ 141759 h 1648657"/>
                  <a:gd name="connsiteX371" fmla="*/ 774508 w 2674872"/>
                  <a:gd name="connsiteY371" fmla="*/ 98630 h 1648657"/>
                  <a:gd name="connsiteX372" fmla="*/ 819904 w 2674872"/>
                  <a:gd name="connsiteY372" fmla="*/ 71140 h 1648657"/>
                  <a:gd name="connsiteX373" fmla="*/ 851793 w 2674872"/>
                  <a:gd name="connsiteY373" fmla="*/ 55358 h 1648657"/>
                  <a:gd name="connsiteX374" fmla="*/ 917678 w 2674872"/>
                  <a:gd name="connsiteY374" fmla="*/ 21391 h 1648657"/>
                  <a:gd name="connsiteX375" fmla="*/ 984705 w 2674872"/>
                  <a:gd name="connsiteY375" fmla="*/ -1545 h 1648657"/>
                  <a:gd name="connsiteX376" fmla="*/ 1005175 w 2674872"/>
                  <a:gd name="connsiteY376" fmla="*/ -4517 h 1648657"/>
                  <a:gd name="connsiteX377" fmla="*/ 1073460 w 2674872"/>
                  <a:gd name="connsiteY377" fmla="*/ -6612 h 1648657"/>
                  <a:gd name="connsiteX378" fmla="*/ 1179663 w 2674872"/>
                  <a:gd name="connsiteY378" fmla="*/ 3513 h 1648657"/>
                  <a:gd name="connsiteX379" fmla="*/ 1261397 w 2674872"/>
                  <a:gd name="connsiteY379" fmla="*/ 18258 h 1648657"/>
                  <a:gd name="connsiteX380" fmla="*/ 1284390 w 2674872"/>
                  <a:gd name="connsiteY380" fmla="*/ 23296 h 1648657"/>
                  <a:gd name="connsiteX381" fmla="*/ 1345864 w 2674872"/>
                  <a:gd name="connsiteY381" fmla="*/ 31935 h 1648657"/>
                  <a:gd name="connsiteX382" fmla="*/ 1462708 w 2674872"/>
                  <a:gd name="connsiteY382" fmla="*/ 52738 h 1648657"/>
                  <a:gd name="connsiteX383" fmla="*/ 1474443 w 2674872"/>
                  <a:gd name="connsiteY383" fmla="*/ 54653 h 1648657"/>
                  <a:gd name="connsiteX384" fmla="*/ 1515229 w 2674872"/>
                  <a:gd name="connsiteY384" fmla="*/ 62273 h 1648657"/>
                  <a:gd name="connsiteX385" fmla="*/ 1634948 w 2674872"/>
                  <a:gd name="connsiteY385" fmla="*/ 95496 h 1648657"/>
                  <a:gd name="connsiteX386" fmla="*/ 1706158 w 2674872"/>
                  <a:gd name="connsiteY386" fmla="*/ 123871 h 1648657"/>
                  <a:gd name="connsiteX387" fmla="*/ 1755973 w 2674872"/>
                  <a:gd name="connsiteY387" fmla="*/ 148731 h 1648657"/>
                  <a:gd name="connsiteX388" fmla="*/ 1763498 w 2674872"/>
                  <a:gd name="connsiteY388" fmla="*/ 153294 h 1648657"/>
                  <a:gd name="connsiteX389" fmla="*/ 1783691 w 2674872"/>
                  <a:gd name="connsiteY389" fmla="*/ 165552 h 1648657"/>
                  <a:gd name="connsiteX390" fmla="*/ 1850556 w 2674872"/>
                  <a:gd name="connsiteY390" fmla="*/ 209386 h 1648657"/>
                  <a:gd name="connsiteX391" fmla="*/ 1878465 w 2674872"/>
                  <a:gd name="connsiteY391" fmla="*/ 231275 h 1648657"/>
                  <a:gd name="connsiteX392" fmla="*/ 1907801 w 2674872"/>
                  <a:gd name="connsiteY392" fmla="*/ 254801 h 1648657"/>
                  <a:gd name="connsiteX393" fmla="*/ 1934376 w 2674872"/>
                  <a:gd name="connsiteY393" fmla="*/ 282376 h 1648657"/>
                  <a:gd name="connsiteX394" fmla="*/ 1941044 w 2674872"/>
                  <a:gd name="connsiteY394" fmla="*/ 288006 h 1648657"/>
                  <a:gd name="connsiteX395" fmla="*/ 1953426 w 2674872"/>
                  <a:gd name="connsiteY395" fmla="*/ 299521 h 1648657"/>
                  <a:gd name="connsiteX396" fmla="*/ 1992765 w 2674872"/>
                  <a:gd name="connsiteY396" fmla="*/ 329287 h 1648657"/>
                  <a:gd name="connsiteX397" fmla="*/ 2002575 w 2674872"/>
                  <a:gd name="connsiteY397" fmla="*/ 335497 h 1648657"/>
                  <a:gd name="connsiteX398" fmla="*/ 2019340 w 2674872"/>
                  <a:gd name="connsiteY398" fmla="*/ 359748 h 1648657"/>
                  <a:gd name="connsiteX399" fmla="*/ 2030579 w 2674872"/>
                  <a:gd name="connsiteY399" fmla="*/ 373064 h 1648657"/>
                  <a:gd name="connsiteX400" fmla="*/ 2046295 w 2674872"/>
                  <a:gd name="connsiteY400" fmla="*/ 385818 h 1648657"/>
                  <a:gd name="connsiteX401" fmla="*/ 2061726 w 2674872"/>
                  <a:gd name="connsiteY401" fmla="*/ 399143 h 1648657"/>
                  <a:gd name="connsiteX402" fmla="*/ 2077823 w 2674872"/>
                  <a:gd name="connsiteY402" fmla="*/ 410897 h 1648657"/>
                  <a:gd name="connsiteX403" fmla="*/ 2083348 w 2674872"/>
                  <a:gd name="connsiteY403" fmla="*/ 416917 h 1648657"/>
                  <a:gd name="connsiteX404" fmla="*/ 2104398 w 2674872"/>
                  <a:gd name="connsiteY404" fmla="*/ 444549 h 1648657"/>
                  <a:gd name="connsiteX405" fmla="*/ 2124686 w 2674872"/>
                  <a:gd name="connsiteY405" fmla="*/ 460970 h 1648657"/>
                  <a:gd name="connsiteX406" fmla="*/ 2153452 w 2674872"/>
                  <a:gd name="connsiteY406" fmla="*/ 490431 h 1648657"/>
                  <a:gd name="connsiteX407" fmla="*/ 2169549 w 2674872"/>
                  <a:gd name="connsiteY407" fmla="*/ 507300 h 1648657"/>
                  <a:gd name="connsiteX408" fmla="*/ 2201267 w 2674872"/>
                  <a:gd name="connsiteY408" fmla="*/ 533608 h 1648657"/>
                  <a:gd name="connsiteX409" fmla="*/ 2228699 w 2674872"/>
                  <a:gd name="connsiteY409" fmla="*/ 559382 h 1648657"/>
                  <a:gd name="connsiteX410" fmla="*/ 2238129 w 2674872"/>
                  <a:gd name="connsiteY410" fmla="*/ 570403 h 1648657"/>
                  <a:gd name="connsiteX411" fmla="*/ 2278324 w 2674872"/>
                  <a:gd name="connsiteY411" fmla="*/ 604474 h 1648657"/>
                  <a:gd name="connsiteX412" fmla="*/ 2282325 w 2674872"/>
                  <a:gd name="connsiteY412" fmla="*/ 608741 h 1648657"/>
                  <a:gd name="connsiteX413" fmla="*/ 2295755 w 2674872"/>
                  <a:gd name="connsiteY413" fmla="*/ 623676 h 1648657"/>
                  <a:gd name="connsiteX414" fmla="*/ 2305470 w 2674872"/>
                  <a:gd name="connsiteY414" fmla="*/ 634801 h 1648657"/>
                  <a:gd name="connsiteX415" fmla="*/ 2319377 w 2674872"/>
                  <a:gd name="connsiteY415" fmla="*/ 649889 h 1648657"/>
                  <a:gd name="connsiteX416" fmla="*/ 2330998 w 2674872"/>
                  <a:gd name="connsiteY416" fmla="*/ 663119 h 1648657"/>
                  <a:gd name="connsiteX417" fmla="*/ 2338808 w 2674872"/>
                  <a:gd name="connsiteY417" fmla="*/ 671882 h 1648657"/>
                  <a:gd name="connsiteX418" fmla="*/ 2371479 w 2674872"/>
                  <a:gd name="connsiteY418" fmla="*/ 705848 h 1648657"/>
                  <a:gd name="connsiteX419" fmla="*/ 2385576 w 2674872"/>
                  <a:gd name="connsiteY419" fmla="*/ 720831 h 1648657"/>
                  <a:gd name="connsiteX420" fmla="*/ 2418723 w 2674872"/>
                  <a:gd name="connsiteY420" fmla="*/ 749901 h 1648657"/>
                  <a:gd name="connsiteX421" fmla="*/ 2427866 w 2674872"/>
                  <a:gd name="connsiteY421" fmla="*/ 761398 h 1648657"/>
                  <a:gd name="connsiteX422" fmla="*/ 2486541 w 2674872"/>
                  <a:gd name="connsiteY422" fmla="*/ 827445 h 1648657"/>
                  <a:gd name="connsiteX423" fmla="*/ 2512639 w 2674872"/>
                  <a:gd name="connsiteY423" fmla="*/ 850695 h 1648657"/>
                  <a:gd name="connsiteX424" fmla="*/ 2520259 w 2674872"/>
                  <a:gd name="connsiteY424" fmla="*/ 854524 h 1648657"/>
                  <a:gd name="connsiteX425" fmla="*/ 2531880 w 2674872"/>
                  <a:gd name="connsiteY425" fmla="*/ 865611 h 1648657"/>
                  <a:gd name="connsiteX426" fmla="*/ 2533785 w 2674872"/>
                  <a:gd name="connsiteY426" fmla="*/ 871107 h 1648657"/>
                  <a:gd name="connsiteX427" fmla="*/ 2569218 w 2674872"/>
                  <a:gd name="connsiteY427" fmla="*/ 902044 h 1648657"/>
                  <a:gd name="connsiteX428" fmla="*/ 2579410 w 2674872"/>
                  <a:gd name="connsiteY428" fmla="*/ 912351 h 1648657"/>
                  <a:gd name="connsiteX429" fmla="*/ 2619986 w 2674872"/>
                  <a:gd name="connsiteY429" fmla="*/ 952936 h 1648657"/>
                  <a:gd name="connsiteX430" fmla="*/ 2624748 w 2674872"/>
                  <a:gd name="connsiteY430" fmla="*/ 959757 h 1648657"/>
                  <a:gd name="connsiteX431" fmla="*/ 2632273 w 2674872"/>
                  <a:gd name="connsiteY431" fmla="*/ 971948 h 1648657"/>
                  <a:gd name="connsiteX432" fmla="*/ 2660753 w 2674872"/>
                  <a:gd name="connsiteY432" fmla="*/ 987379 h 1648657"/>
                  <a:gd name="connsiteX433" fmla="*/ 2664944 w 2674872"/>
                  <a:gd name="connsiteY433" fmla="*/ 996904 h 1648657"/>
                  <a:gd name="connsiteX434" fmla="*/ 2662563 w 2674872"/>
                  <a:gd name="connsiteY434" fmla="*/ 1013830 h 1648657"/>
                  <a:gd name="connsiteX435" fmla="*/ 407433 w 2674872"/>
                  <a:gd name="connsiteY435" fmla="*/ 481715 h 1648657"/>
                  <a:gd name="connsiteX436" fmla="*/ 413186 w 2674872"/>
                  <a:gd name="connsiteY436" fmla="*/ 475972 h 1648657"/>
                  <a:gd name="connsiteX437" fmla="*/ 407433 w 2674872"/>
                  <a:gd name="connsiteY437" fmla="*/ 481715 h 1648657"/>
                  <a:gd name="connsiteX438" fmla="*/ 572445 w 2674872"/>
                  <a:gd name="connsiteY438" fmla="*/ 344117 h 1648657"/>
                  <a:gd name="connsiteX439" fmla="*/ 571892 w 2674872"/>
                  <a:gd name="connsiteY439" fmla="*/ 344613 h 1648657"/>
                  <a:gd name="connsiteX440" fmla="*/ 567072 w 2674872"/>
                  <a:gd name="connsiteY440" fmla="*/ 345051 h 1648657"/>
                  <a:gd name="connsiteX441" fmla="*/ 517095 w 2674872"/>
                  <a:gd name="connsiteY441" fmla="*/ 388218 h 1648657"/>
                  <a:gd name="connsiteX442" fmla="*/ 515684 w 2674872"/>
                  <a:gd name="connsiteY442" fmla="*/ 388647 h 1648657"/>
                  <a:gd name="connsiteX443" fmla="*/ 489205 w 2674872"/>
                  <a:gd name="connsiteY443" fmla="*/ 404211 h 1648657"/>
                  <a:gd name="connsiteX444" fmla="*/ 486767 w 2674872"/>
                  <a:gd name="connsiteY444" fmla="*/ 412069 h 1648657"/>
                  <a:gd name="connsiteX445" fmla="*/ 453391 w 2674872"/>
                  <a:gd name="connsiteY445" fmla="*/ 432243 h 1648657"/>
                  <a:gd name="connsiteX446" fmla="*/ 450429 w 2674872"/>
                  <a:gd name="connsiteY446" fmla="*/ 437615 h 1648657"/>
                  <a:gd name="connsiteX447" fmla="*/ 416301 w 2674872"/>
                  <a:gd name="connsiteY447" fmla="*/ 464304 h 1648657"/>
                  <a:gd name="connsiteX448" fmla="*/ 415739 w 2674872"/>
                  <a:gd name="connsiteY448" fmla="*/ 472057 h 1648657"/>
                  <a:gd name="connsiteX449" fmla="*/ 413329 w 2674872"/>
                  <a:gd name="connsiteY449" fmla="*/ 475886 h 1648657"/>
                  <a:gd name="connsiteX450" fmla="*/ 420007 w 2674872"/>
                  <a:gd name="connsiteY450" fmla="*/ 474981 h 1648657"/>
                  <a:gd name="connsiteX451" fmla="*/ 424645 w 2674872"/>
                  <a:gd name="connsiteY451" fmla="*/ 473267 h 1648657"/>
                  <a:gd name="connsiteX452" fmla="*/ 450963 w 2674872"/>
                  <a:gd name="connsiteY452" fmla="*/ 451712 h 1648657"/>
                  <a:gd name="connsiteX453" fmla="*/ 452239 w 2674872"/>
                  <a:gd name="connsiteY453" fmla="*/ 451579 h 1648657"/>
                  <a:gd name="connsiteX454" fmla="*/ 456373 w 2674872"/>
                  <a:gd name="connsiteY454" fmla="*/ 449026 h 1648657"/>
                  <a:gd name="connsiteX455" fmla="*/ 455449 w 2674872"/>
                  <a:gd name="connsiteY455" fmla="*/ 448750 h 1648657"/>
                  <a:gd name="connsiteX456" fmla="*/ 457420 w 2674872"/>
                  <a:gd name="connsiteY456" fmla="*/ 447483 h 1648657"/>
                  <a:gd name="connsiteX457" fmla="*/ 457507 w 2674872"/>
                  <a:gd name="connsiteY457" fmla="*/ 448026 h 1648657"/>
                  <a:gd name="connsiteX458" fmla="*/ 460278 w 2674872"/>
                  <a:gd name="connsiteY458" fmla="*/ 445645 h 1648657"/>
                  <a:gd name="connsiteX459" fmla="*/ 502007 w 2674872"/>
                  <a:gd name="connsiteY459" fmla="*/ 418498 h 1648657"/>
                  <a:gd name="connsiteX460" fmla="*/ 513761 w 2674872"/>
                  <a:gd name="connsiteY460" fmla="*/ 408411 h 1648657"/>
                  <a:gd name="connsiteX461" fmla="*/ 518371 w 2674872"/>
                  <a:gd name="connsiteY461" fmla="*/ 405649 h 1648657"/>
                  <a:gd name="connsiteX462" fmla="*/ 521361 w 2674872"/>
                  <a:gd name="connsiteY462" fmla="*/ 401077 h 1648657"/>
                  <a:gd name="connsiteX463" fmla="*/ 572873 w 2674872"/>
                  <a:gd name="connsiteY463" fmla="*/ 355814 h 1648657"/>
                  <a:gd name="connsiteX464" fmla="*/ 575740 w 2674872"/>
                  <a:gd name="connsiteY464" fmla="*/ 352261 h 1648657"/>
                  <a:gd name="connsiteX465" fmla="*/ 577816 w 2674872"/>
                  <a:gd name="connsiteY465" fmla="*/ 350414 h 1648657"/>
                  <a:gd name="connsiteX466" fmla="*/ 587351 w 2674872"/>
                  <a:gd name="connsiteY466" fmla="*/ 341346 h 1648657"/>
                  <a:gd name="connsiteX467" fmla="*/ 572445 w 2674872"/>
                  <a:gd name="connsiteY467" fmla="*/ 344117 h 1648657"/>
                  <a:gd name="connsiteX468" fmla="*/ 591037 w 2674872"/>
                  <a:gd name="connsiteY468" fmla="*/ 331259 h 1648657"/>
                  <a:gd name="connsiteX469" fmla="*/ 586827 w 2674872"/>
                  <a:gd name="connsiteY469" fmla="*/ 333831 h 1648657"/>
                  <a:gd name="connsiteX470" fmla="*/ 588151 w 2674872"/>
                  <a:gd name="connsiteY470" fmla="*/ 340784 h 1648657"/>
                  <a:gd name="connsiteX471" fmla="*/ 592580 w 2674872"/>
                  <a:gd name="connsiteY471" fmla="*/ 338298 h 1648657"/>
                  <a:gd name="connsiteX472" fmla="*/ 594894 w 2674872"/>
                  <a:gd name="connsiteY472" fmla="*/ 334316 h 1648657"/>
                  <a:gd name="connsiteX473" fmla="*/ 591037 w 2674872"/>
                  <a:gd name="connsiteY473" fmla="*/ 331259 h 16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2674872" h="1648657">
                    <a:moveTo>
                      <a:pt x="2662563" y="1013830"/>
                    </a:moveTo>
                    <a:cubicBezTo>
                      <a:pt x="2669897" y="1027317"/>
                      <a:pt x="2665230" y="1038576"/>
                      <a:pt x="2656562" y="1049186"/>
                    </a:cubicBezTo>
                    <a:cubicBezTo>
                      <a:pt x="2654657" y="1051454"/>
                      <a:pt x="2652276" y="1053340"/>
                      <a:pt x="2650371" y="1055587"/>
                    </a:cubicBezTo>
                    <a:cubicBezTo>
                      <a:pt x="2643322" y="1063846"/>
                      <a:pt x="2637227" y="1073123"/>
                      <a:pt x="2629225" y="1080257"/>
                    </a:cubicBezTo>
                    <a:cubicBezTo>
                      <a:pt x="2620748" y="1087868"/>
                      <a:pt x="2618462" y="1098993"/>
                      <a:pt x="2611128" y="1107137"/>
                    </a:cubicBezTo>
                    <a:cubicBezTo>
                      <a:pt x="2605889" y="1112918"/>
                      <a:pt x="2602270" y="1120253"/>
                      <a:pt x="2598555" y="1127187"/>
                    </a:cubicBezTo>
                    <a:cubicBezTo>
                      <a:pt x="2596173" y="1131626"/>
                      <a:pt x="2593316" y="1135340"/>
                      <a:pt x="2589602" y="1138721"/>
                    </a:cubicBezTo>
                    <a:cubicBezTo>
                      <a:pt x="2576933" y="1150132"/>
                      <a:pt x="2567980" y="1164172"/>
                      <a:pt x="2561598" y="1179936"/>
                    </a:cubicBezTo>
                    <a:cubicBezTo>
                      <a:pt x="2559788" y="1184441"/>
                      <a:pt x="2558740" y="1190223"/>
                      <a:pt x="2555312" y="1192862"/>
                    </a:cubicBezTo>
                    <a:cubicBezTo>
                      <a:pt x="2550073" y="1196929"/>
                      <a:pt x="2549120" y="1202691"/>
                      <a:pt x="2546072" y="1207587"/>
                    </a:cubicBezTo>
                    <a:cubicBezTo>
                      <a:pt x="2542453" y="1213407"/>
                      <a:pt x="2537500" y="1218208"/>
                      <a:pt x="2533785" y="1224142"/>
                    </a:cubicBezTo>
                    <a:cubicBezTo>
                      <a:pt x="2525403" y="1237496"/>
                      <a:pt x="2516830" y="1250983"/>
                      <a:pt x="2506353" y="1262613"/>
                    </a:cubicBezTo>
                    <a:cubicBezTo>
                      <a:pt x="2495685" y="1274453"/>
                      <a:pt x="2486921" y="1287417"/>
                      <a:pt x="2479016" y="1300952"/>
                    </a:cubicBezTo>
                    <a:cubicBezTo>
                      <a:pt x="2475968" y="1306142"/>
                      <a:pt x="2473110" y="1310696"/>
                      <a:pt x="2468253" y="1314610"/>
                    </a:cubicBezTo>
                    <a:cubicBezTo>
                      <a:pt x="2459871" y="1321449"/>
                      <a:pt x="2451203" y="1328507"/>
                      <a:pt x="2444822" y="1337080"/>
                    </a:cubicBezTo>
                    <a:cubicBezTo>
                      <a:pt x="2438820" y="1344986"/>
                      <a:pt x="2432343" y="1352148"/>
                      <a:pt x="2426057" y="1359635"/>
                    </a:cubicBezTo>
                    <a:cubicBezTo>
                      <a:pt x="2415389" y="1372389"/>
                      <a:pt x="2406531" y="1386715"/>
                      <a:pt x="2394148" y="1398107"/>
                    </a:cubicBezTo>
                    <a:cubicBezTo>
                      <a:pt x="2391862" y="1408451"/>
                      <a:pt x="2382528" y="1413861"/>
                      <a:pt x="2377098" y="1422024"/>
                    </a:cubicBezTo>
                    <a:cubicBezTo>
                      <a:pt x="2375575" y="1424338"/>
                      <a:pt x="2373003" y="1426739"/>
                      <a:pt x="2370431" y="1427453"/>
                    </a:cubicBezTo>
                    <a:cubicBezTo>
                      <a:pt x="2361097" y="1430072"/>
                      <a:pt x="2356620" y="1437311"/>
                      <a:pt x="2351190" y="1444560"/>
                    </a:cubicBezTo>
                    <a:cubicBezTo>
                      <a:pt x="2345380" y="1452399"/>
                      <a:pt x="2336522" y="1457847"/>
                      <a:pt x="2331950" y="1466972"/>
                    </a:cubicBezTo>
                    <a:cubicBezTo>
                      <a:pt x="2326616" y="1477783"/>
                      <a:pt x="2317376" y="1485546"/>
                      <a:pt x="2309090" y="1493937"/>
                    </a:cubicBezTo>
                    <a:cubicBezTo>
                      <a:pt x="2304328" y="1498814"/>
                      <a:pt x="2297755" y="1501948"/>
                      <a:pt x="2292898" y="1506796"/>
                    </a:cubicBezTo>
                    <a:cubicBezTo>
                      <a:pt x="2287373" y="1512311"/>
                      <a:pt x="2283086" y="1519055"/>
                      <a:pt x="2277943" y="1524979"/>
                    </a:cubicBezTo>
                    <a:cubicBezTo>
                      <a:pt x="2264323" y="1540629"/>
                      <a:pt x="2246415" y="1551592"/>
                      <a:pt x="2232128" y="1566566"/>
                    </a:cubicBezTo>
                    <a:cubicBezTo>
                      <a:pt x="2227461" y="1571481"/>
                      <a:pt x="2221555" y="1575205"/>
                      <a:pt x="2217840" y="1581263"/>
                    </a:cubicBezTo>
                    <a:cubicBezTo>
                      <a:pt x="2214126" y="1587282"/>
                      <a:pt x="2208220" y="1591026"/>
                      <a:pt x="2202410" y="1594845"/>
                    </a:cubicBezTo>
                    <a:cubicBezTo>
                      <a:pt x="2193171" y="1600798"/>
                      <a:pt x="2188408" y="1611333"/>
                      <a:pt x="2178978" y="1617324"/>
                    </a:cubicBezTo>
                    <a:cubicBezTo>
                      <a:pt x="2169835" y="1623135"/>
                      <a:pt x="2161072" y="1629669"/>
                      <a:pt x="2152785" y="1636679"/>
                    </a:cubicBezTo>
                    <a:cubicBezTo>
                      <a:pt x="2143927" y="1644175"/>
                      <a:pt x="2134496" y="1642441"/>
                      <a:pt x="2128877" y="1636679"/>
                    </a:cubicBezTo>
                    <a:cubicBezTo>
                      <a:pt x="2123257" y="1631078"/>
                      <a:pt x="2117923" y="1625211"/>
                      <a:pt x="2112589" y="1619410"/>
                    </a:cubicBezTo>
                    <a:cubicBezTo>
                      <a:pt x="2107826" y="1614343"/>
                      <a:pt x="2103827" y="1608390"/>
                      <a:pt x="2098397" y="1604294"/>
                    </a:cubicBezTo>
                    <a:cubicBezTo>
                      <a:pt x="2093158" y="1600379"/>
                      <a:pt x="2088300" y="1596246"/>
                      <a:pt x="2083633" y="1591826"/>
                    </a:cubicBezTo>
                    <a:cubicBezTo>
                      <a:pt x="2070870" y="1570528"/>
                      <a:pt x="2053820" y="1552154"/>
                      <a:pt x="2038104" y="1532923"/>
                    </a:cubicBezTo>
                    <a:cubicBezTo>
                      <a:pt x="2037913" y="1532733"/>
                      <a:pt x="2037818" y="1532685"/>
                      <a:pt x="2037628" y="1532533"/>
                    </a:cubicBezTo>
                    <a:cubicBezTo>
                      <a:pt x="2034960" y="1529571"/>
                      <a:pt x="2031913" y="1526884"/>
                      <a:pt x="2028007" y="1525046"/>
                    </a:cubicBezTo>
                    <a:cubicBezTo>
                      <a:pt x="2023626" y="1523036"/>
                      <a:pt x="2020101" y="1519074"/>
                      <a:pt x="2016673" y="1515540"/>
                    </a:cubicBezTo>
                    <a:cubicBezTo>
                      <a:pt x="2001337" y="1499824"/>
                      <a:pt x="1981907" y="1489547"/>
                      <a:pt x="1965142" y="1475773"/>
                    </a:cubicBezTo>
                    <a:cubicBezTo>
                      <a:pt x="1963713" y="1474564"/>
                      <a:pt x="1961713" y="1473373"/>
                      <a:pt x="1959903" y="1473259"/>
                    </a:cubicBezTo>
                    <a:cubicBezTo>
                      <a:pt x="1951045" y="1472744"/>
                      <a:pt x="1946092" y="1466706"/>
                      <a:pt x="1940568" y="1460905"/>
                    </a:cubicBezTo>
                    <a:cubicBezTo>
                      <a:pt x="1935805" y="1455971"/>
                      <a:pt x="1930185" y="1451723"/>
                      <a:pt x="1924566" y="1447856"/>
                    </a:cubicBezTo>
                    <a:cubicBezTo>
                      <a:pt x="1909802" y="1437873"/>
                      <a:pt x="1895038" y="1428081"/>
                      <a:pt x="1879989" y="1418633"/>
                    </a:cubicBezTo>
                    <a:cubicBezTo>
                      <a:pt x="1875893" y="1416090"/>
                      <a:pt x="1870940" y="1414585"/>
                      <a:pt x="1866178" y="1413451"/>
                    </a:cubicBezTo>
                    <a:cubicBezTo>
                      <a:pt x="1857510" y="1411413"/>
                      <a:pt x="1848746" y="1409746"/>
                      <a:pt x="1839984" y="1408451"/>
                    </a:cubicBezTo>
                    <a:cubicBezTo>
                      <a:pt x="1836174" y="1407889"/>
                      <a:pt x="1832078" y="1407927"/>
                      <a:pt x="1828363" y="1408927"/>
                    </a:cubicBezTo>
                    <a:cubicBezTo>
                      <a:pt x="1803503" y="1415623"/>
                      <a:pt x="1777309" y="1414508"/>
                      <a:pt x="1752449" y="1421395"/>
                    </a:cubicBezTo>
                    <a:cubicBezTo>
                      <a:pt x="1748639" y="1422433"/>
                      <a:pt x="1744543" y="1422176"/>
                      <a:pt x="1740543" y="1422195"/>
                    </a:cubicBezTo>
                    <a:cubicBezTo>
                      <a:pt x="1720731" y="1422281"/>
                      <a:pt x="1700919" y="1422214"/>
                      <a:pt x="1681106" y="1422328"/>
                    </a:cubicBezTo>
                    <a:cubicBezTo>
                      <a:pt x="1675106" y="1422366"/>
                      <a:pt x="1669343" y="1421652"/>
                      <a:pt x="1663923" y="1418709"/>
                    </a:cubicBezTo>
                    <a:cubicBezTo>
                      <a:pt x="1659418" y="1416242"/>
                      <a:pt x="1654627" y="1415442"/>
                      <a:pt x="1649798" y="1418042"/>
                    </a:cubicBezTo>
                    <a:cubicBezTo>
                      <a:pt x="1644464" y="1420919"/>
                      <a:pt x="1638778" y="1422090"/>
                      <a:pt x="1632710" y="1422262"/>
                    </a:cubicBezTo>
                    <a:cubicBezTo>
                      <a:pt x="1608812" y="1422995"/>
                      <a:pt x="1585238" y="1420986"/>
                      <a:pt x="1562263" y="1414270"/>
                    </a:cubicBezTo>
                    <a:cubicBezTo>
                      <a:pt x="1555558" y="1412308"/>
                      <a:pt x="1548995" y="1410746"/>
                      <a:pt x="1542003" y="1410222"/>
                    </a:cubicBezTo>
                    <a:cubicBezTo>
                      <a:pt x="1535165" y="1409708"/>
                      <a:pt x="1528450" y="1407298"/>
                      <a:pt x="1521611" y="1406917"/>
                    </a:cubicBezTo>
                    <a:cubicBezTo>
                      <a:pt x="1500227" y="1405707"/>
                      <a:pt x="1479853" y="1394182"/>
                      <a:pt x="1457688" y="1400592"/>
                    </a:cubicBezTo>
                    <a:cubicBezTo>
                      <a:pt x="1455983" y="1401069"/>
                      <a:pt x="1453878" y="1400269"/>
                      <a:pt x="1451983" y="1399964"/>
                    </a:cubicBezTo>
                    <a:cubicBezTo>
                      <a:pt x="1421931" y="1395230"/>
                      <a:pt x="1413550" y="1391696"/>
                      <a:pt x="1383003" y="1376027"/>
                    </a:cubicBezTo>
                    <a:cubicBezTo>
                      <a:pt x="1375145" y="1371998"/>
                      <a:pt x="1367525" y="1367121"/>
                      <a:pt x="1359352" y="1364093"/>
                    </a:cubicBezTo>
                    <a:cubicBezTo>
                      <a:pt x="1353066" y="1361759"/>
                      <a:pt x="1345722" y="1362064"/>
                      <a:pt x="1340826" y="1356454"/>
                    </a:cubicBezTo>
                    <a:cubicBezTo>
                      <a:pt x="1335301" y="1350129"/>
                      <a:pt x="1325529" y="1350567"/>
                      <a:pt x="1320500" y="1344957"/>
                    </a:cubicBezTo>
                    <a:cubicBezTo>
                      <a:pt x="1311308" y="1334717"/>
                      <a:pt x="1298268" y="1328069"/>
                      <a:pt x="1292324" y="1314744"/>
                    </a:cubicBezTo>
                    <a:cubicBezTo>
                      <a:pt x="1291277" y="1312401"/>
                      <a:pt x="1288553" y="1309952"/>
                      <a:pt x="1286115" y="1309219"/>
                    </a:cubicBezTo>
                    <a:cubicBezTo>
                      <a:pt x="1279980" y="1307400"/>
                      <a:pt x="1276132" y="1303609"/>
                      <a:pt x="1272551" y="1298522"/>
                    </a:cubicBezTo>
                    <a:cubicBezTo>
                      <a:pt x="1268617" y="1292922"/>
                      <a:pt x="1264340" y="1286902"/>
                      <a:pt x="1258787" y="1283244"/>
                    </a:cubicBezTo>
                    <a:cubicBezTo>
                      <a:pt x="1245376" y="1274405"/>
                      <a:pt x="1235774" y="1261442"/>
                      <a:pt x="1223030" y="1251983"/>
                    </a:cubicBezTo>
                    <a:cubicBezTo>
                      <a:pt x="1220754" y="1250297"/>
                      <a:pt x="1218440" y="1247716"/>
                      <a:pt x="1217677" y="1245097"/>
                    </a:cubicBezTo>
                    <a:cubicBezTo>
                      <a:pt x="1213305" y="1230076"/>
                      <a:pt x="1202742" y="1219922"/>
                      <a:pt x="1191721" y="1209788"/>
                    </a:cubicBezTo>
                    <a:cubicBezTo>
                      <a:pt x="1181616" y="1200463"/>
                      <a:pt x="1172738" y="1190195"/>
                      <a:pt x="1165452" y="1178117"/>
                    </a:cubicBezTo>
                    <a:cubicBezTo>
                      <a:pt x="1159347" y="1168011"/>
                      <a:pt x="1153021" y="1158210"/>
                      <a:pt x="1148545" y="1147208"/>
                    </a:cubicBezTo>
                    <a:cubicBezTo>
                      <a:pt x="1146345" y="1141770"/>
                      <a:pt x="1143430" y="1136407"/>
                      <a:pt x="1139791" y="1131816"/>
                    </a:cubicBezTo>
                    <a:cubicBezTo>
                      <a:pt x="1128133" y="1117119"/>
                      <a:pt x="1117150" y="1101946"/>
                      <a:pt x="1106492" y="1086525"/>
                    </a:cubicBezTo>
                    <a:cubicBezTo>
                      <a:pt x="1103691" y="1082476"/>
                      <a:pt x="1100472" y="1078647"/>
                      <a:pt x="1097138" y="1075009"/>
                    </a:cubicBezTo>
                    <a:cubicBezTo>
                      <a:pt x="1090471" y="1067741"/>
                      <a:pt x="1083623" y="1061026"/>
                      <a:pt x="1074316" y="1056568"/>
                    </a:cubicBezTo>
                    <a:cubicBezTo>
                      <a:pt x="1058305" y="1048882"/>
                      <a:pt x="1042884" y="1039947"/>
                      <a:pt x="1027340" y="1031308"/>
                    </a:cubicBezTo>
                    <a:cubicBezTo>
                      <a:pt x="1014367" y="1024117"/>
                      <a:pt x="1001355" y="1017126"/>
                      <a:pt x="987630" y="1011344"/>
                    </a:cubicBezTo>
                    <a:cubicBezTo>
                      <a:pt x="979295" y="1007839"/>
                      <a:pt x="971561" y="1004200"/>
                      <a:pt x="962150" y="1005257"/>
                    </a:cubicBezTo>
                    <a:cubicBezTo>
                      <a:pt x="958445" y="1005676"/>
                      <a:pt x="954454" y="1003895"/>
                      <a:pt x="950653" y="1002905"/>
                    </a:cubicBezTo>
                    <a:cubicBezTo>
                      <a:pt x="935595" y="998942"/>
                      <a:pt x="920973" y="992246"/>
                      <a:pt x="904686" y="996713"/>
                    </a:cubicBezTo>
                    <a:cubicBezTo>
                      <a:pt x="902086" y="997409"/>
                      <a:pt x="898752" y="996513"/>
                      <a:pt x="896046" y="995561"/>
                    </a:cubicBezTo>
                    <a:cubicBezTo>
                      <a:pt x="888398" y="992837"/>
                      <a:pt x="880606" y="992684"/>
                      <a:pt x="872615" y="992837"/>
                    </a:cubicBezTo>
                    <a:cubicBezTo>
                      <a:pt x="863719" y="993027"/>
                      <a:pt x="854813" y="992275"/>
                      <a:pt x="845907" y="992017"/>
                    </a:cubicBezTo>
                    <a:cubicBezTo>
                      <a:pt x="840678" y="991884"/>
                      <a:pt x="836573" y="990027"/>
                      <a:pt x="833086" y="985912"/>
                    </a:cubicBezTo>
                    <a:cubicBezTo>
                      <a:pt x="831334" y="983855"/>
                      <a:pt x="827895" y="981540"/>
                      <a:pt x="825590" y="981883"/>
                    </a:cubicBezTo>
                    <a:cubicBezTo>
                      <a:pt x="809293" y="984264"/>
                      <a:pt x="795253" y="972872"/>
                      <a:pt x="779185" y="974672"/>
                    </a:cubicBezTo>
                    <a:cubicBezTo>
                      <a:pt x="769927" y="971472"/>
                      <a:pt x="760668" y="968272"/>
                      <a:pt x="751419" y="965081"/>
                    </a:cubicBezTo>
                    <a:cubicBezTo>
                      <a:pt x="744790" y="956166"/>
                      <a:pt x="732921" y="958766"/>
                      <a:pt x="724873" y="953051"/>
                    </a:cubicBezTo>
                    <a:cubicBezTo>
                      <a:pt x="716358" y="947002"/>
                      <a:pt x="706889" y="945431"/>
                      <a:pt x="696698" y="945793"/>
                    </a:cubicBezTo>
                    <a:cubicBezTo>
                      <a:pt x="693916" y="945907"/>
                      <a:pt x="690973" y="944326"/>
                      <a:pt x="688268" y="943154"/>
                    </a:cubicBezTo>
                    <a:cubicBezTo>
                      <a:pt x="678162" y="938735"/>
                      <a:pt x="669847" y="931705"/>
                      <a:pt x="661636" y="924533"/>
                    </a:cubicBezTo>
                    <a:cubicBezTo>
                      <a:pt x="657265" y="920732"/>
                      <a:pt x="660188" y="914970"/>
                      <a:pt x="657759" y="910941"/>
                    </a:cubicBezTo>
                    <a:cubicBezTo>
                      <a:pt x="652683" y="902501"/>
                      <a:pt x="647054" y="894377"/>
                      <a:pt x="641614" y="886138"/>
                    </a:cubicBezTo>
                    <a:cubicBezTo>
                      <a:pt x="625460" y="861649"/>
                      <a:pt x="616240" y="835131"/>
                      <a:pt x="616022" y="805394"/>
                    </a:cubicBezTo>
                    <a:cubicBezTo>
                      <a:pt x="615897" y="788526"/>
                      <a:pt x="615373" y="771790"/>
                      <a:pt x="620203" y="755407"/>
                    </a:cubicBezTo>
                    <a:cubicBezTo>
                      <a:pt x="620765" y="753521"/>
                      <a:pt x="620831" y="751483"/>
                      <a:pt x="621070" y="749521"/>
                    </a:cubicBezTo>
                    <a:cubicBezTo>
                      <a:pt x="621155" y="748740"/>
                      <a:pt x="621136" y="747939"/>
                      <a:pt x="621164" y="747158"/>
                    </a:cubicBezTo>
                    <a:cubicBezTo>
                      <a:pt x="627785" y="729509"/>
                      <a:pt x="634338" y="711744"/>
                      <a:pt x="648111" y="698362"/>
                    </a:cubicBezTo>
                    <a:cubicBezTo>
                      <a:pt x="648245" y="698228"/>
                      <a:pt x="648387" y="698124"/>
                      <a:pt x="648520" y="697990"/>
                    </a:cubicBezTo>
                    <a:cubicBezTo>
                      <a:pt x="655064" y="691951"/>
                      <a:pt x="661342" y="685617"/>
                      <a:pt x="667618" y="679293"/>
                    </a:cubicBezTo>
                    <a:cubicBezTo>
                      <a:pt x="671894" y="674978"/>
                      <a:pt x="676638" y="671758"/>
                      <a:pt x="682801" y="670692"/>
                    </a:cubicBezTo>
                    <a:cubicBezTo>
                      <a:pt x="696574" y="668339"/>
                      <a:pt x="709423" y="663462"/>
                      <a:pt x="721597" y="656585"/>
                    </a:cubicBezTo>
                    <a:cubicBezTo>
                      <a:pt x="724978" y="654680"/>
                      <a:pt x="728911" y="653271"/>
                      <a:pt x="732750" y="652756"/>
                    </a:cubicBezTo>
                    <a:cubicBezTo>
                      <a:pt x="756181" y="649699"/>
                      <a:pt x="779661" y="646965"/>
                      <a:pt x="803130" y="644117"/>
                    </a:cubicBezTo>
                    <a:cubicBezTo>
                      <a:pt x="817675" y="646774"/>
                      <a:pt x="832677" y="646041"/>
                      <a:pt x="847050" y="650175"/>
                    </a:cubicBezTo>
                    <a:cubicBezTo>
                      <a:pt x="853651" y="652061"/>
                      <a:pt x="860633" y="654261"/>
                      <a:pt x="867300" y="653899"/>
                    </a:cubicBezTo>
                    <a:cubicBezTo>
                      <a:pt x="879368" y="653223"/>
                      <a:pt x="890980" y="654528"/>
                      <a:pt x="902333" y="657985"/>
                    </a:cubicBezTo>
                    <a:cubicBezTo>
                      <a:pt x="915801" y="662100"/>
                      <a:pt x="930127" y="656862"/>
                      <a:pt x="943357" y="662424"/>
                    </a:cubicBezTo>
                    <a:cubicBezTo>
                      <a:pt x="956454" y="667929"/>
                      <a:pt x="970370" y="667358"/>
                      <a:pt x="984172" y="668272"/>
                    </a:cubicBezTo>
                    <a:cubicBezTo>
                      <a:pt x="997936" y="669177"/>
                      <a:pt x="1011689" y="670873"/>
                      <a:pt x="1025320" y="673073"/>
                    </a:cubicBezTo>
                    <a:cubicBezTo>
                      <a:pt x="1051733" y="677350"/>
                      <a:pt x="1078308" y="679493"/>
                      <a:pt x="1105025" y="679140"/>
                    </a:cubicBezTo>
                    <a:cubicBezTo>
                      <a:pt x="1129143" y="678797"/>
                      <a:pt x="1152088" y="685027"/>
                      <a:pt x="1174967" y="691085"/>
                    </a:cubicBezTo>
                    <a:cubicBezTo>
                      <a:pt x="1202618" y="698400"/>
                      <a:pt x="1230365" y="705620"/>
                      <a:pt x="1256711" y="717116"/>
                    </a:cubicBezTo>
                    <a:cubicBezTo>
                      <a:pt x="1282057" y="728194"/>
                      <a:pt x="1309146" y="734986"/>
                      <a:pt x="1333578" y="748368"/>
                    </a:cubicBezTo>
                    <a:cubicBezTo>
                      <a:pt x="1337892" y="750730"/>
                      <a:pt x="1342560" y="752550"/>
                      <a:pt x="1347217" y="754188"/>
                    </a:cubicBezTo>
                    <a:cubicBezTo>
                      <a:pt x="1364105" y="760122"/>
                      <a:pt x="1379240" y="768713"/>
                      <a:pt x="1394062" y="779067"/>
                    </a:cubicBezTo>
                    <a:cubicBezTo>
                      <a:pt x="1413330" y="792526"/>
                      <a:pt x="1432809" y="806690"/>
                      <a:pt x="1456507" y="812252"/>
                    </a:cubicBezTo>
                    <a:cubicBezTo>
                      <a:pt x="1461289" y="813376"/>
                      <a:pt x="1466137" y="814329"/>
                      <a:pt x="1471023" y="814938"/>
                    </a:cubicBezTo>
                    <a:cubicBezTo>
                      <a:pt x="1477033" y="815672"/>
                      <a:pt x="1481586" y="808614"/>
                      <a:pt x="1479281" y="802556"/>
                    </a:cubicBezTo>
                    <a:cubicBezTo>
                      <a:pt x="1477453" y="797745"/>
                      <a:pt x="1474681" y="793764"/>
                      <a:pt x="1469613" y="792078"/>
                    </a:cubicBezTo>
                    <a:cubicBezTo>
                      <a:pt x="1466823" y="791126"/>
                      <a:pt x="1463747" y="791021"/>
                      <a:pt x="1460984" y="790040"/>
                    </a:cubicBezTo>
                    <a:cubicBezTo>
                      <a:pt x="1449068" y="785782"/>
                      <a:pt x="1435761" y="784497"/>
                      <a:pt x="1426741" y="774047"/>
                    </a:cubicBezTo>
                    <a:cubicBezTo>
                      <a:pt x="1403463" y="761008"/>
                      <a:pt x="1380450" y="747435"/>
                      <a:pt x="1356809" y="735100"/>
                    </a:cubicBezTo>
                    <a:cubicBezTo>
                      <a:pt x="1343732" y="728280"/>
                      <a:pt x="1329596" y="723517"/>
                      <a:pt x="1315928" y="717850"/>
                    </a:cubicBezTo>
                    <a:cubicBezTo>
                      <a:pt x="1311365" y="715964"/>
                      <a:pt x="1306393" y="714735"/>
                      <a:pt x="1302240" y="712173"/>
                    </a:cubicBezTo>
                    <a:cubicBezTo>
                      <a:pt x="1286762" y="702562"/>
                      <a:pt x="1269550" y="698819"/>
                      <a:pt x="1251881" y="696561"/>
                    </a:cubicBezTo>
                    <a:cubicBezTo>
                      <a:pt x="1247843" y="696047"/>
                      <a:pt x="1244157" y="695181"/>
                      <a:pt x="1240975" y="692609"/>
                    </a:cubicBezTo>
                    <a:cubicBezTo>
                      <a:pt x="1222059" y="677283"/>
                      <a:pt x="1199894" y="670291"/>
                      <a:pt x="1176281" y="666024"/>
                    </a:cubicBezTo>
                    <a:cubicBezTo>
                      <a:pt x="1163613" y="663729"/>
                      <a:pt x="1151154" y="660805"/>
                      <a:pt x="1138210" y="660919"/>
                    </a:cubicBezTo>
                    <a:cubicBezTo>
                      <a:pt x="1135248" y="660957"/>
                      <a:pt x="1131733" y="661386"/>
                      <a:pt x="1129428" y="660024"/>
                    </a:cubicBezTo>
                    <a:cubicBezTo>
                      <a:pt x="1114036" y="650975"/>
                      <a:pt x="1096538" y="654271"/>
                      <a:pt x="1080137" y="651251"/>
                    </a:cubicBezTo>
                    <a:cubicBezTo>
                      <a:pt x="1064582" y="648384"/>
                      <a:pt x="1048771" y="647384"/>
                      <a:pt x="1033197" y="652489"/>
                    </a:cubicBezTo>
                    <a:cubicBezTo>
                      <a:pt x="1030645" y="653318"/>
                      <a:pt x="1026939" y="653271"/>
                      <a:pt x="1024663" y="652013"/>
                    </a:cubicBezTo>
                    <a:cubicBezTo>
                      <a:pt x="1013089" y="645603"/>
                      <a:pt x="1000793" y="644003"/>
                      <a:pt x="987724" y="643050"/>
                    </a:cubicBezTo>
                    <a:cubicBezTo>
                      <a:pt x="971046" y="641821"/>
                      <a:pt x="954559" y="637878"/>
                      <a:pt x="937994" y="635087"/>
                    </a:cubicBezTo>
                    <a:cubicBezTo>
                      <a:pt x="917535" y="631649"/>
                      <a:pt x="897161" y="627743"/>
                      <a:pt x="876187" y="630677"/>
                    </a:cubicBezTo>
                    <a:cubicBezTo>
                      <a:pt x="872586" y="631191"/>
                      <a:pt x="868176" y="629896"/>
                      <a:pt x="864938" y="628029"/>
                    </a:cubicBezTo>
                    <a:cubicBezTo>
                      <a:pt x="859489" y="624886"/>
                      <a:pt x="853747" y="624762"/>
                      <a:pt x="847859" y="624048"/>
                    </a:cubicBezTo>
                    <a:cubicBezTo>
                      <a:pt x="826333" y="621447"/>
                      <a:pt x="805111" y="615732"/>
                      <a:pt x="783042" y="618914"/>
                    </a:cubicBezTo>
                    <a:cubicBezTo>
                      <a:pt x="767364" y="621162"/>
                      <a:pt x="751866" y="623895"/>
                      <a:pt x="736808" y="628867"/>
                    </a:cubicBezTo>
                    <a:cubicBezTo>
                      <a:pt x="725549" y="632592"/>
                      <a:pt x="714357" y="636640"/>
                      <a:pt x="702880" y="639573"/>
                    </a:cubicBezTo>
                    <a:cubicBezTo>
                      <a:pt x="691993" y="642345"/>
                      <a:pt x="682715" y="647165"/>
                      <a:pt x="674971" y="655347"/>
                    </a:cubicBezTo>
                    <a:cubicBezTo>
                      <a:pt x="664885" y="665996"/>
                      <a:pt x="654511" y="676388"/>
                      <a:pt x="644386" y="686998"/>
                    </a:cubicBezTo>
                    <a:cubicBezTo>
                      <a:pt x="643092" y="687036"/>
                      <a:pt x="641767" y="687427"/>
                      <a:pt x="640548" y="688561"/>
                    </a:cubicBezTo>
                    <a:cubicBezTo>
                      <a:pt x="620088" y="707734"/>
                      <a:pt x="613840" y="734900"/>
                      <a:pt x="603067" y="759732"/>
                    </a:cubicBezTo>
                    <a:cubicBezTo>
                      <a:pt x="601915" y="762370"/>
                      <a:pt x="603601" y="765513"/>
                      <a:pt x="605963" y="766894"/>
                    </a:cubicBezTo>
                    <a:cubicBezTo>
                      <a:pt x="605468" y="768742"/>
                      <a:pt x="604963" y="770580"/>
                      <a:pt x="604467" y="772419"/>
                    </a:cubicBezTo>
                    <a:cubicBezTo>
                      <a:pt x="603991" y="774257"/>
                      <a:pt x="603725" y="776686"/>
                      <a:pt x="604534" y="778219"/>
                    </a:cubicBezTo>
                    <a:cubicBezTo>
                      <a:pt x="608687" y="786058"/>
                      <a:pt x="604896" y="793421"/>
                      <a:pt x="604134" y="801127"/>
                    </a:cubicBezTo>
                    <a:cubicBezTo>
                      <a:pt x="602791" y="814786"/>
                      <a:pt x="601267" y="828645"/>
                      <a:pt x="608335" y="841799"/>
                    </a:cubicBezTo>
                    <a:cubicBezTo>
                      <a:pt x="610496" y="845828"/>
                      <a:pt x="610096" y="851352"/>
                      <a:pt x="610354" y="856220"/>
                    </a:cubicBezTo>
                    <a:cubicBezTo>
                      <a:pt x="611040" y="869488"/>
                      <a:pt x="614297" y="882375"/>
                      <a:pt x="624098" y="891224"/>
                    </a:cubicBezTo>
                    <a:cubicBezTo>
                      <a:pt x="633861" y="900073"/>
                      <a:pt x="641034" y="910465"/>
                      <a:pt x="647958" y="921199"/>
                    </a:cubicBezTo>
                    <a:cubicBezTo>
                      <a:pt x="658408" y="937420"/>
                      <a:pt x="671667" y="950060"/>
                      <a:pt x="689802" y="957337"/>
                    </a:cubicBezTo>
                    <a:cubicBezTo>
                      <a:pt x="692402" y="958394"/>
                      <a:pt x="694841" y="960433"/>
                      <a:pt x="696708" y="962576"/>
                    </a:cubicBezTo>
                    <a:cubicBezTo>
                      <a:pt x="697803" y="963824"/>
                      <a:pt x="697831" y="966186"/>
                      <a:pt x="697917" y="968072"/>
                    </a:cubicBezTo>
                    <a:cubicBezTo>
                      <a:pt x="697946" y="968815"/>
                      <a:pt x="696879" y="970243"/>
                      <a:pt x="696221" y="970301"/>
                    </a:cubicBezTo>
                    <a:cubicBezTo>
                      <a:pt x="679943" y="971663"/>
                      <a:pt x="666275" y="979073"/>
                      <a:pt x="653693" y="988751"/>
                    </a:cubicBezTo>
                    <a:cubicBezTo>
                      <a:pt x="646644" y="994180"/>
                      <a:pt x="640387" y="1000781"/>
                      <a:pt x="630137" y="998771"/>
                    </a:cubicBezTo>
                    <a:cubicBezTo>
                      <a:pt x="628480" y="998466"/>
                      <a:pt x="626241" y="999675"/>
                      <a:pt x="624641" y="1000761"/>
                    </a:cubicBezTo>
                    <a:cubicBezTo>
                      <a:pt x="613012" y="1008601"/>
                      <a:pt x="600609" y="1013163"/>
                      <a:pt x="586246" y="1013516"/>
                    </a:cubicBezTo>
                    <a:cubicBezTo>
                      <a:pt x="579645" y="1013687"/>
                      <a:pt x="573140" y="1017621"/>
                      <a:pt x="566605" y="1019878"/>
                    </a:cubicBezTo>
                    <a:cubicBezTo>
                      <a:pt x="562900" y="1021174"/>
                      <a:pt x="559299" y="1023060"/>
                      <a:pt x="555500" y="1023793"/>
                    </a:cubicBezTo>
                    <a:cubicBezTo>
                      <a:pt x="538050" y="1027155"/>
                      <a:pt x="521428" y="1033880"/>
                      <a:pt x="503712" y="1036051"/>
                    </a:cubicBezTo>
                    <a:cubicBezTo>
                      <a:pt x="499826" y="1036528"/>
                      <a:pt x="495349" y="1037195"/>
                      <a:pt x="492424" y="1039442"/>
                    </a:cubicBezTo>
                    <a:cubicBezTo>
                      <a:pt x="485815" y="1044510"/>
                      <a:pt x="479042" y="1047825"/>
                      <a:pt x="470555" y="1046520"/>
                    </a:cubicBezTo>
                    <a:cubicBezTo>
                      <a:pt x="459554" y="1051263"/>
                      <a:pt x="448171" y="1053778"/>
                      <a:pt x="436094" y="1054292"/>
                    </a:cubicBezTo>
                    <a:cubicBezTo>
                      <a:pt x="430388" y="1054530"/>
                      <a:pt x="424426" y="1056892"/>
                      <a:pt x="419244" y="1059578"/>
                    </a:cubicBezTo>
                    <a:cubicBezTo>
                      <a:pt x="412043" y="1063303"/>
                      <a:pt x="404785" y="1065351"/>
                      <a:pt x="396698" y="1066112"/>
                    </a:cubicBezTo>
                    <a:cubicBezTo>
                      <a:pt x="389888" y="1066741"/>
                      <a:pt x="382859" y="1068389"/>
                      <a:pt x="376648" y="1071180"/>
                    </a:cubicBezTo>
                    <a:cubicBezTo>
                      <a:pt x="369114" y="1074552"/>
                      <a:pt x="361523" y="1075418"/>
                      <a:pt x="353570" y="1075399"/>
                    </a:cubicBezTo>
                    <a:cubicBezTo>
                      <a:pt x="342673" y="1075380"/>
                      <a:pt x="331766" y="1075352"/>
                      <a:pt x="320880" y="1075447"/>
                    </a:cubicBezTo>
                    <a:cubicBezTo>
                      <a:pt x="315917" y="1075485"/>
                      <a:pt x="310907" y="1075361"/>
                      <a:pt x="306040" y="1076095"/>
                    </a:cubicBezTo>
                    <a:cubicBezTo>
                      <a:pt x="300277" y="1076961"/>
                      <a:pt x="294629" y="1078666"/>
                      <a:pt x="289161" y="1079943"/>
                    </a:cubicBezTo>
                    <a:cubicBezTo>
                      <a:pt x="281741" y="1076619"/>
                      <a:pt x="275607" y="1071332"/>
                      <a:pt x="266996" y="1071504"/>
                    </a:cubicBezTo>
                    <a:cubicBezTo>
                      <a:pt x="258071" y="1071694"/>
                      <a:pt x="249423" y="1073323"/>
                      <a:pt x="240660" y="1074342"/>
                    </a:cubicBezTo>
                    <a:cubicBezTo>
                      <a:pt x="232097" y="1075333"/>
                      <a:pt x="223125" y="1072675"/>
                      <a:pt x="214314" y="1071808"/>
                    </a:cubicBezTo>
                    <a:cubicBezTo>
                      <a:pt x="212400" y="1071608"/>
                      <a:pt x="210313" y="1071980"/>
                      <a:pt x="208456" y="1072561"/>
                    </a:cubicBezTo>
                    <a:cubicBezTo>
                      <a:pt x="198483" y="1075666"/>
                      <a:pt x="189644" y="1066675"/>
                      <a:pt x="179604" y="1069970"/>
                    </a:cubicBezTo>
                    <a:cubicBezTo>
                      <a:pt x="177928" y="1070532"/>
                      <a:pt x="175738" y="1069637"/>
                      <a:pt x="173823" y="1069227"/>
                    </a:cubicBezTo>
                    <a:cubicBezTo>
                      <a:pt x="172890" y="1069037"/>
                      <a:pt x="171680" y="1068627"/>
                      <a:pt x="171223" y="1067894"/>
                    </a:cubicBezTo>
                    <a:cubicBezTo>
                      <a:pt x="165164" y="1058521"/>
                      <a:pt x="154259" y="1058407"/>
                      <a:pt x="145410" y="1054559"/>
                    </a:cubicBezTo>
                    <a:cubicBezTo>
                      <a:pt x="138085" y="1051377"/>
                      <a:pt x="131008" y="1048082"/>
                      <a:pt x="124683" y="1043148"/>
                    </a:cubicBezTo>
                    <a:cubicBezTo>
                      <a:pt x="117778" y="1037756"/>
                      <a:pt x="109919" y="1034337"/>
                      <a:pt x="101843" y="1031413"/>
                    </a:cubicBezTo>
                    <a:cubicBezTo>
                      <a:pt x="99509" y="1026631"/>
                      <a:pt x="97462" y="1021716"/>
                      <a:pt x="95966" y="1016582"/>
                    </a:cubicBezTo>
                    <a:cubicBezTo>
                      <a:pt x="94223" y="1007382"/>
                      <a:pt x="93565" y="997837"/>
                      <a:pt x="93403" y="988531"/>
                    </a:cubicBezTo>
                    <a:cubicBezTo>
                      <a:pt x="94146" y="985741"/>
                      <a:pt x="94918" y="982959"/>
                      <a:pt x="95499" y="980149"/>
                    </a:cubicBezTo>
                    <a:cubicBezTo>
                      <a:pt x="96051" y="977463"/>
                      <a:pt x="94508" y="974396"/>
                      <a:pt x="94137" y="971472"/>
                    </a:cubicBezTo>
                    <a:cubicBezTo>
                      <a:pt x="93479" y="966319"/>
                      <a:pt x="95356" y="961966"/>
                      <a:pt x="98062" y="957575"/>
                    </a:cubicBezTo>
                    <a:cubicBezTo>
                      <a:pt x="108043" y="941335"/>
                      <a:pt x="118902" y="926228"/>
                      <a:pt x="139247" y="922114"/>
                    </a:cubicBezTo>
                    <a:cubicBezTo>
                      <a:pt x="143486" y="921247"/>
                      <a:pt x="145953" y="918475"/>
                      <a:pt x="148372" y="915208"/>
                    </a:cubicBezTo>
                    <a:cubicBezTo>
                      <a:pt x="150715" y="912065"/>
                      <a:pt x="153173" y="908664"/>
                      <a:pt x="156354" y="906550"/>
                    </a:cubicBezTo>
                    <a:cubicBezTo>
                      <a:pt x="163393" y="901873"/>
                      <a:pt x="167794" y="895720"/>
                      <a:pt x="170832" y="888776"/>
                    </a:cubicBezTo>
                    <a:cubicBezTo>
                      <a:pt x="200732" y="857239"/>
                      <a:pt x="230573" y="824959"/>
                      <a:pt x="266091" y="799650"/>
                    </a:cubicBezTo>
                    <a:cubicBezTo>
                      <a:pt x="267883" y="798374"/>
                      <a:pt x="269083" y="796498"/>
                      <a:pt x="269178" y="794460"/>
                    </a:cubicBezTo>
                    <a:cubicBezTo>
                      <a:pt x="287609" y="784391"/>
                      <a:pt x="300506" y="766494"/>
                      <a:pt x="315793" y="752311"/>
                    </a:cubicBezTo>
                    <a:cubicBezTo>
                      <a:pt x="326509" y="742348"/>
                      <a:pt x="338672" y="733719"/>
                      <a:pt x="350236" y="724794"/>
                    </a:cubicBezTo>
                    <a:cubicBezTo>
                      <a:pt x="363437" y="714573"/>
                      <a:pt x="376810" y="704600"/>
                      <a:pt x="390669" y="695304"/>
                    </a:cubicBezTo>
                    <a:cubicBezTo>
                      <a:pt x="391755" y="694580"/>
                      <a:pt x="392470" y="693666"/>
                      <a:pt x="392926" y="692685"/>
                    </a:cubicBezTo>
                    <a:cubicBezTo>
                      <a:pt x="393784" y="691694"/>
                      <a:pt x="394498" y="690523"/>
                      <a:pt x="395213" y="689332"/>
                    </a:cubicBezTo>
                    <a:cubicBezTo>
                      <a:pt x="442600" y="662319"/>
                      <a:pt x="483005" y="625067"/>
                      <a:pt x="527725" y="594082"/>
                    </a:cubicBezTo>
                    <a:cubicBezTo>
                      <a:pt x="529068" y="593158"/>
                      <a:pt x="529839" y="591948"/>
                      <a:pt x="530220" y="590663"/>
                    </a:cubicBezTo>
                    <a:cubicBezTo>
                      <a:pt x="547346" y="581357"/>
                      <a:pt x="560519" y="565621"/>
                      <a:pt x="575444" y="553410"/>
                    </a:cubicBezTo>
                    <a:cubicBezTo>
                      <a:pt x="584931" y="545619"/>
                      <a:pt x="594447" y="538170"/>
                      <a:pt x="604753" y="531465"/>
                    </a:cubicBezTo>
                    <a:cubicBezTo>
                      <a:pt x="615002" y="524807"/>
                      <a:pt x="625356" y="518320"/>
                      <a:pt x="634881" y="510634"/>
                    </a:cubicBezTo>
                    <a:cubicBezTo>
                      <a:pt x="637319" y="508662"/>
                      <a:pt x="637433" y="506109"/>
                      <a:pt x="636328" y="503995"/>
                    </a:cubicBezTo>
                    <a:cubicBezTo>
                      <a:pt x="637976" y="504566"/>
                      <a:pt x="639834" y="504547"/>
                      <a:pt x="641396" y="503756"/>
                    </a:cubicBezTo>
                    <a:cubicBezTo>
                      <a:pt x="653540" y="497651"/>
                      <a:pt x="664627" y="489831"/>
                      <a:pt x="675657" y="481954"/>
                    </a:cubicBezTo>
                    <a:cubicBezTo>
                      <a:pt x="676353" y="481468"/>
                      <a:pt x="676943" y="480906"/>
                      <a:pt x="677438" y="480306"/>
                    </a:cubicBezTo>
                    <a:cubicBezTo>
                      <a:pt x="697184" y="471219"/>
                      <a:pt x="717539" y="463294"/>
                      <a:pt x="736388" y="452379"/>
                    </a:cubicBezTo>
                    <a:cubicBezTo>
                      <a:pt x="738360" y="451226"/>
                      <a:pt x="739180" y="449521"/>
                      <a:pt x="739332" y="447769"/>
                    </a:cubicBezTo>
                    <a:cubicBezTo>
                      <a:pt x="746018" y="444778"/>
                      <a:pt x="752600" y="441510"/>
                      <a:pt x="759153" y="438263"/>
                    </a:cubicBezTo>
                    <a:cubicBezTo>
                      <a:pt x="760049" y="437815"/>
                      <a:pt x="760658" y="436767"/>
                      <a:pt x="761191" y="435643"/>
                    </a:cubicBezTo>
                    <a:cubicBezTo>
                      <a:pt x="762278" y="435986"/>
                      <a:pt x="763525" y="436129"/>
                      <a:pt x="764506" y="435815"/>
                    </a:cubicBezTo>
                    <a:cubicBezTo>
                      <a:pt x="768269" y="434548"/>
                      <a:pt x="772059" y="433433"/>
                      <a:pt x="776003" y="432967"/>
                    </a:cubicBezTo>
                    <a:cubicBezTo>
                      <a:pt x="776813" y="432919"/>
                      <a:pt x="777622" y="432852"/>
                      <a:pt x="778441" y="432852"/>
                    </a:cubicBezTo>
                    <a:cubicBezTo>
                      <a:pt x="781870" y="432833"/>
                      <a:pt x="784509" y="430366"/>
                      <a:pt x="784766" y="426947"/>
                    </a:cubicBezTo>
                    <a:cubicBezTo>
                      <a:pt x="784785" y="426795"/>
                      <a:pt x="784700" y="426661"/>
                      <a:pt x="784700" y="426509"/>
                    </a:cubicBezTo>
                    <a:cubicBezTo>
                      <a:pt x="790071" y="425880"/>
                      <a:pt x="794358" y="422870"/>
                      <a:pt x="797958" y="418565"/>
                    </a:cubicBezTo>
                    <a:cubicBezTo>
                      <a:pt x="798444" y="417984"/>
                      <a:pt x="798149" y="416745"/>
                      <a:pt x="798291" y="414755"/>
                    </a:cubicBezTo>
                    <a:cubicBezTo>
                      <a:pt x="796510" y="413764"/>
                      <a:pt x="794358" y="411602"/>
                      <a:pt x="792138" y="411555"/>
                    </a:cubicBezTo>
                    <a:cubicBezTo>
                      <a:pt x="785994" y="411383"/>
                      <a:pt x="781623" y="415317"/>
                      <a:pt x="778080" y="419841"/>
                    </a:cubicBezTo>
                    <a:cubicBezTo>
                      <a:pt x="777927" y="420060"/>
                      <a:pt x="777860" y="420365"/>
                      <a:pt x="777822" y="420689"/>
                    </a:cubicBezTo>
                    <a:cubicBezTo>
                      <a:pt x="774851" y="420755"/>
                      <a:pt x="771869" y="421080"/>
                      <a:pt x="768983" y="421727"/>
                    </a:cubicBezTo>
                    <a:cubicBezTo>
                      <a:pt x="766497" y="422289"/>
                      <a:pt x="764078" y="423089"/>
                      <a:pt x="761658" y="423889"/>
                    </a:cubicBezTo>
                    <a:cubicBezTo>
                      <a:pt x="760077" y="424432"/>
                      <a:pt x="758858" y="425213"/>
                      <a:pt x="757906" y="426576"/>
                    </a:cubicBezTo>
                    <a:cubicBezTo>
                      <a:pt x="757181" y="427614"/>
                      <a:pt x="757039" y="428890"/>
                      <a:pt x="757086" y="430128"/>
                    </a:cubicBezTo>
                    <a:cubicBezTo>
                      <a:pt x="756658" y="430128"/>
                      <a:pt x="756220" y="430147"/>
                      <a:pt x="755753" y="430186"/>
                    </a:cubicBezTo>
                    <a:cubicBezTo>
                      <a:pt x="752838" y="430471"/>
                      <a:pt x="749599" y="430080"/>
                      <a:pt x="747085" y="431252"/>
                    </a:cubicBezTo>
                    <a:cubicBezTo>
                      <a:pt x="738246" y="435319"/>
                      <a:pt x="729588" y="439786"/>
                      <a:pt x="721044" y="444482"/>
                    </a:cubicBezTo>
                    <a:cubicBezTo>
                      <a:pt x="720272" y="444911"/>
                      <a:pt x="719891" y="446102"/>
                      <a:pt x="719463" y="447550"/>
                    </a:cubicBezTo>
                    <a:cubicBezTo>
                      <a:pt x="703785" y="455579"/>
                      <a:pt x="687421" y="462256"/>
                      <a:pt x="671409" y="469628"/>
                    </a:cubicBezTo>
                    <a:cubicBezTo>
                      <a:pt x="670504" y="470038"/>
                      <a:pt x="669847" y="470743"/>
                      <a:pt x="669323" y="471562"/>
                    </a:cubicBezTo>
                    <a:cubicBezTo>
                      <a:pt x="666056" y="473876"/>
                      <a:pt x="662780" y="476191"/>
                      <a:pt x="659493" y="478449"/>
                    </a:cubicBezTo>
                    <a:cubicBezTo>
                      <a:pt x="658865" y="478468"/>
                      <a:pt x="658170" y="478611"/>
                      <a:pt x="657855" y="478896"/>
                    </a:cubicBezTo>
                    <a:cubicBezTo>
                      <a:pt x="656921" y="479706"/>
                      <a:pt x="655988" y="480563"/>
                      <a:pt x="655083" y="481430"/>
                    </a:cubicBezTo>
                    <a:cubicBezTo>
                      <a:pt x="648796" y="485611"/>
                      <a:pt x="642358" y="489574"/>
                      <a:pt x="635595" y="492993"/>
                    </a:cubicBezTo>
                    <a:cubicBezTo>
                      <a:pt x="632671" y="494460"/>
                      <a:pt x="631833" y="498032"/>
                      <a:pt x="632994" y="500890"/>
                    </a:cubicBezTo>
                    <a:cubicBezTo>
                      <a:pt x="631033" y="500004"/>
                      <a:pt x="628661" y="499965"/>
                      <a:pt x="626546" y="501690"/>
                    </a:cubicBezTo>
                    <a:cubicBezTo>
                      <a:pt x="622070" y="505281"/>
                      <a:pt x="617383" y="508576"/>
                      <a:pt x="612630" y="511757"/>
                    </a:cubicBezTo>
                    <a:cubicBezTo>
                      <a:pt x="611830" y="511453"/>
                      <a:pt x="610849" y="511538"/>
                      <a:pt x="609878" y="512091"/>
                    </a:cubicBezTo>
                    <a:cubicBezTo>
                      <a:pt x="608620" y="512777"/>
                      <a:pt x="607763" y="514158"/>
                      <a:pt x="606697" y="515263"/>
                    </a:cubicBezTo>
                    <a:cubicBezTo>
                      <a:pt x="606811" y="515310"/>
                      <a:pt x="606924" y="515377"/>
                      <a:pt x="607049" y="515434"/>
                    </a:cubicBezTo>
                    <a:cubicBezTo>
                      <a:pt x="603296" y="517882"/>
                      <a:pt x="599504" y="520311"/>
                      <a:pt x="595761" y="522778"/>
                    </a:cubicBezTo>
                    <a:cubicBezTo>
                      <a:pt x="593056" y="524559"/>
                      <a:pt x="590523" y="526521"/>
                      <a:pt x="587913" y="528407"/>
                    </a:cubicBezTo>
                    <a:cubicBezTo>
                      <a:pt x="587198" y="528360"/>
                      <a:pt x="586427" y="528455"/>
                      <a:pt x="585646" y="528779"/>
                    </a:cubicBezTo>
                    <a:cubicBezTo>
                      <a:pt x="584722" y="529169"/>
                      <a:pt x="583598" y="530769"/>
                      <a:pt x="583150" y="531846"/>
                    </a:cubicBezTo>
                    <a:cubicBezTo>
                      <a:pt x="578160" y="535618"/>
                      <a:pt x="573254" y="539513"/>
                      <a:pt x="568339" y="543447"/>
                    </a:cubicBezTo>
                    <a:cubicBezTo>
                      <a:pt x="555300" y="553848"/>
                      <a:pt x="543870" y="567183"/>
                      <a:pt x="529868" y="576480"/>
                    </a:cubicBezTo>
                    <a:cubicBezTo>
                      <a:pt x="526620" y="576785"/>
                      <a:pt x="523933" y="578385"/>
                      <a:pt x="521819" y="581119"/>
                    </a:cubicBezTo>
                    <a:cubicBezTo>
                      <a:pt x="520305" y="581861"/>
                      <a:pt x="518818" y="582661"/>
                      <a:pt x="517247" y="583300"/>
                    </a:cubicBezTo>
                    <a:cubicBezTo>
                      <a:pt x="514408" y="584452"/>
                      <a:pt x="513590" y="586748"/>
                      <a:pt x="514028" y="588996"/>
                    </a:cubicBezTo>
                    <a:cubicBezTo>
                      <a:pt x="470051" y="620495"/>
                      <a:pt x="429646" y="657281"/>
                      <a:pt x="381754" y="682969"/>
                    </a:cubicBezTo>
                    <a:cubicBezTo>
                      <a:pt x="379239" y="684331"/>
                      <a:pt x="378430" y="686608"/>
                      <a:pt x="378706" y="688780"/>
                    </a:cubicBezTo>
                    <a:cubicBezTo>
                      <a:pt x="355589" y="704572"/>
                      <a:pt x="332871" y="721612"/>
                      <a:pt x="311573" y="739672"/>
                    </a:cubicBezTo>
                    <a:cubicBezTo>
                      <a:pt x="306945" y="743606"/>
                      <a:pt x="302573" y="748130"/>
                      <a:pt x="298238" y="752826"/>
                    </a:cubicBezTo>
                    <a:cubicBezTo>
                      <a:pt x="296115" y="751978"/>
                      <a:pt x="293610" y="752445"/>
                      <a:pt x="291714" y="753959"/>
                    </a:cubicBezTo>
                    <a:cubicBezTo>
                      <a:pt x="279141" y="764046"/>
                      <a:pt x="267568" y="775210"/>
                      <a:pt x="256653" y="787011"/>
                    </a:cubicBezTo>
                    <a:cubicBezTo>
                      <a:pt x="254852" y="787811"/>
                      <a:pt x="253757" y="789173"/>
                      <a:pt x="253223" y="790735"/>
                    </a:cubicBezTo>
                    <a:cubicBezTo>
                      <a:pt x="252567" y="791469"/>
                      <a:pt x="251890" y="792164"/>
                      <a:pt x="251223" y="792897"/>
                    </a:cubicBezTo>
                    <a:cubicBezTo>
                      <a:pt x="250109" y="794155"/>
                      <a:pt x="249442" y="795688"/>
                      <a:pt x="249356" y="797250"/>
                    </a:cubicBezTo>
                    <a:cubicBezTo>
                      <a:pt x="226887" y="814605"/>
                      <a:pt x="206389" y="834246"/>
                      <a:pt x="186624" y="854610"/>
                    </a:cubicBezTo>
                    <a:cubicBezTo>
                      <a:pt x="186577" y="854286"/>
                      <a:pt x="186530" y="853972"/>
                      <a:pt x="186510" y="853667"/>
                    </a:cubicBezTo>
                    <a:cubicBezTo>
                      <a:pt x="184977" y="854400"/>
                      <a:pt x="182967" y="854743"/>
                      <a:pt x="182053" y="855934"/>
                    </a:cubicBezTo>
                    <a:cubicBezTo>
                      <a:pt x="181109" y="857191"/>
                      <a:pt x="181024" y="859077"/>
                      <a:pt x="180662" y="860763"/>
                    </a:cubicBezTo>
                    <a:cubicBezTo>
                      <a:pt x="173004" y="868736"/>
                      <a:pt x="165403" y="876784"/>
                      <a:pt x="157783" y="884776"/>
                    </a:cubicBezTo>
                    <a:cubicBezTo>
                      <a:pt x="157564" y="885014"/>
                      <a:pt x="157497" y="885271"/>
                      <a:pt x="157326" y="885509"/>
                    </a:cubicBezTo>
                    <a:cubicBezTo>
                      <a:pt x="150982" y="890767"/>
                      <a:pt x="144448" y="895767"/>
                      <a:pt x="137456" y="900158"/>
                    </a:cubicBezTo>
                    <a:cubicBezTo>
                      <a:pt x="133361" y="902720"/>
                      <a:pt x="128846" y="905902"/>
                      <a:pt x="124321" y="906245"/>
                    </a:cubicBezTo>
                    <a:cubicBezTo>
                      <a:pt x="110653" y="907283"/>
                      <a:pt x="103148" y="915551"/>
                      <a:pt x="97633" y="926590"/>
                    </a:cubicBezTo>
                    <a:cubicBezTo>
                      <a:pt x="93251" y="935382"/>
                      <a:pt x="88584" y="944040"/>
                      <a:pt x="86336" y="953822"/>
                    </a:cubicBezTo>
                    <a:cubicBezTo>
                      <a:pt x="85021" y="959518"/>
                      <a:pt x="82278" y="964890"/>
                      <a:pt x="80097" y="970386"/>
                    </a:cubicBezTo>
                    <a:cubicBezTo>
                      <a:pt x="79250" y="972529"/>
                      <a:pt x="74201" y="974415"/>
                      <a:pt x="72601" y="973158"/>
                    </a:cubicBezTo>
                    <a:cubicBezTo>
                      <a:pt x="68743" y="970196"/>
                      <a:pt x="65333" y="966405"/>
                      <a:pt x="61104" y="964195"/>
                    </a:cubicBezTo>
                    <a:cubicBezTo>
                      <a:pt x="50055" y="958394"/>
                      <a:pt x="43378" y="949126"/>
                      <a:pt x="38730" y="938087"/>
                    </a:cubicBezTo>
                    <a:cubicBezTo>
                      <a:pt x="37463" y="935086"/>
                      <a:pt x="35520" y="933629"/>
                      <a:pt x="32663" y="932467"/>
                    </a:cubicBezTo>
                    <a:cubicBezTo>
                      <a:pt x="29062" y="931010"/>
                      <a:pt x="25699" y="929000"/>
                      <a:pt x="22690" y="927457"/>
                    </a:cubicBezTo>
                    <a:cubicBezTo>
                      <a:pt x="17423" y="912722"/>
                      <a:pt x="13527" y="898625"/>
                      <a:pt x="14413" y="883490"/>
                    </a:cubicBezTo>
                    <a:cubicBezTo>
                      <a:pt x="14851" y="876117"/>
                      <a:pt x="12613" y="869269"/>
                      <a:pt x="8765" y="863011"/>
                    </a:cubicBezTo>
                    <a:cubicBezTo>
                      <a:pt x="8783" y="862868"/>
                      <a:pt x="8783" y="862735"/>
                      <a:pt x="8783" y="862602"/>
                    </a:cubicBezTo>
                    <a:cubicBezTo>
                      <a:pt x="8783" y="862582"/>
                      <a:pt x="8793" y="862582"/>
                      <a:pt x="8803" y="862563"/>
                    </a:cubicBezTo>
                    <a:cubicBezTo>
                      <a:pt x="9412" y="862458"/>
                      <a:pt x="9993" y="862277"/>
                      <a:pt x="10583" y="861973"/>
                    </a:cubicBezTo>
                    <a:cubicBezTo>
                      <a:pt x="15451" y="862801"/>
                      <a:pt x="20146" y="860849"/>
                      <a:pt x="24919" y="860220"/>
                    </a:cubicBezTo>
                    <a:cubicBezTo>
                      <a:pt x="26624" y="856239"/>
                      <a:pt x="26424" y="852924"/>
                      <a:pt x="22442" y="850181"/>
                    </a:cubicBezTo>
                    <a:cubicBezTo>
                      <a:pt x="20233" y="848666"/>
                      <a:pt x="19175" y="846676"/>
                      <a:pt x="18890" y="844418"/>
                    </a:cubicBezTo>
                    <a:cubicBezTo>
                      <a:pt x="22080" y="838084"/>
                      <a:pt x="25214" y="831645"/>
                      <a:pt x="28357" y="825178"/>
                    </a:cubicBezTo>
                    <a:cubicBezTo>
                      <a:pt x="33919" y="823768"/>
                      <a:pt x="35415" y="820367"/>
                      <a:pt x="36653" y="811424"/>
                    </a:cubicBezTo>
                    <a:cubicBezTo>
                      <a:pt x="36796" y="810519"/>
                      <a:pt x="36740" y="809604"/>
                      <a:pt x="36577" y="808785"/>
                    </a:cubicBezTo>
                    <a:cubicBezTo>
                      <a:pt x="45131" y="792316"/>
                      <a:pt x="54656" y="776533"/>
                      <a:pt x="67171" y="763475"/>
                    </a:cubicBezTo>
                    <a:lnTo>
                      <a:pt x="69429" y="763636"/>
                    </a:lnTo>
                    <a:cubicBezTo>
                      <a:pt x="69210" y="763455"/>
                      <a:pt x="69000" y="763284"/>
                      <a:pt x="68791" y="763113"/>
                    </a:cubicBezTo>
                    <a:cubicBezTo>
                      <a:pt x="69181" y="763113"/>
                      <a:pt x="69572" y="763046"/>
                      <a:pt x="69963" y="762932"/>
                    </a:cubicBezTo>
                    <a:cubicBezTo>
                      <a:pt x="70067" y="763179"/>
                      <a:pt x="70134" y="763417"/>
                      <a:pt x="70248" y="763675"/>
                    </a:cubicBezTo>
                    <a:cubicBezTo>
                      <a:pt x="70763" y="763151"/>
                      <a:pt x="71210" y="762589"/>
                      <a:pt x="71696" y="762056"/>
                    </a:cubicBezTo>
                    <a:cubicBezTo>
                      <a:pt x="72039" y="761817"/>
                      <a:pt x="72382" y="761703"/>
                      <a:pt x="72697" y="761360"/>
                    </a:cubicBezTo>
                    <a:cubicBezTo>
                      <a:pt x="76507" y="757360"/>
                      <a:pt x="80354" y="753388"/>
                      <a:pt x="84212" y="749425"/>
                    </a:cubicBezTo>
                    <a:cubicBezTo>
                      <a:pt x="85669" y="748740"/>
                      <a:pt x="87259" y="748215"/>
                      <a:pt x="88717" y="747520"/>
                    </a:cubicBezTo>
                    <a:cubicBezTo>
                      <a:pt x="88298" y="747263"/>
                      <a:pt x="87908" y="747073"/>
                      <a:pt x="87479" y="746854"/>
                    </a:cubicBezTo>
                    <a:cubicBezTo>
                      <a:pt x="88384" y="746291"/>
                      <a:pt x="89203" y="745682"/>
                      <a:pt x="90108" y="745139"/>
                    </a:cubicBezTo>
                    <a:cubicBezTo>
                      <a:pt x="92108" y="743977"/>
                      <a:pt x="92994" y="742243"/>
                      <a:pt x="93108" y="740443"/>
                    </a:cubicBezTo>
                    <a:cubicBezTo>
                      <a:pt x="103128" y="730385"/>
                      <a:pt x="113340" y="720507"/>
                      <a:pt x="123807" y="710916"/>
                    </a:cubicBezTo>
                    <a:cubicBezTo>
                      <a:pt x="126417" y="710897"/>
                      <a:pt x="129036" y="710897"/>
                      <a:pt x="131637" y="710897"/>
                    </a:cubicBezTo>
                    <a:cubicBezTo>
                      <a:pt x="131637" y="710849"/>
                      <a:pt x="131637" y="710811"/>
                      <a:pt x="131618" y="710763"/>
                    </a:cubicBezTo>
                    <a:cubicBezTo>
                      <a:pt x="129456" y="710068"/>
                      <a:pt x="127284" y="709735"/>
                      <a:pt x="125112" y="709725"/>
                    </a:cubicBezTo>
                    <a:cubicBezTo>
                      <a:pt x="127064" y="707953"/>
                      <a:pt x="129036" y="706172"/>
                      <a:pt x="131008" y="704420"/>
                    </a:cubicBezTo>
                    <a:cubicBezTo>
                      <a:pt x="131141" y="705829"/>
                      <a:pt x="131351" y="707258"/>
                      <a:pt x="131541" y="708687"/>
                    </a:cubicBezTo>
                    <a:cubicBezTo>
                      <a:pt x="132152" y="705610"/>
                      <a:pt x="136438" y="705201"/>
                      <a:pt x="137542" y="702591"/>
                    </a:cubicBezTo>
                    <a:cubicBezTo>
                      <a:pt x="138038" y="701410"/>
                      <a:pt x="137885" y="699924"/>
                      <a:pt x="137676" y="698514"/>
                    </a:cubicBezTo>
                    <a:cubicBezTo>
                      <a:pt x="142315" y="694466"/>
                      <a:pt x="147019" y="690485"/>
                      <a:pt x="151763" y="686560"/>
                    </a:cubicBezTo>
                    <a:cubicBezTo>
                      <a:pt x="151811" y="686608"/>
                      <a:pt x="151840" y="686646"/>
                      <a:pt x="151878" y="686694"/>
                    </a:cubicBezTo>
                    <a:cubicBezTo>
                      <a:pt x="154106" y="685503"/>
                      <a:pt x="156735" y="684617"/>
                      <a:pt x="158660" y="682912"/>
                    </a:cubicBezTo>
                    <a:cubicBezTo>
                      <a:pt x="159821" y="681884"/>
                      <a:pt x="160621" y="680588"/>
                      <a:pt x="160878" y="679159"/>
                    </a:cubicBezTo>
                    <a:cubicBezTo>
                      <a:pt x="165689" y="675330"/>
                      <a:pt x="170546" y="671587"/>
                      <a:pt x="175480" y="667920"/>
                    </a:cubicBezTo>
                    <a:cubicBezTo>
                      <a:pt x="175947" y="667577"/>
                      <a:pt x="176167" y="667186"/>
                      <a:pt x="176490" y="666796"/>
                    </a:cubicBezTo>
                    <a:cubicBezTo>
                      <a:pt x="180015" y="664176"/>
                      <a:pt x="183481" y="661414"/>
                      <a:pt x="186710" y="658376"/>
                    </a:cubicBezTo>
                    <a:cubicBezTo>
                      <a:pt x="187224" y="658252"/>
                      <a:pt x="187768" y="658166"/>
                      <a:pt x="188224" y="657928"/>
                    </a:cubicBezTo>
                    <a:cubicBezTo>
                      <a:pt x="194806" y="654613"/>
                      <a:pt x="200407" y="649461"/>
                      <a:pt x="204522" y="643355"/>
                    </a:cubicBezTo>
                    <a:cubicBezTo>
                      <a:pt x="204893" y="642793"/>
                      <a:pt x="205103" y="642164"/>
                      <a:pt x="205236" y="641516"/>
                    </a:cubicBezTo>
                    <a:cubicBezTo>
                      <a:pt x="206647" y="642079"/>
                      <a:pt x="208303" y="641993"/>
                      <a:pt x="210028" y="640802"/>
                    </a:cubicBezTo>
                    <a:cubicBezTo>
                      <a:pt x="226030" y="629820"/>
                      <a:pt x="240870" y="617399"/>
                      <a:pt x="255490" y="604712"/>
                    </a:cubicBezTo>
                    <a:cubicBezTo>
                      <a:pt x="257491" y="605131"/>
                      <a:pt x="259834" y="603045"/>
                      <a:pt x="260225" y="600607"/>
                    </a:cubicBezTo>
                    <a:cubicBezTo>
                      <a:pt x="275854" y="586938"/>
                      <a:pt x="291352" y="573108"/>
                      <a:pt x="307850" y="560468"/>
                    </a:cubicBezTo>
                    <a:cubicBezTo>
                      <a:pt x="310050" y="558773"/>
                      <a:pt x="310373" y="556592"/>
                      <a:pt x="309688" y="554668"/>
                    </a:cubicBezTo>
                    <a:cubicBezTo>
                      <a:pt x="312155" y="553667"/>
                      <a:pt x="314450" y="552372"/>
                      <a:pt x="316688" y="550981"/>
                    </a:cubicBezTo>
                    <a:cubicBezTo>
                      <a:pt x="318375" y="551372"/>
                      <a:pt x="320213" y="551096"/>
                      <a:pt x="321861" y="549562"/>
                    </a:cubicBezTo>
                    <a:cubicBezTo>
                      <a:pt x="331033" y="541142"/>
                      <a:pt x="340758" y="533408"/>
                      <a:pt x="350778" y="526045"/>
                    </a:cubicBezTo>
                    <a:cubicBezTo>
                      <a:pt x="350836" y="526131"/>
                      <a:pt x="350893" y="526216"/>
                      <a:pt x="350950" y="526302"/>
                    </a:cubicBezTo>
                    <a:cubicBezTo>
                      <a:pt x="351150" y="526045"/>
                      <a:pt x="351312" y="525759"/>
                      <a:pt x="351512" y="525502"/>
                    </a:cubicBezTo>
                    <a:cubicBezTo>
                      <a:pt x="363656" y="516634"/>
                      <a:pt x="376239" y="508385"/>
                      <a:pt x="389116" y="500651"/>
                    </a:cubicBezTo>
                    <a:cubicBezTo>
                      <a:pt x="390707" y="499699"/>
                      <a:pt x="391583" y="498356"/>
                      <a:pt x="391926" y="496927"/>
                    </a:cubicBezTo>
                    <a:cubicBezTo>
                      <a:pt x="395822" y="494222"/>
                      <a:pt x="399718" y="491517"/>
                      <a:pt x="403518" y="488707"/>
                    </a:cubicBezTo>
                    <a:cubicBezTo>
                      <a:pt x="405328" y="487364"/>
                      <a:pt x="405928" y="484392"/>
                      <a:pt x="406995" y="482078"/>
                    </a:cubicBezTo>
                    <a:cubicBezTo>
                      <a:pt x="399766" y="482516"/>
                      <a:pt x="393670" y="485888"/>
                      <a:pt x="387526" y="489155"/>
                    </a:cubicBezTo>
                    <a:cubicBezTo>
                      <a:pt x="386250" y="488831"/>
                      <a:pt x="384811" y="488964"/>
                      <a:pt x="383306" y="489869"/>
                    </a:cubicBezTo>
                    <a:cubicBezTo>
                      <a:pt x="359694" y="504071"/>
                      <a:pt x="336777" y="519854"/>
                      <a:pt x="316241" y="538275"/>
                    </a:cubicBezTo>
                    <a:cubicBezTo>
                      <a:pt x="310421" y="540618"/>
                      <a:pt x="305725" y="544447"/>
                      <a:pt x="302515" y="550315"/>
                    </a:cubicBezTo>
                    <a:cubicBezTo>
                      <a:pt x="301506" y="550467"/>
                      <a:pt x="300486" y="550772"/>
                      <a:pt x="299515" y="551524"/>
                    </a:cubicBezTo>
                    <a:cubicBezTo>
                      <a:pt x="266806" y="576546"/>
                      <a:pt x="238231" y="606684"/>
                      <a:pt x="204217" y="630020"/>
                    </a:cubicBezTo>
                    <a:cubicBezTo>
                      <a:pt x="202512" y="631191"/>
                      <a:pt x="201684" y="632820"/>
                      <a:pt x="201474" y="634487"/>
                    </a:cubicBezTo>
                    <a:cubicBezTo>
                      <a:pt x="200321" y="634068"/>
                      <a:pt x="199027" y="633868"/>
                      <a:pt x="197921" y="634135"/>
                    </a:cubicBezTo>
                    <a:cubicBezTo>
                      <a:pt x="196378" y="634497"/>
                      <a:pt x="195035" y="635516"/>
                      <a:pt x="194159" y="636821"/>
                    </a:cubicBezTo>
                    <a:cubicBezTo>
                      <a:pt x="193597" y="637659"/>
                      <a:pt x="192968" y="638459"/>
                      <a:pt x="192330" y="639259"/>
                    </a:cubicBezTo>
                    <a:cubicBezTo>
                      <a:pt x="190606" y="641250"/>
                      <a:pt x="188682" y="643050"/>
                      <a:pt x="186586" y="644650"/>
                    </a:cubicBezTo>
                    <a:cubicBezTo>
                      <a:pt x="185243" y="645565"/>
                      <a:pt x="183872" y="646431"/>
                      <a:pt x="182415" y="647165"/>
                    </a:cubicBezTo>
                    <a:cubicBezTo>
                      <a:pt x="179977" y="648384"/>
                      <a:pt x="179004" y="651089"/>
                      <a:pt x="179433" y="653613"/>
                    </a:cubicBezTo>
                    <a:cubicBezTo>
                      <a:pt x="177614" y="655137"/>
                      <a:pt x="175947" y="656795"/>
                      <a:pt x="174518" y="658767"/>
                    </a:cubicBezTo>
                    <a:cubicBezTo>
                      <a:pt x="172413" y="657452"/>
                      <a:pt x="169613" y="657119"/>
                      <a:pt x="167136" y="658966"/>
                    </a:cubicBezTo>
                    <a:cubicBezTo>
                      <a:pt x="135123" y="682731"/>
                      <a:pt x="105815" y="709944"/>
                      <a:pt x="77916" y="738386"/>
                    </a:cubicBezTo>
                    <a:cubicBezTo>
                      <a:pt x="47065" y="759322"/>
                      <a:pt x="31043" y="792897"/>
                      <a:pt x="14718" y="825759"/>
                    </a:cubicBezTo>
                    <a:cubicBezTo>
                      <a:pt x="13908" y="825692"/>
                      <a:pt x="13098" y="825654"/>
                      <a:pt x="12308" y="825778"/>
                    </a:cubicBezTo>
                    <a:cubicBezTo>
                      <a:pt x="10926" y="825959"/>
                      <a:pt x="9669" y="825997"/>
                      <a:pt x="8469" y="825940"/>
                    </a:cubicBezTo>
                    <a:cubicBezTo>
                      <a:pt x="8221" y="825387"/>
                      <a:pt x="7964" y="824835"/>
                      <a:pt x="7593" y="824349"/>
                    </a:cubicBezTo>
                    <a:cubicBezTo>
                      <a:pt x="1021" y="815710"/>
                      <a:pt x="-4076" y="805994"/>
                      <a:pt x="-6819" y="795479"/>
                    </a:cubicBezTo>
                    <a:cubicBezTo>
                      <a:pt x="-7647" y="792316"/>
                      <a:pt x="-8229" y="789106"/>
                      <a:pt x="-8676" y="785887"/>
                    </a:cubicBezTo>
                    <a:cubicBezTo>
                      <a:pt x="-6047" y="778505"/>
                      <a:pt x="-3409" y="771295"/>
                      <a:pt x="-3332" y="762856"/>
                    </a:cubicBezTo>
                    <a:cubicBezTo>
                      <a:pt x="-3047" y="734976"/>
                      <a:pt x="9736" y="711173"/>
                      <a:pt x="26090" y="689942"/>
                    </a:cubicBezTo>
                    <a:cubicBezTo>
                      <a:pt x="37406" y="675264"/>
                      <a:pt x="49484" y="660738"/>
                      <a:pt x="64828" y="649441"/>
                    </a:cubicBezTo>
                    <a:cubicBezTo>
                      <a:pt x="73535" y="643050"/>
                      <a:pt x="80555" y="634392"/>
                      <a:pt x="89031" y="627639"/>
                    </a:cubicBezTo>
                    <a:cubicBezTo>
                      <a:pt x="107558" y="612875"/>
                      <a:pt x="122045" y="593758"/>
                      <a:pt x="141638" y="580118"/>
                    </a:cubicBezTo>
                    <a:cubicBezTo>
                      <a:pt x="148830" y="575118"/>
                      <a:pt x="153563" y="566593"/>
                      <a:pt x="160745" y="561592"/>
                    </a:cubicBezTo>
                    <a:cubicBezTo>
                      <a:pt x="176385" y="550677"/>
                      <a:pt x="188701" y="536437"/>
                      <a:pt x="201674" y="522949"/>
                    </a:cubicBezTo>
                    <a:cubicBezTo>
                      <a:pt x="222972" y="500804"/>
                      <a:pt x="245803" y="480411"/>
                      <a:pt x="268912" y="460284"/>
                    </a:cubicBezTo>
                    <a:cubicBezTo>
                      <a:pt x="274854" y="455131"/>
                      <a:pt x="281227" y="450178"/>
                      <a:pt x="288085" y="446378"/>
                    </a:cubicBezTo>
                    <a:cubicBezTo>
                      <a:pt x="323613" y="426680"/>
                      <a:pt x="354846" y="400572"/>
                      <a:pt x="389288" y="379255"/>
                    </a:cubicBezTo>
                    <a:cubicBezTo>
                      <a:pt x="392641" y="377179"/>
                      <a:pt x="396070" y="375007"/>
                      <a:pt x="398861" y="372283"/>
                    </a:cubicBezTo>
                    <a:cubicBezTo>
                      <a:pt x="412281" y="359119"/>
                      <a:pt x="428474" y="349375"/>
                      <a:pt x="442247" y="336612"/>
                    </a:cubicBezTo>
                    <a:cubicBezTo>
                      <a:pt x="450181" y="329249"/>
                      <a:pt x="459001" y="322753"/>
                      <a:pt x="467888" y="316524"/>
                    </a:cubicBezTo>
                    <a:cubicBezTo>
                      <a:pt x="478413" y="309161"/>
                      <a:pt x="490539" y="303750"/>
                      <a:pt x="499930" y="295235"/>
                    </a:cubicBezTo>
                    <a:cubicBezTo>
                      <a:pt x="509560" y="286539"/>
                      <a:pt x="520610" y="279910"/>
                      <a:pt x="530191" y="271432"/>
                    </a:cubicBezTo>
                    <a:cubicBezTo>
                      <a:pt x="551785" y="252335"/>
                      <a:pt x="575626" y="236571"/>
                      <a:pt x="600229" y="221721"/>
                    </a:cubicBezTo>
                    <a:cubicBezTo>
                      <a:pt x="608687" y="216635"/>
                      <a:pt x="616498" y="210482"/>
                      <a:pt x="624594" y="204795"/>
                    </a:cubicBezTo>
                    <a:cubicBezTo>
                      <a:pt x="640767" y="193451"/>
                      <a:pt x="656741" y="181821"/>
                      <a:pt x="673114" y="170781"/>
                    </a:cubicBezTo>
                    <a:cubicBezTo>
                      <a:pt x="687868" y="160828"/>
                      <a:pt x="703441" y="152065"/>
                      <a:pt x="717920" y="141759"/>
                    </a:cubicBezTo>
                    <a:cubicBezTo>
                      <a:pt x="737227" y="127986"/>
                      <a:pt x="756543" y="114069"/>
                      <a:pt x="774508" y="98630"/>
                    </a:cubicBezTo>
                    <a:cubicBezTo>
                      <a:pt x="788290" y="86771"/>
                      <a:pt x="803664" y="78522"/>
                      <a:pt x="819904" y="71140"/>
                    </a:cubicBezTo>
                    <a:cubicBezTo>
                      <a:pt x="830705" y="66225"/>
                      <a:pt x="841506" y="61206"/>
                      <a:pt x="851793" y="55358"/>
                    </a:cubicBezTo>
                    <a:cubicBezTo>
                      <a:pt x="873330" y="43146"/>
                      <a:pt x="895732" y="32717"/>
                      <a:pt x="917678" y="21391"/>
                    </a:cubicBezTo>
                    <a:cubicBezTo>
                      <a:pt x="939061" y="10333"/>
                      <a:pt x="961083" y="2341"/>
                      <a:pt x="984705" y="-1545"/>
                    </a:cubicBezTo>
                    <a:cubicBezTo>
                      <a:pt x="991525" y="-2659"/>
                      <a:pt x="998326" y="-4240"/>
                      <a:pt x="1005175" y="-4517"/>
                    </a:cubicBezTo>
                    <a:cubicBezTo>
                      <a:pt x="1027940" y="-5450"/>
                      <a:pt x="1050733" y="-5450"/>
                      <a:pt x="1073460" y="-6612"/>
                    </a:cubicBezTo>
                    <a:cubicBezTo>
                      <a:pt x="1109397" y="-8460"/>
                      <a:pt x="1144735" y="-3193"/>
                      <a:pt x="1179663" y="3513"/>
                    </a:cubicBezTo>
                    <a:cubicBezTo>
                      <a:pt x="1206866" y="8733"/>
                      <a:pt x="1234289" y="12590"/>
                      <a:pt x="1261397" y="18258"/>
                    </a:cubicBezTo>
                    <a:cubicBezTo>
                      <a:pt x="1269093" y="19858"/>
                      <a:pt x="1276713" y="23258"/>
                      <a:pt x="1284390" y="23296"/>
                    </a:cubicBezTo>
                    <a:cubicBezTo>
                      <a:pt x="1305326" y="23411"/>
                      <a:pt x="1325415" y="29030"/>
                      <a:pt x="1345864" y="31935"/>
                    </a:cubicBezTo>
                    <a:cubicBezTo>
                      <a:pt x="1385003" y="37517"/>
                      <a:pt x="1424503" y="41641"/>
                      <a:pt x="1462708" y="52738"/>
                    </a:cubicBezTo>
                    <a:cubicBezTo>
                      <a:pt x="1466479" y="53824"/>
                      <a:pt x="1470528" y="53957"/>
                      <a:pt x="1474443" y="54653"/>
                    </a:cubicBezTo>
                    <a:cubicBezTo>
                      <a:pt x="1488063" y="57091"/>
                      <a:pt x="1502085" y="58263"/>
                      <a:pt x="1515229" y="62273"/>
                    </a:cubicBezTo>
                    <a:cubicBezTo>
                      <a:pt x="1554862" y="74370"/>
                      <a:pt x="1595353" y="83199"/>
                      <a:pt x="1634948" y="95496"/>
                    </a:cubicBezTo>
                    <a:cubicBezTo>
                      <a:pt x="1659551" y="103135"/>
                      <a:pt x="1682535" y="114117"/>
                      <a:pt x="1706158" y="123871"/>
                    </a:cubicBezTo>
                    <a:cubicBezTo>
                      <a:pt x="1723207" y="130929"/>
                      <a:pt x="1737780" y="143483"/>
                      <a:pt x="1755973" y="148731"/>
                    </a:cubicBezTo>
                    <a:cubicBezTo>
                      <a:pt x="1758735" y="149522"/>
                      <a:pt x="1761498" y="151284"/>
                      <a:pt x="1763498" y="153294"/>
                    </a:cubicBezTo>
                    <a:cubicBezTo>
                      <a:pt x="1769403" y="158923"/>
                      <a:pt x="1776547" y="162190"/>
                      <a:pt x="1783691" y="165552"/>
                    </a:cubicBezTo>
                    <a:cubicBezTo>
                      <a:pt x="1808075" y="177021"/>
                      <a:pt x="1828935" y="193822"/>
                      <a:pt x="1850556" y="209386"/>
                    </a:cubicBezTo>
                    <a:cubicBezTo>
                      <a:pt x="1859987" y="216225"/>
                      <a:pt x="1870368" y="222140"/>
                      <a:pt x="1878465" y="231275"/>
                    </a:cubicBezTo>
                    <a:cubicBezTo>
                      <a:pt x="1886751" y="240685"/>
                      <a:pt x="1894562" y="251316"/>
                      <a:pt x="1907801" y="254801"/>
                    </a:cubicBezTo>
                    <a:cubicBezTo>
                      <a:pt x="1914469" y="266079"/>
                      <a:pt x="1926566" y="272204"/>
                      <a:pt x="1934376" y="282376"/>
                    </a:cubicBezTo>
                    <a:cubicBezTo>
                      <a:pt x="1936091" y="284653"/>
                      <a:pt x="1938472" y="286882"/>
                      <a:pt x="1941044" y="288006"/>
                    </a:cubicBezTo>
                    <a:cubicBezTo>
                      <a:pt x="1946568" y="290473"/>
                      <a:pt x="1951903" y="292778"/>
                      <a:pt x="1953426" y="299521"/>
                    </a:cubicBezTo>
                    <a:cubicBezTo>
                      <a:pt x="1964666" y="311885"/>
                      <a:pt x="1975905" y="324248"/>
                      <a:pt x="1992765" y="329287"/>
                    </a:cubicBezTo>
                    <a:cubicBezTo>
                      <a:pt x="1996384" y="330354"/>
                      <a:pt x="2000099" y="332687"/>
                      <a:pt x="2002575" y="335497"/>
                    </a:cubicBezTo>
                    <a:cubicBezTo>
                      <a:pt x="2008957" y="342946"/>
                      <a:pt x="2016101" y="349966"/>
                      <a:pt x="2019340" y="359748"/>
                    </a:cubicBezTo>
                    <a:cubicBezTo>
                      <a:pt x="2021245" y="365491"/>
                      <a:pt x="2025150" y="370549"/>
                      <a:pt x="2030579" y="373064"/>
                    </a:cubicBezTo>
                    <a:cubicBezTo>
                      <a:pt x="2037056" y="376055"/>
                      <a:pt x="2042676" y="379465"/>
                      <a:pt x="2046295" y="385818"/>
                    </a:cubicBezTo>
                    <a:cubicBezTo>
                      <a:pt x="2049820" y="392047"/>
                      <a:pt x="2058583" y="392180"/>
                      <a:pt x="2061726" y="399143"/>
                    </a:cubicBezTo>
                    <a:cubicBezTo>
                      <a:pt x="2064774" y="405963"/>
                      <a:pt x="2070584" y="409173"/>
                      <a:pt x="2077823" y="410897"/>
                    </a:cubicBezTo>
                    <a:cubicBezTo>
                      <a:pt x="2080014" y="411440"/>
                      <a:pt x="2082872" y="414545"/>
                      <a:pt x="2083348" y="416917"/>
                    </a:cubicBezTo>
                    <a:cubicBezTo>
                      <a:pt x="2086110" y="429566"/>
                      <a:pt x="2096396" y="436101"/>
                      <a:pt x="2104398" y="444549"/>
                    </a:cubicBezTo>
                    <a:cubicBezTo>
                      <a:pt x="2113447" y="447273"/>
                      <a:pt x="2119923" y="453046"/>
                      <a:pt x="2124686" y="460970"/>
                    </a:cubicBezTo>
                    <a:cubicBezTo>
                      <a:pt x="2136783" y="468352"/>
                      <a:pt x="2145641" y="478925"/>
                      <a:pt x="2153452" y="490431"/>
                    </a:cubicBezTo>
                    <a:cubicBezTo>
                      <a:pt x="2160977" y="494070"/>
                      <a:pt x="2162786" y="503404"/>
                      <a:pt x="2169549" y="507300"/>
                    </a:cubicBezTo>
                    <a:cubicBezTo>
                      <a:pt x="2181741" y="514206"/>
                      <a:pt x="2192504" y="522664"/>
                      <a:pt x="2201267" y="533608"/>
                    </a:cubicBezTo>
                    <a:cubicBezTo>
                      <a:pt x="2215269" y="537018"/>
                      <a:pt x="2219841" y="550486"/>
                      <a:pt x="2228699" y="559382"/>
                    </a:cubicBezTo>
                    <a:cubicBezTo>
                      <a:pt x="2232128" y="562802"/>
                      <a:pt x="2234223" y="567803"/>
                      <a:pt x="2238129" y="570403"/>
                    </a:cubicBezTo>
                    <a:cubicBezTo>
                      <a:pt x="2252702" y="580366"/>
                      <a:pt x="2262989" y="595368"/>
                      <a:pt x="2278324" y="604474"/>
                    </a:cubicBezTo>
                    <a:cubicBezTo>
                      <a:pt x="2279943" y="605436"/>
                      <a:pt x="2281753" y="607055"/>
                      <a:pt x="2282325" y="608741"/>
                    </a:cubicBezTo>
                    <a:cubicBezTo>
                      <a:pt x="2284420" y="615999"/>
                      <a:pt x="2290326" y="619419"/>
                      <a:pt x="2295755" y="623676"/>
                    </a:cubicBezTo>
                    <a:cubicBezTo>
                      <a:pt x="2299565" y="626648"/>
                      <a:pt x="2302994" y="630630"/>
                      <a:pt x="2305470" y="634801"/>
                    </a:cubicBezTo>
                    <a:cubicBezTo>
                      <a:pt x="2309090" y="640955"/>
                      <a:pt x="2313853" y="645517"/>
                      <a:pt x="2319377" y="649889"/>
                    </a:cubicBezTo>
                    <a:cubicBezTo>
                      <a:pt x="2323949" y="653471"/>
                      <a:pt x="2327188" y="658642"/>
                      <a:pt x="2330998" y="663119"/>
                    </a:cubicBezTo>
                    <a:cubicBezTo>
                      <a:pt x="2333569" y="666081"/>
                      <a:pt x="2335665" y="669806"/>
                      <a:pt x="2338808" y="671882"/>
                    </a:cubicBezTo>
                    <a:cubicBezTo>
                      <a:pt x="2352238" y="680826"/>
                      <a:pt x="2361573" y="693561"/>
                      <a:pt x="2371479" y="705848"/>
                    </a:cubicBezTo>
                    <a:cubicBezTo>
                      <a:pt x="2375765" y="711173"/>
                      <a:pt x="2380052" y="716259"/>
                      <a:pt x="2385576" y="720831"/>
                    </a:cubicBezTo>
                    <a:cubicBezTo>
                      <a:pt x="2396815" y="730223"/>
                      <a:pt x="2406245" y="741681"/>
                      <a:pt x="2418723" y="749901"/>
                    </a:cubicBezTo>
                    <a:cubicBezTo>
                      <a:pt x="2422628" y="752464"/>
                      <a:pt x="2425009" y="757417"/>
                      <a:pt x="2427866" y="761398"/>
                    </a:cubicBezTo>
                    <a:cubicBezTo>
                      <a:pt x="2445298" y="785344"/>
                      <a:pt x="2464252" y="807814"/>
                      <a:pt x="2486541" y="827445"/>
                    </a:cubicBezTo>
                    <a:cubicBezTo>
                      <a:pt x="2495304" y="835093"/>
                      <a:pt x="2507305" y="839008"/>
                      <a:pt x="2512639" y="850695"/>
                    </a:cubicBezTo>
                    <a:cubicBezTo>
                      <a:pt x="2513591" y="852733"/>
                      <a:pt x="2517497" y="853972"/>
                      <a:pt x="2520259" y="854524"/>
                    </a:cubicBezTo>
                    <a:cubicBezTo>
                      <a:pt x="2526641" y="855810"/>
                      <a:pt x="2531403" y="858248"/>
                      <a:pt x="2531880" y="865611"/>
                    </a:cubicBezTo>
                    <a:cubicBezTo>
                      <a:pt x="2531975" y="867516"/>
                      <a:pt x="2532452" y="870088"/>
                      <a:pt x="2533785" y="871107"/>
                    </a:cubicBezTo>
                    <a:cubicBezTo>
                      <a:pt x="2545976" y="880918"/>
                      <a:pt x="2554454" y="895053"/>
                      <a:pt x="2569218" y="902044"/>
                    </a:cubicBezTo>
                    <a:cubicBezTo>
                      <a:pt x="2573790" y="904216"/>
                      <a:pt x="2577219" y="907588"/>
                      <a:pt x="2579410" y="912351"/>
                    </a:cubicBezTo>
                    <a:cubicBezTo>
                      <a:pt x="2587886" y="930857"/>
                      <a:pt x="2599412" y="946269"/>
                      <a:pt x="2619986" y="952936"/>
                    </a:cubicBezTo>
                    <a:cubicBezTo>
                      <a:pt x="2622082" y="953651"/>
                      <a:pt x="2624177" y="957185"/>
                      <a:pt x="2624748" y="959757"/>
                    </a:cubicBezTo>
                    <a:cubicBezTo>
                      <a:pt x="2625986" y="964766"/>
                      <a:pt x="2627797" y="969110"/>
                      <a:pt x="2632273" y="971948"/>
                    </a:cubicBezTo>
                    <a:cubicBezTo>
                      <a:pt x="2641417" y="977730"/>
                      <a:pt x="2649799" y="984826"/>
                      <a:pt x="2660753" y="987379"/>
                    </a:cubicBezTo>
                    <a:cubicBezTo>
                      <a:pt x="2664944" y="988341"/>
                      <a:pt x="2666468" y="992446"/>
                      <a:pt x="2664944" y="996904"/>
                    </a:cubicBezTo>
                    <a:cubicBezTo>
                      <a:pt x="2663039" y="1002447"/>
                      <a:pt x="2659229" y="1007820"/>
                      <a:pt x="2662563" y="1013830"/>
                    </a:cubicBezTo>
                    <a:close/>
                    <a:moveTo>
                      <a:pt x="407433" y="481715"/>
                    </a:moveTo>
                    <a:cubicBezTo>
                      <a:pt x="411472" y="482011"/>
                      <a:pt x="413577" y="480258"/>
                      <a:pt x="413186" y="475972"/>
                    </a:cubicBezTo>
                    <a:cubicBezTo>
                      <a:pt x="408910" y="475610"/>
                      <a:pt x="406976" y="477515"/>
                      <a:pt x="407433" y="481715"/>
                    </a:cubicBezTo>
                    <a:close/>
                    <a:moveTo>
                      <a:pt x="572445" y="344117"/>
                    </a:moveTo>
                    <a:cubicBezTo>
                      <a:pt x="572263" y="344289"/>
                      <a:pt x="572073" y="344441"/>
                      <a:pt x="571892" y="344613"/>
                    </a:cubicBezTo>
                    <a:cubicBezTo>
                      <a:pt x="570473" y="344051"/>
                      <a:pt x="568806" y="344098"/>
                      <a:pt x="567072" y="345051"/>
                    </a:cubicBezTo>
                    <a:cubicBezTo>
                      <a:pt x="547384" y="355805"/>
                      <a:pt x="532640" y="372435"/>
                      <a:pt x="517095" y="388218"/>
                    </a:cubicBezTo>
                    <a:cubicBezTo>
                      <a:pt x="516628" y="388342"/>
                      <a:pt x="516171" y="388390"/>
                      <a:pt x="515684" y="388647"/>
                    </a:cubicBezTo>
                    <a:cubicBezTo>
                      <a:pt x="506541" y="393305"/>
                      <a:pt x="498350" y="399562"/>
                      <a:pt x="489205" y="404211"/>
                    </a:cubicBezTo>
                    <a:cubicBezTo>
                      <a:pt x="485786" y="405963"/>
                      <a:pt x="485433" y="409392"/>
                      <a:pt x="486767" y="412069"/>
                    </a:cubicBezTo>
                    <a:cubicBezTo>
                      <a:pt x="475842" y="419194"/>
                      <a:pt x="464326" y="425537"/>
                      <a:pt x="453391" y="432243"/>
                    </a:cubicBezTo>
                    <a:cubicBezTo>
                      <a:pt x="451220" y="433586"/>
                      <a:pt x="450381" y="435605"/>
                      <a:pt x="450429" y="437615"/>
                    </a:cubicBezTo>
                    <a:cubicBezTo>
                      <a:pt x="438218" y="445387"/>
                      <a:pt x="426416" y="453722"/>
                      <a:pt x="416301" y="464304"/>
                    </a:cubicBezTo>
                    <a:cubicBezTo>
                      <a:pt x="413939" y="466771"/>
                      <a:pt x="414253" y="469809"/>
                      <a:pt x="415739" y="472057"/>
                    </a:cubicBezTo>
                    <a:cubicBezTo>
                      <a:pt x="415006" y="473181"/>
                      <a:pt x="414225" y="474439"/>
                      <a:pt x="413329" y="475886"/>
                    </a:cubicBezTo>
                    <a:cubicBezTo>
                      <a:pt x="415863" y="476067"/>
                      <a:pt x="418044" y="475696"/>
                      <a:pt x="420007" y="474981"/>
                    </a:cubicBezTo>
                    <a:cubicBezTo>
                      <a:pt x="421550" y="475220"/>
                      <a:pt x="423197" y="474781"/>
                      <a:pt x="424645" y="473267"/>
                    </a:cubicBezTo>
                    <a:cubicBezTo>
                      <a:pt x="432569" y="464961"/>
                      <a:pt x="441552" y="458075"/>
                      <a:pt x="450963" y="451712"/>
                    </a:cubicBezTo>
                    <a:cubicBezTo>
                      <a:pt x="451353" y="451731"/>
                      <a:pt x="451772" y="451712"/>
                      <a:pt x="452239" y="451579"/>
                    </a:cubicBezTo>
                    <a:cubicBezTo>
                      <a:pt x="453734" y="451102"/>
                      <a:pt x="455030" y="449997"/>
                      <a:pt x="456373" y="449026"/>
                    </a:cubicBezTo>
                    <a:cubicBezTo>
                      <a:pt x="456058" y="448921"/>
                      <a:pt x="455753" y="448845"/>
                      <a:pt x="455449" y="448750"/>
                    </a:cubicBezTo>
                    <a:cubicBezTo>
                      <a:pt x="456106" y="448330"/>
                      <a:pt x="456763" y="447902"/>
                      <a:pt x="457420" y="447483"/>
                    </a:cubicBezTo>
                    <a:cubicBezTo>
                      <a:pt x="457449" y="447664"/>
                      <a:pt x="457478" y="447835"/>
                      <a:pt x="457507" y="448026"/>
                    </a:cubicBezTo>
                    <a:cubicBezTo>
                      <a:pt x="458287" y="447092"/>
                      <a:pt x="459259" y="446340"/>
                      <a:pt x="460278" y="445645"/>
                    </a:cubicBezTo>
                    <a:cubicBezTo>
                      <a:pt x="474327" y="436777"/>
                      <a:pt x="488863" y="428547"/>
                      <a:pt x="502007" y="418498"/>
                    </a:cubicBezTo>
                    <a:cubicBezTo>
                      <a:pt x="506103" y="415346"/>
                      <a:pt x="509969" y="411926"/>
                      <a:pt x="513761" y="408411"/>
                    </a:cubicBezTo>
                    <a:cubicBezTo>
                      <a:pt x="515284" y="407459"/>
                      <a:pt x="516800" y="406525"/>
                      <a:pt x="518371" y="405649"/>
                    </a:cubicBezTo>
                    <a:cubicBezTo>
                      <a:pt x="520381" y="404544"/>
                      <a:pt x="521228" y="402849"/>
                      <a:pt x="521361" y="401077"/>
                    </a:cubicBezTo>
                    <a:cubicBezTo>
                      <a:pt x="537592" y="384779"/>
                      <a:pt x="552546" y="366930"/>
                      <a:pt x="572873" y="355814"/>
                    </a:cubicBezTo>
                    <a:cubicBezTo>
                      <a:pt x="574501" y="354928"/>
                      <a:pt x="575368" y="353642"/>
                      <a:pt x="575740" y="352261"/>
                    </a:cubicBezTo>
                    <a:cubicBezTo>
                      <a:pt x="576435" y="351652"/>
                      <a:pt x="577131" y="351042"/>
                      <a:pt x="577816" y="350414"/>
                    </a:cubicBezTo>
                    <a:cubicBezTo>
                      <a:pt x="581083" y="347499"/>
                      <a:pt x="584189" y="344375"/>
                      <a:pt x="587351" y="341346"/>
                    </a:cubicBezTo>
                    <a:cubicBezTo>
                      <a:pt x="582141" y="340117"/>
                      <a:pt x="577026" y="339784"/>
                      <a:pt x="572445" y="344117"/>
                    </a:cubicBezTo>
                    <a:close/>
                    <a:moveTo>
                      <a:pt x="591037" y="331259"/>
                    </a:moveTo>
                    <a:cubicBezTo>
                      <a:pt x="588923" y="330459"/>
                      <a:pt x="586846" y="331611"/>
                      <a:pt x="586827" y="333831"/>
                    </a:cubicBezTo>
                    <a:cubicBezTo>
                      <a:pt x="586798" y="336155"/>
                      <a:pt x="587589" y="338469"/>
                      <a:pt x="588151" y="340784"/>
                    </a:cubicBezTo>
                    <a:cubicBezTo>
                      <a:pt x="589685" y="340012"/>
                      <a:pt x="591323" y="339374"/>
                      <a:pt x="592580" y="338298"/>
                    </a:cubicBezTo>
                    <a:cubicBezTo>
                      <a:pt x="593714" y="337279"/>
                      <a:pt x="595209" y="335326"/>
                      <a:pt x="594894" y="334316"/>
                    </a:cubicBezTo>
                    <a:cubicBezTo>
                      <a:pt x="594466" y="332992"/>
                      <a:pt x="592561" y="331821"/>
                      <a:pt x="591037" y="331259"/>
                    </a:cubicBezTo>
                    <a:close/>
                  </a:path>
                </a:pathLst>
              </a:custGeom>
              <a:noFill/>
              <a:ln w="9916" cap="rnd">
                <a:solidFill>
                  <a:srgbClr val="1E4917"/>
                </a:solidFill>
                <a:prstDash val="solid"/>
                <a:round/>
              </a:ln>
            </p:spPr>
            <p:txBody>
              <a:bodyPr rtlCol="0" anchor="ctr"/>
              <a:lstStyle/>
              <a:p>
                <a:endParaRPr lang="en-IN"/>
              </a:p>
            </p:txBody>
          </p:sp>
          <p:sp>
            <p:nvSpPr>
              <p:cNvPr id="108" name="Freeform: Shape 107">
                <a:extLst>
                  <a:ext uri="{FF2B5EF4-FFF2-40B4-BE49-F238E27FC236}">
                    <a16:creationId xmlns:a16="http://schemas.microsoft.com/office/drawing/2014/main" id="{8FF75584-E5D8-135A-8DFD-E63FB5C40CD4}"/>
                  </a:ext>
                </a:extLst>
              </p:cNvPr>
              <p:cNvSpPr/>
              <p:nvPr/>
            </p:nvSpPr>
            <p:spPr>
              <a:xfrm flipV="1">
                <a:off x="7774396" y="3186417"/>
                <a:ext cx="81865" cy="144151"/>
              </a:xfrm>
              <a:custGeom>
                <a:avLst/>
                <a:gdLst>
                  <a:gd name="connsiteX0" fmla="*/ 65343 w 81865"/>
                  <a:gd name="connsiteY0" fmla="*/ 36016 h 144151"/>
                  <a:gd name="connsiteX1" fmla="*/ 71000 w 81865"/>
                  <a:gd name="connsiteY1" fmla="*/ 45065 h 144151"/>
                  <a:gd name="connsiteX2" fmla="*/ 72029 w 81865"/>
                  <a:gd name="connsiteY2" fmla="*/ 45579 h 144151"/>
                  <a:gd name="connsiteX3" fmla="*/ 68829 w 81865"/>
                  <a:gd name="connsiteY3" fmla="*/ 72182 h 144151"/>
                  <a:gd name="connsiteX4" fmla="*/ 68610 w 81865"/>
                  <a:gd name="connsiteY4" fmla="*/ 86718 h 144151"/>
                  <a:gd name="connsiteX5" fmla="*/ 73887 w 81865"/>
                  <a:gd name="connsiteY5" fmla="*/ 127208 h 144151"/>
                  <a:gd name="connsiteX6" fmla="*/ 69420 w 81865"/>
                  <a:gd name="connsiteY6" fmla="*/ 137115 h 144151"/>
                  <a:gd name="connsiteX7" fmla="*/ 48846 w 81865"/>
                  <a:gd name="connsiteY7" fmla="*/ 135410 h 144151"/>
                  <a:gd name="connsiteX8" fmla="*/ 2716 w 81865"/>
                  <a:gd name="connsiteY8" fmla="*/ 116817 h 144151"/>
                  <a:gd name="connsiteX9" fmla="*/ -6780 w 81865"/>
                  <a:gd name="connsiteY9" fmla="*/ 93681 h 144151"/>
                  <a:gd name="connsiteX10" fmla="*/ 3516 w 81865"/>
                  <a:gd name="connsiteY10" fmla="*/ 44274 h 144151"/>
                  <a:gd name="connsiteX11" fmla="*/ 15308 w 81865"/>
                  <a:gd name="connsiteY11" fmla="*/ 20767 h 144151"/>
                  <a:gd name="connsiteX12" fmla="*/ 22119 w 81865"/>
                  <a:gd name="connsiteY12" fmla="*/ 7956 h 144151"/>
                  <a:gd name="connsiteX13" fmla="*/ 33387 w 81865"/>
                  <a:gd name="connsiteY13" fmla="*/ -3932 h 144151"/>
                  <a:gd name="connsiteX14" fmla="*/ 51227 w 81865"/>
                  <a:gd name="connsiteY14" fmla="*/ -7037 h 144151"/>
                  <a:gd name="connsiteX15" fmla="*/ 53255 w 81865"/>
                  <a:gd name="connsiteY15" fmla="*/ 2364 h 144151"/>
                  <a:gd name="connsiteX16" fmla="*/ 59981 w 81865"/>
                  <a:gd name="connsiteY16" fmla="*/ 19424 h 144151"/>
                  <a:gd name="connsiteX17" fmla="*/ 59932 w 81865"/>
                  <a:gd name="connsiteY17" fmla="*/ 19538 h 144151"/>
                  <a:gd name="connsiteX18" fmla="*/ 65343 w 81865"/>
                  <a:gd name="connsiteY18" fmla="*/ 36016 h 14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865" h="144151">
                    <a:moveTo>
                      <a:pt x="65343" y="36016"/>
                    </a:moveTo>
                    <a:cubicBezTo>
                      <a:pt x="68629" y="37931"/>
                      <a:pt x="71277" y="40703"/>
                      <a:pt x="71000" y="45065"/>
                    </a:cubicBezTo>
                    <a:lnTo>
                      <a:pt x="72029" y="45579"/>
                    </a:lnTo>
                    <a:cubicBezTo>
                      <a:pt x="68524" y="54038"/>
                      <a:pt x="67763" y="63124"/>
                      <a:pt x="68829" y="72182"/>
                    </a:cubicBezTo>
                    <a:cubicBezTo>
                      <a:pt x="68286" y="76974"/>
                      <a:pt x="68419" y="81879"/>
                      <a:pt x="68610" y="86718"/>
                    </a:cubicBezTo>
                    <a:cubicBezTo>
                      <a:pt x="69124" y="100348"/>
                      <a:pt x="67048" y="114217"/>
                      <a:pt x="73887" y="127208"/>
                    </a:cubicBezTo>
                    <a:cubicBezTo>
                      <a:pt x="75687" y="130637"/>
                      <a:pt x="73163" y="134743"/>
                      <a:pt x="69420" y="137115"/>
                    </a:cubicBezTo>
                    <a:cubicBezTo>
                      <a:pt x="62600" y="136562"/>
                      <a:pt x="55684" y="136305"/>
                      <a:pt x="48846" y="135410"/>
                    </a:cubicBezTo>
                    <a:cubicBezTo>
                      <a:pt x="31920" y="133181"/>
                      <a:pt x="16184" y="127913"/>
                      <a:pt x="2716" y="116817"/>
                    </a:cubicBezTo>
                    <a:cubicBezTo>
                      <a:pt x="-4771" y="110664"/>
                      <a:pt x="-9038" y="103806"/>
                      <a:pt x="-6780" y="93681"/>
                    </a:cubicBezTo>
                    <a:cubicBezTo>
                      <a:pt x="-3123" y="77259"/>
                      <a:pt x="163" y="60762"/>
                      <a:pt x="3516" y="44274"/>
                    </a:cubicBezTo>
                    <a:cubicBezTo>
                      <a:pt x="5336" y="35349"/>
                      <a:pt x="8802" y="27329"/>
                      <a:pt x="15308" y="20767"/>
                    </a:cubicBezTo>
                    <a:cubicBezTo>
                      <a:pt x="18842" y="17195"/>
                      <a:pt x="21890" y="13109"/>
                      <a:pt x="22119" y="7956"/>
                    </a:cubicBezTo>
                    <a:cubicBezTo>
                      <a:pt x="22433" y="498"/>
                      <a:pt x="27700" y="-2589"/>
                      <a:pt x="33387" y="-3932"/>
                    </a:cubicBezTo>
                    <a:cubicBezTo>
                      <a:pt x="39244" y="-5322"/>
                      <a:pt x="45226" y="-6198"/>
                      <a:pt x="51227" y="-7037"/>
                    </a:cubicBezTo>
                    <a:cubicBezTo>
                      <a:pt x="51741" y="-3874"/>
                      <a:pt x="52417" y="-731"/>
                      <a:pt x="53255" y="2364"/>
                    </a:cubicBezTo>
                    <a:cubicBezTo>
                      <a:pt x="54894" y="8337"/>
                      <a:pt x="57189" y="14013"/>
                      <a:pt x="59981" y="19424"/>
                    </a:cubicBezTo>
                    <a:cubicBezTo>
                      <a:pt x="59961" y="19462"/>
                      <a:pt x="59952" y="19500"/>
                      <a:pt x="59932" y="19538"/>
                    </a:cubicBezTo>
                    <a:cubicBezTo>
                      <a:pt x="56151" y="26939"/>
                      <a:pt x="58523" y="32035"/>
                      <a:pt x="65343" y="36016"/>
                    </a:cubicBezTo>
                  </a:path>
                </a:pathLst>
              </a:custGeom>
              <a:solidFill>
                <a:srgbClr val="E85324"/>
              </a:solidFill>
              <a:ln w="953"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770D99EB-399A-6979-12F8-43EEF91AB1AE}"/>
                  </a:ext>
                </a:extLst>
              </p:cNvPr>
              <p:cNvSpPr/>
              <p:nvPr/>
            </p:nvSpPr>
            <p:spPr>
              <a:xfrm flipV="1">
                <a:off x="7774396" y="3186417"/>
                <a:ext cx="81865" cy="144151"/>
              </a:xfrm>
              <a:custGeom>
                <a:avLst/>
                <a:gdLst>
                  <a:gd name="connsiteX0" fmla="*/ 65343 w 81865"/>
                  <a:gd name="connsiteY0" fmla="*/ 36016 h 144151"/>
                  <a:gd name="connsiteX1" fmla="*/ 71000 w 81865"/>
                  <a:gd name="connsiteY1" fmla="*/ 45065 h 144151"/>
                  <a:gd name="connsiteX2" fmla="*/ 72029 w 81865"/>
                  <a:gd name="connsiteY2" fmla="*/ 45579 h 144151"/>
                  <a:gd name="connsiteX3" fmla="*/ 68829 w 81865"/>
                  <a:gd name="connsiteY3" fmla="*/ 72182 h 144151"/>
                  <a:gd name="connsiteX4" fmla="*/ 68610 w 81865"/>
                  <a:gd name="connsiteY4" fmla="*/ 86718 h 144151"/>
                  <a:gd name="connsiteX5" fmla="*/ 73887 w 81865"/>
                  <a:gd name="connsiteY5" fmla="*/ 127208 h 144151"/>
                  <a:gd name="connsiteX6" fmla="*/ 69420 w 81865"/>
                  <a:gd name="connsiteY6" fmla="*/ 137115 h 144151"/>
                  <a:gd name="connsiteX7" fmla="*/ 48846 w 81865"/>
                  <a:gd name="connsiteY7" fmla="*/ 135410 h 144151"/>
                  <a:gd name="connsiteX8" fmla="*/ 2716 w 81865"/>
                  <a:gd name="connsiteY8" fmla="*/ 116817 h 144151"/>
                  <a:gd name="connsiteX9" fmla="*/ -6780 w 81865"/>
                  <a:gd name="connsiteY9" fmla="*/ 93681 h 144151"/>
                  <a:gd name="connsiteX10" fmla="*/ 3516 w 81865"/>
                  <a:gd name="connsiteY10" fmla="*/ 44274 h 144151"/>
                  <a:gd name="connsiteX11" fmla="*/ 15308 w 81865"/>
                  <a:gd name="connsiteY11" fmla="*/ 20767 h 144151"/>
                  <a:gd name="connsiteX12" fmla="*/ 22119 w 81865"/>
                  <a:gd name="connsiteY12" fmla="*/ 7956 h 144151"/>
                  <a:gd name="connsiteX13" fmla="*/ 33387 w 81865"/>
                  <a:gd name="connsiteY13" fmla="*/ -3932 h 144151"/>
                  <a:gd name="connsiteX14" fmla="*/ 51227 w 81865"/>
                  <a:gd name="connsiteY14" fmla="*/ -7037 h 144151"/>
                  <a:gd name="connsiteX15" fmla="*/ 53255 w 81865"/>
                  <a:gd name="connsiteY15" fmla="*/ 2364 h 144151"/>
                  <a:gd name="connsiteX16" fmla="*/ 59981 w 81865"/>
                  <a:gd name="connsiteY16" fmla="*/ 19424 h 144151"/>
                  <a:gd name="connsiteX17" fmla="*/ 59932 w 81865"/>
                  <a:gd name="connsiteY17" fmla="*/ 19538 h 144151"/>
                  <a:gd name="connsiteX18" fmla="*/ 65343 w 81865"/>
                  <a:gd name="connsiteY18" fmla="*/ 36016 h 14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865" h="144151">
                    <a:moveTo>
                      <a:pt x="65343" y="36016"/>
                    </a:moveTo>
                    <a:cubicBezTo>
                      <a:pt x="68629" y="37931"/>
                      <a:pt x="71277" y="40703"/>
                      <a:pt x="71000" y="45065"/>
                    </a:cubicBezTo>
                    <a:lnTo>
                      <a:pt x="72029" y="45579"/>
                    </a:lnTo>
                    <a:cubicBezTo>
                      <a:pt x="68524" y="54038"/>
                      <a:pt x="67763" y="63124"/>
                      <a:pt x="68829" y="72182"/>
                    </a:cubicBezTo>
                    <a:cubicBezTo>
                      <a:pt x="68286" y="76974"/>
                      <a:pt x="68419" y="81879"/>
                      <a:pt x="68610" y="86718"/>
                    </a:cubicBezTo>
                    <a:cubicBezTo>
                      <a:pt x="69124" y="100348"/>
                      <a:pt x="67048" y="114217"/>
                      <a:pt x="73887" y="127208"/>
                    </a:cubicBezTo>
                    <a:cubicBezTo>
                      <a:pt x="75687" y="130637"/>
                      <a:pt x="73163" y="134743"/>
                      <a:pt x="69420" y="137115"/>
                    </a:cubicBezTo>
                    <a:cubicBezTo>
                      <a:pt x="62600" y="136562"/>
                      <a:pt x="55684" y="136305"/>
                      <a:pt x="48846" y="135410"/>
                    </a:cubicBezTo>
                    <a:cubicBezTo>
                      <a:pt x="31920" y="133181"/>
                      <a:pt x="16184" y="127913"/>
                      <a:pt x="2716" y="116817"/>
                    </a:cubicBezTo>
                    <a:cubicBezTo>
                      <a:pt x="-4771" y="110664"/>
                      <a:pt x="-9038" y="103806"/>
                      <a:pt x="-6780" y="93681"/>
                    </a:cubicBezTo>
                    <a:cubicBezTo>
                      <a:pt x="-3123" y="77259"/>
                      <a:pt x="163" y="60762"/>
                      <a:pt x="3516" y="44274"/>
                    </a:cubicBezTo>
                    <a:cubicBezTo>
                      <a:pt x="5336" y="35349"/>
                      <a:pt x="8802" y="27329"/>
                      <a:pt x="15308" y="20767"/>
                    </a:cubicBezTo>
                    <a:cubicBezTo>
                      <a:pt x="18842" y="17195"/>
                      <a:pt x="21890" y="13109"/>
                      <a:pt x="22119" y="7956"/>
                    </a:cubicBezTo>
                    <a:cubicBezTo>
                      <a:pt x="22433" y="498"/>
                      <a:pt x="27700" y="-2589"/>
                      <a:pt x="33387" y="-3932"/>
                    </a:cubicBezTo>
                    <a:cubicBezTo>
                      <a:pt x="39244" y="-5322"/>
                      <a:pt x="45226" y="-6198"/>
                      <a:pt x="51227" y="-7037"/>
                    </a:cubicBezTo>
                    <a:cubicBezTo>
                      <a:pt x="51741" y="-3874"/>
                      <a:pt x="52417" y="-731"/>
                      <a:pt x="53255" y="2364"/>
                    </a:cubicBezTo>
                    <a:cubicBezTo>
                      <a:pt x="54894" y="8337"/>
                      <a:pt x="57189" y="14013"/>
                      <a:pt x="59981" y="19424"/>
                    </a:cubicBezTo>
                    <a:cubicBezTo>
                      <a:pt x="59961" y="19462"/>
                      <a:pt x="59952" y="19500"/>
                      <a:pt x="59932" y="19538"/>
                    </a:cubicBezTo>
                    <a:cubicBezTo>
                      <a:pt x="56151" y="26939"/>
                      <a:pt x="58523" y="32035"/>
                      <a:pt x="65343" y="36016"/>
                    </a:cubicBezTo>
                    <a:close/>
                  </a:path>
                </a:pathLst>
              </a:custGeom>
              <a:noFill/>
              <a:ln w="9916" cap="rnd">
                <a:solidFill>
                  <a:srgbClr val="1E4917"/>
                </a:solidFill>
                <a:prstDash val="solid"/>
                <a:round/>
              </a:ln>
            </p:spPr>
            <p:txBody>
              <a:bodyPr rtlCol="0" anchor="ctr"/>
              <a:lstStyle/>
              <a:p>
                <a:endParaRPr lang="en-IN"/>
              </a:p>
            </p:txBody>
          </p:sp>
          <p:sp>
            <p:nvSpPr>
              <p:cNvPr id="110" name="Freeform: Shape 109">
                <a:extLst>
                  <a:ext uri="{FF2B5EF4-FFF2-40B4-BE49-F238E27FC236}">
                    <a16:creationId xmlns:a16="http://schemas.microsoft.com/office/drawing/2014/main" id="{8046CEBA-F4B3-B999-D362-B5B336F9B9B9}"/>
                  </a:ext>
                </a:extLst>
              </p:cNvPr>
              <p:cNvSpPr/>
              <p:nvPr/>
            </p:nvSpPr>
            <p:spPr>
              <a:xfrm flipV="1">
                <a:off x="7768270" y="2871523"/>
                <a:ext cx="409750" cy="179818"/>
              </a:xfrm>
              <a:custGeom>
                <a:avLst/>
                <a:gdLst>
                  <a:gd name="connsiteX0" fmla="*/ 218919 w 409750"/>
                  <a:gd name="connsiteY0" fmla="*/ 172108 h 179818"/>
                  <a:gd name="connsiteX1" fmla="*/ 253400 w 409750"/>
                  <a:gd name="connsiteY1" fmla="*/ 172136 h 179818"/>
                  <a:gd name="connsiteX2" fmla="*/ 329648 w 409750"/>
                  <a:gd name="connsiteY2" fmla="*/ 162259 h 179818"/>
                  <a:gd name="connsiteX3" fmla="*/ 332505 w 409750"/>
                  <a:gd name="connsiteY3" fmla="*/ 161516 h 179818"/>
                  <a:gd name="connsiteX4" fmla="*/ 395799 w 409750"/>
                  <a:gd name="connsiteY4" fmla="*/ 148838 h 179818"/>
                  <a:gd name="connsiteX5" fmla="*/ 401628 w 409750"/>
                  <a:gd name="connsiteY5" fmla="*/ 137694 h 179818"/>
                  <a:gd name="connsiteX6" fmla="*/ 399522 w 409750"/>
                  <a:gd name="connsiteY6" fmla="*/ 132179 h 179818"/>
                  <a:gd name="connsiteX7" fmla="*/ 383597 w 409750"/>
                  <a:gd name="connsiteY7" fmla="*/ 107424 h 179818"/>
                  <a:gd name="connsiteX8" fmla="*/ 360556 w 409750"/>
                  <a:gd name="connsiteY8" fmla="*/ 69809 h 179818"/>
                  <a:gd name="connsiteX9" fmla="*/ 354498 w 409750"/>
                  <a:gd name="connsiteY9" fmla="*/ 35319 h 179818"/>
                  <a:gd name="connsiteX10" fmla="*/ 339801 w 409750"/>
                  <a:gd name="connsiteY10" fmla="*/ 19898 h 179818"/>
                  <a:gd name="connsiteX11" fmla="*/ 304444 w 409750"/>
                  <a:gd name="connsiteY11" fmla="*/ 20260 h 179818"/>
                  <a:gd name="connsiteX12" fmla="*/ 266525 w 409750"/>
                  <a:gd name="connsiteY12" fmla="*/ 18089 h 179818"/>
                  <a:gd name="connsiteX13" fmla="*/ 225996 w 409750"/>
                  <a:gd name="connsiteY13" fmla="*/ 10326 h 179818"/>
                  <a:gd name="connsiteX14" fmla="*/ 196365 w 409750"/>
                  <a:gd name="connsiteY14" fmla="*/ -2219 h 179818"/>
                  <a:gd name="connsiteX15" fmla="*/ 176790 w 409750"/>
                  <a:gd name="connsiteY15" fmla="*/ -7219 h 179818"/>
                  <a:gd name="connsiteX16" fmla="*/ 97152 w 409750"/>
                  <a:gd name="connsiteY16" fmla="*/ -219 h 179818"/>
                  <a:gd name="connsiteX17" fmla="*/ 56433 w 409750"/>
                  <a:gd name="connsiteY17" fmla="*/ 6954 h 179818"/>
                  <a:gd name="connsiteX18" fmla="*/ 13351 w 409750"/>
                  <a:gd name="connsiteY18" fmla="*/ 14859 h 179818"/>
                  <a:gd name="connsiteX19" fmla="*/ 6083 w 409750"/>
                  <a:gd name="connsiteY19" fmla="*/ 18765 h 179818"/>
                  <a:gd name="connsiteX20" fmla="*/ -2089 w 409750"/>
                  <a:gd name="connsiteY20" fmla="*/ 34243 h 179818"/>
                  <a:gd name="connsiteX21" fmla="*/ -6452 w 409750"/>
                  <a:gd name="connsiteY21" fmla="*/ 101947 h 179818"/>
                  <a:gd name="connsiteX22" fmla="*/ 2654 w 409750"/>
                  <a:gd name="connsiteY22" fmla="*/ 133056 h 179818"/>
                  <a:gd name="connsiteX23" fmla="*/ 8702 w 409750"/>
                  <a:gd name="connsiteY23" fmla="*/ 139209 h 179818"/>
                  <a:gd name="connsiteX24" fmla="*/ 50279 w 409750"/>
                  <a:gd name="connsiteY24" fmla="*/ 154553 h 179818"/>
                  <a:gd name="connsiteX25" fmla="*/ 218919 w 409750"/>
                  <a:gd name="connsiteY25" fmla="*/ 172108 h 17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750" h="179818">
                    <a:moveTo>
                      <a:pt x="218919" y="172108"/>
                    </a:moveTo>
                    <a:cubicBezTo>
                      <a:pt x="229673" y="172108"/>
                      <a:pt x="241541" y="171955"/>
                      <a:pt x="253400" y="172136"/>
                    </a:cubicBezTo>
                    <a:cubicBezTo>
                      <a:pt x="279298" y="172536"/>
                      <a:pt x="304510" y="167669"/>
                      <a:pt x="329648" y="162259"/>
                    </a:cubicBezTo>
                    <a:cubicBezTo>
                      <a:pt x="330619" y="162050"/>
                      <a:pt x="331620" y="161907"/>
                      <a:pt x="332505" y="161516"/>
                    </a:cubicBezTo>
                    <a:cubicBezTo>
                      <a:pt x="352660" y="152515"/>
                      <a:pt x="374215" y="150715"/>
                      <a:pt x="395799" y="148838"/>
                    </a:cubicBezTo>
                    <a:cubicBezTo>
                      <a:pt x="400609" y="148419"/>
                      <a:pt x="403533" y="142609"/>
                      <a:pt x="401628" y="137694"/>
                    </a:cubicBezTo>
                    <a:cubicBezTo>
                      <a:pt x="400914" y="135856"/>
                      <a:pt x="400438" y="133913"/>
                      <a:pt x="399522" y="132179"/>
                    </a:cubicBezTo>
                    <a:cubicBezTo>
                      <a:pt x="394979" y="123435"/>
                      <a:pt x="390646" y="114539"/>
                      <a:pt x="383597" y="107424"/>
                    </a:cubicBezTo>
                    <a:cubicBezTo>
                      <a:pt x="372967" y="96670"/>
                      <a:pt x="366624" y="83316"/>
                      <a:pt x="360556" y="69809"/>
                    </a:cubicBezTo>
                    <a:cubicBezTo>
                      <a:pt x="355641" y="58874"/>
                      <a:pt x="352869" y="47721"/>
                      <a:pt x="354498" y="35319"/>
                    </a:cubicBezTo>
                    <a:cubicBezTo>
                      <a:pt x="355584" y="27080"/>
                      <a:pt x="347878" y="20384"/>
                      <a:pt x="339801" y="19898"/>
                    </a:cubicBezTo>
                    <a:cubicBezTo>
                      <a:pt x="327999" y="19194"/>
                      <a:pt x="316265" y="22851"/>
                      <a:pt x="304444" y="20260"/>
                    </a:cubicBezTo>
                    <a:cubicBezTo>
                      <a:pt x="291519" y="24832"/>
                      <a:pt x="279031" y="20308"/>
                      <a:pt x="266525" y="18089"/>
                    </a:cubicBezTo>
                    <a:cubicBezTo>
                      <a:pt x="253009" y="15679"/>
                      <a:pt x="239941" y="11240"/>
                      <a:pt x="225996" y="10326"/>
                    </a:cubicBezTo>
                    <a:cubicBezTo>
                      <a:pt x="215024" y="9611"/>
                      <a:pt x="205127" y="4611"/>
                      <a:pt x="196365" y="-2219"/>
                    </a:cubicBezTo>
                    <a:cubicBezTo>
                      <a:pt x="190583" y="-6724"/>
                      <a:pt x="183953" y="-7848"/>
                      <a:pt x="176790" y="-7219"/>
                    </a:cubicBezTo>
                    <a:cubicBezTo>
                      <a:pt x="150254" y="-4886"/>
                      <a:pt x="123650" y="-3019"/>
                      <a:pt x="97152" y="-219"/>
                    </a:cubicBezTo>
                    <a:cubicBezTo>
                      <a:pt x="83445" y="1220"/>
                      <a:pt x="69481" y="2858"/>
                      <a:pt x="56433" y="6954"/>
                    </a:cubicBezTo>
                    <a:cubicBezTo>
                      <a:pt x="42231" y="11421"/>
                      <a:pt x="28067" y="14012"/>
                      <a:pt x="13351" y="14859"/>
                    </a:cubicBezTo>
                    <a:cubicBezTo>
                      <a:pt x="10798" y="15003"/>
                      <a:pt x="7503" y="16717"/>
                      <a:pt x="6083" y="18765"/>
                    </a:cubicBezTo>
                    <a:cubicBezTo>
                      <a:pt x="2788" y="23565"/>
                      <a:pt x="-851" y="28728"/>
                      <a:pt x="-2089" y="34243"/>
                    </a:cubicBezTo>
                    <a:cubicBezTo>
                      <a:pt x="-7042" y="56522"/>
                      <a:pt x="-8919" y="79277"/>
                      <a:pt x="-6452" y="101947"/>
                    </a:cubicBezTo>
                    <a:cubicBezTo>
                      <a:pt x="-5290" y="112539"/>
                      <a:pt x="-851" y="122825"/>
                      <a:pt x="2654" y="133056"/>
                    </a:cubicBezTo>
                    <a:cubicBezTo>
                      <a:pt x="3521" y="135541"/>
                      <a:pt x="6226" y="138123"/>
                      <a:pt x="8702" y="139209"/>
                    </a:cubicBezTo>
                    <a:cubicBezTo>
                      <a:pt x="22247" y="145114"/>
                      <a:pt x="35601" y="151448"/>
                      <a:pt x="50279" y="154553"/>
                    </a:cubicBezTo>
                    <a:cubicBezTo>
                      <a:pt x="105524" y="166269"/>
                      <a:pt x="161141" y="174184"/>
                      <a:pt x="218919" y="172108"/>
                    </a:cubicBezTo>
                  </a:path>
                </a:pathLst>
              </a:custGeom>
              <a:solidFill>
                <a:srgbClr val="E85324"/>
              </a:solidFill>
              <a:ln w="953"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1878A684-2083-87A0-DEAD-88A3A5C56E9C}"/>
                  </a:ext>
                </a:extLst>
              </p:cNvPr>
              <p:cNvSpPr/>
              <p:nvPr/>
            </p:nvSpPr>
            <p:spPr>
              <a:xfrm flipV="1">
                <a:off x="7768270" y="2871523"/>
                <a:ext cx="409750" cy="179818"/>
              </a:xfrm>
              <a:custGeom>
                <a:avLst/>
                <a:gdLst>
                  <a:gd name="connsiteX0" fmla="*/ 218919 w 409750"/>
                  <a:gd name="connsiteY0" fmla="*/ 172108 h 179818"/>
                  <a:gd name="connsiteX1" fmla="*/ 253400 w 409750"/>
                  <a:gd name="connsiteY1" fmla="*/ 172136 h 179818"/>
                  <a:gd name="connsiteX2" fmla="*/ 329648 w 409750"/>
                  <a:gd name="connsiteY2" fmla="*/ 162259 h 179818"/>
                  <a:gd name="connsiteX3" fmla="*/ 332505 w 409750"/>
                  <a:gd name="connsiteY3" fmla="*/ 161516 h 179818"/>
                  <a:gd name="connsiteX4" fmla="*/ 395799 w 409750"/>
                  <a:gd name="connsiteY4" fmla="*/ 148838 h 179818"/>
                  <a:gd name="connsiteX5" fmla="*/ 401628 w 409750"/>
                  <a:gd name="connsiteY5" fmla="*/ 137694 h 179818"/>
                  <a:gd name="connsiteX6" fmla="*/ 399522 w 409750"/>
                  <a:gd name="connsiteY6" fmla="*/ 132179 h 179818"/>
                  <a:gd name="connsiteX7" fmla="*/ 383597 w 409750"/>
                  <a:gd name="connsiteY7" fmla="*/ 107424 h 179818"/>
                  <a:gd name="connsiteX8" fmla="*/ 360556 w 409750"/>
                  <a:gd name="connsiteY8" fmla="*/ 69809 h 179818"/>
                  <a:gd name="connsiteX9" fmla="*/ 354498 w 409750"/>
                  <a:gd name="connsiteY9" fmla="*/ 35319 h 179818"/>
                  <a:gd name="connsiteX10" fmla="*/ 339801 w 409750"/>
                  <a:gd name="connsiteY10" fmla="*/ 19898 h 179818"/>
                  <a:gd name="connsiteX11" fmla="*/ 304444 w 409750"/>
                  <a:gd name="connsiteY11" fmla="*/ 20260 h 179818"/>
                  <a:gd name="connsiteX12" fmla="*/ 266525 w 409750"/>
                  <a:gd name="connsiteY12" fmla="*/ 18089 h 179818"/>
                  <a:gd name="connsiteX13" fmla="*/ 225996 w 409750"/>
                  <a:gd name="connsiteY13" fmla="*/ 10326 h 179818"/>
                  <a:gd name="connsiteX14" fmla="*/ 196365 w 409750"/>
                  <a:gd name="connsiteY14" fmla="*/ -2219 h 179818"/>
                  <a:gd name="connsiteX15" fmla="*/ 176790 w 409750"/>
                  <a:gd name="connsiteY15" fmla="*/ -7219 h 179818"/>
                  <a:gd name="connsiteX16" fmla="*/ 97152 w 409750"/>
                  <a:gd name="connsiteY16" fmla="*/ -219 h 179818"/>
                  <a:gd name="connsiteX17" fmla="*/ 56433 w 409750"/>
                  <a:gd name="connsiteY17" fmla="*/ 6954 h 179818"/>
                  <a:gd name="connsiteX18" fmla="*/ 13351 w 409750"/>
                  <a:gd name="connsiteY18" fmla="*/ 14859 h 179818"/>
                  <a:gd name="connsiteX19" fmla="*/ 6083 w 409750"/>
                  <a:gd name="connsiteY19" fmla="*/ 18765 h 179818"/>
                  <a:gd name="connsiteX20" fmla="*/ -2089 w 409750"/>
                  <a:gd name="connsiteY20" fmla="*/ 34243 h 179818"/>
                  <a:gd name="connsiteX21" fmla="*/ -6452 w 409750"/>
                  <a:gd name="connsiteY21" fmla="*/ 101947 h 179818"/>
                  <a:gd name="connsiteX22" fmla="*/ 2654 w 409750"/>
                  <a:gd name="connsiteY22" fmla="*/ 133056 h 179818"/>
                  <a:gd name="connsiteX23" fmla="*/ 8702 w 409750"/>
                  <a:gd name="connsiteY23" fmla="*/ 139209 h 179818"/>
                  <a:gd name="connsiteX24" fmla="*/ 50279 w 409750"/>
                  <a:gd name="connsiteY24" fmla="*/ 154553 h 179818"/>
                  <a:gd name="connsiteX25" fmla="*/ 218919 w 409750"/>
                  <a:gd name="connsiteY25" fmla="*/ 172108 h 17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750" h="179818">
                    <a:moveTo>
                      <a:pt x="218919" y="172108"/>
                    </a:moveTo>
                    <a:cubicBezTo>
                      <a:pt x="229673" y="172108"/>
                      <a:pt x="241541" y="171955"/>
                      <a:pt x="253400" y="172136"/>
                    </a:cubicBezTo>
                    <a:cubicBezTo>
                      <a:pt x="279298" y="172536"/>
                      <a:pt x="304510" y="167669"/>
                      <a:pt x="329648" y="162259"/>
                    </a:cubicBezTo>
                    <a:cubicBezTo>
                      <a:pt x="330619" y="162050"/>
                      <a:pt x="331620" y="161907"/>
                      <a:pt x="332505" y="161516"/>
                    </a:cubicBezTo>
                    <a:cubicBezTo>
                      <a:pt x="352660" y="152515"/>
                      <a:pt x="374215" y="150715"/>
                      <a:pt x="395799" y="148838"/>
                    </a:cubicBezTo>
                    <a:cubicBezTo>
                      <a:pt x="400609" y="148419"/>
                      <a:pt x="403533" y="142609"/>
                      <a:pt x="401628" y="137694"/>
                    </a:cubicBezTo>
                    <a:cubicBezTo>
                      <a:pt x="400914" y="135856"/>
                      <a:pt x="400438" y="133913"/>
                      <a:pt x="399522" y="132179"/>
                    </a:cubicBezTo>
                    <a:cubicBezTo>
                      <a:pt x="394979" y="123435"/>
                      <a:pt x="390646" y="114539"/>
                      <a:pt x="383597" y="107424"/>
                    </a:cubicBezTo>
                    <a:cubicBezTo>
                      <a:pt x="372967" y="96670"/>
                      <a:pt x="366624" y="83316"/>
                      <a:pt x="360556" y="69809"/>
                    </a:cubicBezTo>
                    <a:cubicBezTo>
                      <a:pt x="355641" y="58874"/>
                      <a:pt x="352869" y="47721"/>
                      <a:pt x="354498" y="35319"/>
                    </a:cubicBezTo>
                    <a:cubicBezTo>
                      <a:pt x="355584" y="27080"/>
                      <a:pt x="347878" y="20384"/>
                      <a:pt x="339801" y="19898"/>
                    </a:cubicBezTo>
                    <a:cubicBezTo>
                      <a:pt x="327999" y="19194"/>
                      <a:pt x="316265" y="22851"/>
                      <a:pt x="304444" y="20260"/>
                    </a:cubicBezTo>
                    <a:cubicBezTo>
                      <a:pt x="291519" y="24832"/>
                      <a:pt x="279031" y="20308"/>
                      <a:pt x="266525" y="18089"/>
                    </a:cubicBezTo>
                    <a:cubicBezTo>
                      <a:pt x="253009" y="15679"/>
                      <a:pt x="239941" y="11240"/>
                      <a:pt x="225996" y="10326"/>
                    </a:cubicBezTo>
                    <a:cubicBezTo>
                      <a:pt x="215024" y="9611"/>
                      <a:pt x="205127" y="4611"/>
                      <a:pt x="196365" y="-2219"/>
                    </a:cubicBezTo>
                    <a:cubicBezTo>
                      <a:pt x="190583" y="-6724"/>
                      <a:pt x="183953" y="-7848"/>
                      <a:pt x="176790" y="-7219"/>
                    </a:cubicBezTo>
                    <a:cubicBezTo>
                      <a:pt x="150254" y="-4886"/>
                      <a:pt x="123650" y="-3019"/>
                      <a:pt x="97152" y="-219"/>
                    </a:cubicBezTo>
                    <a:cubicBezTo>
                      <a:pt x="83445" y="1220"/>
                      <a:pt x="69481" y="2858"/>
                      <a:pt x="56433" y="6954"/>
                    </a:cubicBezTo>
                    <a:cubicBezTo>
                      <a:pt x="42231" y="11421"/>
                      <a:pt x="28067" y="14012"/>
                      <a:pt x="13351" y="14859"/>
                    </a:cubicBezTo>
                    <a:cubicBezTo>
                      <a:pt x="10798" y="15003"/>
                      <a:pt x="7503" y="16717"/>
                      <a:pt x="6083" y="18765"/>
                    </a:cubicBezTo>
                    <a:cubicBezTo>
                      <a:pt x="2788" y="23565"/>
                      <a:pt x="-851" y="28728"/>
                      <a:pt x="-2089" y="34243"/>
                    </a:cubicBezTo>
                    <a:cubicBezTo>
                      <a:pt x="-7042" y="56522"/>
                      <a:pt x="-8919" y="79277"/>
                      <a:pt x="-6452" y="101947"/>
                    </a:cubicBezTo>
                    <a:cubicBezTo>
                      <a:pt x="-5290" y="112539"/>
                      <a:pt x="-851" y="122825"/>
                      <a:pt x="2654" y="133056"/>
                    </a:cubicBezTo>
                    <a:cubicBezTo>
                      <a:pt x="3521" y="135541"/>
                      <a:pt x="6226" y="138123"/>
                      <a:pt x="8702" y="139209"/>
                    </a:cubicBezTo>
                    <a:cubicBezTo>
                      <a:pt x="22247" y="145114"/>
                      <a:pt x="35601" y="151448"/>
                      <a:pt x="50279" y="154553"/>
                    </a:cubicBezTo>
                    <a:cubicBezTo>
                      <a:pt x="105524" y="166269"/>
                      <a:pt x="161141" y="174184"/>
                      <a:pt x="218919" y="172108"/>
                    </a:cubicBezTo>
                    <a:close/>
                  </a:path>
                </a:pathLst>
              </a:custGeom>
              <a:noFill/>
              <a:ln w="9916" cap="rnd">
                <a:solidFill>
                  <a:srgbClr val="1E4917"/>
                </a:solidFill>
                <a:prstDash val="solid"/>
                <a:round/>
              </a:ln>
            </p:spPr>
            <p:txBody>
              <a:bodyPr rtlCol="0" anchor="ctr"/>
              <a:lstStyle/>
              <a:p>
                <a:endParaRPr lang="en-IN"/>
              </a:p>
            </p:txBody>
          </p:sp>
          <p:sp>
            <p:nvSpPr>
              <p:cNvPr id="112" name="Freeform: Shape 111">
                <a:extLst>
                  <a:ext uri="{FF2B5EF4-FFF2-40B4-BE49-F238E27FC236}">
                    <a16:creationId xmlns:a16="http://schemas.microsoft.com/office/drawing/2014/main" id="{9085C174-D095-B8D5-2A07-D03D0A5CD3AB}"/>
                  </a:ext>
                </a:extLst>
              </p:cNvPr>
              <p:cNvSpPr/>
              <p:nvPr/>
            </p:nvSpPr>
            <p:spPr>
              <a:xfrm flipV="1">
                <a:off x="8705737" y="1585349"/>
                <a:ext cx="228028" cy="442669"/>
              </a:xfrm>
              <a:custGeom>
                <a:avLst/>
                <a:gdLst>
                  <a:gd name="connsiteX0" fmla="*/ 219159 w 228028"/>
                  <a:gd name="connsiteY0" fmla="*/ 69737 h 442669"/>
                  <a:gd name="connsiteX1" fmla="*/ 215302 w 228028"/>
                  <a:gd name="connsiteY1" fmla="*/ 33409 h 442669"/>
                  <a:gd name="connsiteX2" fmla="*/ 205786 w 228028"/>
                  <a:gd name="connsiteY2" fmla="*/ 5310 h 442669"/>
                  <a:gd name="connsiteX3" fmla="*/ 182946 w 228028"/>
                  <a:gd name="connsiteY3" fmla="*/ -8330 h 442669"/>
                  <a:gd name="connsiteX4" fmla="*/ 180030 w 228028"/>
                  <a:gd name="connsiteY4" fmla="*/ -7730 h 442669"/>
                  <a:gd name="connsiteX5" fmla="*/ 169020 w 228028"/>
                  <a:gd name="connsiteY5" fmla="*/ 3967 h 442669"/>
                  <a:gd name="connsiteX6" fmla="*/ 156428 w 228028"/>
                  <a:gd name="connsiteY6" fmla="*/ 58545 h 442669"/>
                  <a:gd name="connsiteX7" fmla="*/ 153971 w 228028"/>
                  <a:gd name="connsiteY7" fmla="*/ 72576 h 442669"/>
                  <a:gd name="connsiteX8" fmla="*/ 148712 w 228028"/>
                  <a:gd name="connsiteY8" fmla="*/ 103589 h 442669"/>
                  <a:gd name="connsiteX9" fmla="*/ 116489 w 228028"/>
                  <a:gd name="connsiteY9" fmla="*/ 192410 h 442669"/>
                  <a:gd name="connsiteX10" fmla="*/ 98753 w 228028"/>
                  <a:gd name="connsiteY10" fmla="*/ 223080 h 442669"/>
                  <a:gd name="connsiteX11" fmla="*/ 78399 w 228028"/>
                  <a:gd name="connsiteY11" fmla="*/ 262199 h 442669"/>
                  <a:gd name="connsiteX12" fmla="*/ 66102 w 228028"/>
                  <a:gd name="connsiteY12" fmla="*/ 301300 h 442669"/>
                  <a:gd name="connsiteX13" fmla="*/ 63416 w 228028"/>
                  <a:gd name="connsiteY13" fmla="*/ 309615 h 442669"/>
                  <a:gd name="connsiteX14" fmla="*/ 45557 w 228028"/>
                  <a:gd name="connsiteY14" fmla="*/ 336714 h 442669"/>
                  <a:gd name="connsiteX15" fmla="*/ 34146 w 228028"/>
                  <a:gd name="connsiteY15" fmla="*/ 345791 h 442669"/>
                  <a:gd name="connsiteX16" fmla="*/ 21630 w 228028"/>
                  <a:gd name="connsiteY16" fmla="*/ 361802 h 442669"/>
                  <a:gd name="connsiteX17" fmla="*/ 6228 w 228028"/>
                  <a:gd name="connsiteY17" fmla="*/ 375633 h 442669"/>
                  <a:gd name="connsiteX18" fmla="*/ -7583 w 228028"/>
                  <a:gd name="connsiteY18" fmla="*/ 422248 h 442669"/>
                  <a:gd name="connsiteX19" fmla="*/ 10076 w 228028"/>
                  <a:gd name="connsiteY19" fmla="*/ 433678 h 442669"/>
                  <a:gd name="connsiteX20" fmla="*/ 15744 w 228028"/>
                  <a:gd name="connsiteY20" fmla="*/ 432011 h 442669"/>
                  <a:gd name="connsiteX21" fmla="*/ 26221 w 228028"/>
                  <a:gd name="connsiteY21" fmla="*/ 426448 h 442669"/>
                  <a:gd name="connsiteX22" fmla="*/ 56377 w 228028"/>
                  <a:gd name="connsiteY22" fmla="*/ 407693 h 442669"/>
                  <a:gd name="connsiteX23" fmla="*/ 94067 w 228028"/>
                  <a:gd name="connsiteY23" fmla="*/ 379709 h 442669"/>
                  <a:gd name="connsiteX24" fmla="*/ 116118 w 228028"/>
                  <a:gd name="connsiteY24" fmla="*/ 352077 h 442669"/>
                  <a:gd name="connsiteX25" fmla="*/ 135168 w 228028"/>
                  <a:gd name="connsiteY25" fmla="*/ 322206 h 442669"/>
                  <a:gd name="connsiteX26" fmla="*/ 141464 w 228028"/>
                  <a:gd name="connsiteY26" fmla="*/ 312254 h 442669"/>
                  <a:gd name="connsiteX27" fmla="*/ 168687 w 228028"/>
                  <a:gd name="connsiteY27" fmla="*/ 253084 h 442669"/>
                  <a:gd name="connsiteX28" fmla="*/ 172725 w 228028"/>
                  <a:gd name="connsiteY28" fmla="*/ 241921 h 442669"/>
                  <a:gd name="connsiteX29" fmla="*/ 179354 w 228028"/>
                  <a:gd name="connsiteY29" fmla="*/ 216251 h 442669"/>
                  <a:gd name="connsiteX30" fmla="*/ 188317 w 228028"/>
                  <a:gd name="connsiteY30" fmla="*/ 194582 h 442669"/>
                  <a:gd name="connsiteX31" fmla="*/ 213616 w 228028"/>
                  <a:gd name="connsiteY31" fmla="*/ 103437 h 442669"/>
                  <a:gd name="connsiteX32" fmla="*/ 219159 w 228028"/>
                  <a:gd name="connsiteY32" fmla="*/ 69737 h 4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8028" h="442669">
                    <a:moveTo>
                      <a:pt x="219159" y="69737"/>
                    </a:moveTo>
                    <a:cubicBezTo>
                      <a:pt x="220531" y="54479"/>
                      <a:pt x="219274" y="43838"/>
                      <a:pt x="215302" y="33409"/>
                    </a:cubicBezTo>
                    <a:cubicBezTo>
                      <a:pt x="211787" y="24188"/>
                      <a:pt x="209130" y="14616"/>
                      <a:pt x="205786" y="5310"/>
                    </a:cubicBezTo>
                    <a:cubicBezTo>
                      <a:pt x="201634" y="-6272"/>
                      <a:pt x="195119" y="-10015"/>
                      <a:pt x="182946" y="-8330"/>
                    </a:cubicBezTo>
                    <a:cubicBezTo>
                      <a:pt x="181964" y="-8177"/>
                      <a:pt x="181002" y="-7920"/>
                      <a:pt x="180030" y="-7730"/>
                    </a:cubicBezTo>
                    <a:cubicBezTo>
                      <a:pt x="173068" y="-6396"/>
                      <a:pt x="169677" y="-3005"/>
                      <a:pt x="169020" y="3967"/>
                    </a:cubicBezTo>
                    <a:cubicBezTo>
                      <a:pt x="167248" y="22732"/>
                      <a:pt x="162209" y="40762"/>
                      <a:pt x="156428" y="58545"/>
                    </a:cubicBezTo>
                    <a:cubicBezTo>
                      <a:pt x="154885" y="63299"/>
                      <a:pt x="153580" y="67442"/>
                      <a:pt x="153971" y="72576"/>
                    </a:cubicBezTo>
                    <a:cubicBezTo>
                      <a:pt x="154789" y="83234"/>
                      <a:pt x="156285" y="94255"/>
                      <a:pt x="148712" y="103589"/>
                    </a:cubicBezTo>
                    <a:cubicBezTo>
                      <a:pt x="142779" y="134936"/>
                      <a:pt x="126310" y="162473"/>
                      <a:pt x="116489" y="192410"/>
                    </a:cubicBezTo>
                    <a:cubicBezTo>
                      <a:pt x="112737" y="203840"/>
                      <a:pt x="106440" y="214212"/>
                      <a:pt x="98753" y="223080"/>
                    </a:cubicBezTo>
                    <a:cubicBezTo>
                      <a:pt x="88724" y="234663"/>
                      <a:pt x="84762" y="249083"/>
                      <a:pt x="78399" y="262199"/>
                    </a:cubicBezTo>
                    <a:cubicBezTo>
                      <a:pt x="72541" y="274268"/>
                      <a:pt x="66283" y="287012"/>
                      <a:pt x="66102" y="301300"/>
                    </a:cubicBezTo>
                    <a:cubicBezTo>
                      <a:pt x="66064" y="304090"/>
                      <a:pt x="64930" y="307215"/>
                      <a:pt x="63416" y="309615"/>
                    </a:cubicBezTo>
                    <a:cubicBezTo>
                      <a:pt x="57644" y="318749"/>
                      <a:pt x="51367" y="327579"/>
                      <a:pt x="45557" y="336714"/>
                    </a:cubicBezTo>
                    <a:cubicBezTo>
                      <a:pt x="42708" y="341181"/>
                      <a:pt x="37422" y="342323"/>
                      <a:pt x="34146" y="345791"/>
                    </a:cubicBezTo>
                    <a:cubicBezTo>
                      <a:pt x="29507" y="350677"/>
                      <a:pt x="26230" y="356869"/>
                      <a:pt x="21630" y="361802"/>
                    </a:cubicBezTo>
                    <a:cubicBezTo>
                      <a:pt x="16934" y="366822"/>
                      <a:pt x="10885" y="370575"/>
                      <a:pt x="6228" y="375633"/>
                    </a:cubicBezTo>
                    <a:cubicBezTo>
                      <a:pt x="-5926" y="388806"/>
                      <a:pt x="-10232" y="404388"/>
                      <a:pt x="-7583" y="422248"/>
                    </a:cubicBezTo>
                    <a:cubicBezTo>
                      <a:pt x="-6249" y="431297"/>
                      <a:pt x="3114" y="435059"/>
                      <a:pt x="10076" y="433678"/>
                    </a:cubicBezTo>
                    <a:cubicBezTo>
                      <a:pt x="12010" y="433287"/>
                      <a:pt x="13981" y="432830"/>
                      <a:pt x="15744" y="432011"/>
                    </a:cubicBezTo>
                    <a:cubicBezTo>
                      <a:pt x="19316" y="430315"/>
                      <a:pt x="22840" y="428477"/>
                      <a:pt x="26221" y="426448"/>
                    </a:cubicBezTo>
                    <a:cubicBezTo>
                      <a:pt x="36365" y="420334"/>
                      <a:pt x="47109" y="414952"/>
                      <a:pt x="56377" y="407693"/>
                    </a:cubicBezTo>
                    <a:cubicBezTo>
                      <a:pt x="68693" y="398035"/>
                      <a:pt x="82857" y="390968"/>
                      <a:pt x="94067" y="379709"/>
                    </a:cubicBezTo>
                    <a:cubicBezTo>
                      <a:pt x="102488" y="371242"/>
                      <a:pt x="109994" y="362478"/>
                      <a:pt x="116118" y="352077"/>
                    </a:cubicBezTo>
                    <a:cubicBezTo>
                      <a:pt x="122071" y="341952"/>
                      <a:pt x="126824" y="330913"/>
                      <a:pt x="135168" y="322206"/>
                    </a:cubicBezTo>
                    <a:cubicBezTo>
                      <a:pt x="137835" y="319416"/>
                      <a:pt x="139845" y="315806"/>
                      <a:pt x="141464" y="312254"/>
                    </a:cubicBezTo>
                    <a:cubicBezTo>
                      <a:pt x="150446" y="292489"/>
                      <a:pt x="161104" y="273496"/>
                      <a:pt x="168687" y="253084"/>
                    </a:cubicBezTo>
                    <a:cubicBezTo>
                      <a:pt x="170058" y="249369"/>
                      <a:pt x="171706" y="245731"/>
                      <a:pt x="172725" y="241921"/>
                    </a:cubicBezTo>
                    <a:cubicBezTo>
                      <a:pt x="175020" y="233386"/>
                      <a:pt x="176116" y="224385"/>
                      <a:pt x="179354" y="216251"/>
                    </a:cubicBezTo>
                    <a:cubicBezTo>
                      <a:pt x="182231" y="209012"/>
                      <a:pt x="186270" y="202430"/>
                      <a:pt x="188317" y="194582"/>
                    </a:cubicBezTo>
                    <a:cubicBezTo>
                      <a:pt x="196261" y="164073"/>
                      <a:pt x="205672" y="133964"/>
                      <a:pt x="213616" y="103437"/>
                    </a:cubicBezTo>
                    <a:cubicBezTo>
                      <a:pt x="216883" y="90902"/>
                      <a:pt x="219740" y="78481"/>
                      <a:pt x="219159" y="69737"/>
                    </a:cubicBezTo>
                  </a:path>
                </a:pathLst>
              </a:custGeom>
              <a:solidFill>
                <a:srgbClr val="66A74C"/>
              </a:solidFill>
              <a:ln w="953"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5E1158C2-E870-F497-4936-F2F92BA6FED1}"/>
                  </a:ext>
                </a:extLst>
              </p:cNvPr>
              <p:cNvSpPr/>
              <p:nvPr/>
            </p:nvSpPr>
            <p:spPr>
              <a:xfrm flipV="1">
                <a:off x="8705737" y="1585349"/>
                <a:ext cx="228028" cy="442669"/>
              </a:xfrm>
              <a:custGeom>
                <a:avLst/>
                <a:gdLst>
                  <a:gd name="connsiteX0" fmla="*/ 219159 w 228028"/>
                  <a:gd name="connsiteY0" fmla="*/ 69737 h 442669"/>
                  <a:gd name="connsiteX1" fmla="*/ 215302 w 228028"/>
                  <a:gd name="connsiteY1" fmla="*/ 33409 h 442669"/>
                  <a:gd name="connsiteX2" fmla="*/ 205786 w 228028"/>
                  <a:gd name="connsiteY2" fmla="*/ 5310 h 442669"/>
                  <a:gd name="connsiteX3" fmla="*/ 182946 w 228028"/>
                  <a:gd name="connsiteY3" fmla="*/ -8330 h 442669"/>
                  <a:gd name="connsiteX4" fmla="*/ 180030 w 228028"/>
                  <a:gd name="connsiteY4" fmla="*/ -7730 h 442669"/>
                  <a:gd name="connsiteX5" fmla="*/ 169020 w 228028"/>
                  <a:gd name="connsiteY5" fmla="*/ 3967 h 442669"/>
                  <a:gd name="connsiteX6" fmla="*/ 156428 w 228028"/>
                  <a:gd name="connsiteY6" fmla="*/ 58545 h 442669"/>
                  <a:gd name="connsiteX7" fmla="*/ 153971 w 228028"/>
                  <a:gd name="connsiteY7" fmla="*/ 72576 h 442669"/>
                  <a:gd name="connsiteX8" fmla="*/ 148712 w 228028"/>
                  <a:gd name="connsiteY8" fmla="*/ 103589 h 442669"/>
                  <a:gd name="connsiteX9" fmla="*/ 116489 w 228028"/>
                  <a:gd name="connsiteY9" fmla="*/ 192410 h 442669"/>
                  <a:gd name="connsiteX10" fmla="*/ 98753 w 228028"/>
                  <a:gd name="connsiteY10" fmla="*/ 223080 h 442669"/>
                  <a:gd name="connsiteX11" fmla="*/ 78399 w 228028"/>
                  <a:gd name="connsiteY11" fmla="*/ 262199 h 442669"/>
                  <a:gd name="connsiteX12" fmla="*/ 66102 w 228028"/>
                  <a:gd name="connsiteY12" fmla="*/ 301300 h 442669"/>
                  <a:gd name="connsiteX13" fmla="*/ 63416 w 228028"/>
                  <a:gd name="connsiteY13" fmla="*/ 309615 h 442669"/>
                  <a:gd name="connsiteX14" fmla="*/ 45557 w 228028"/>
                  <a:gd name="connsiteY14" fmla="*/ 336714 h 442669"/>
                  <a:gd name="connsiteX15" fmla="*/ 34146 w 228028"/>
                  <a:gd name="connsiteY15" fmla="*/ 345791 h 442669"/>
                  <a:gd name="connsiteX16" fmla="*/ 21630 w 228028"/>
                  <a:gd name="connsiteY16" fmla="*/ 361802 h 442669"/>
                  <a:gd name="connsiteX17" fmla="*/ 6228 w 228028"/>
                  <a:gd name="connsiteY17" fmla="*/ 375633 h 442669"/>
                  <a:gd name="connsiteX18" fmla="*/ -7583 w 228028"/>
                  <a:gd name="connsiteY18" fmla="*/ 422248 h 442669"/>
                  <a:gd name="connsiteX19" fmla="*/ 10076 w 228028"/>
                  <a:gd name="connsiteY19" fmla="*/ 433678 h 442669"/>
                  <a:gd name="connsiteX20" fmla="*/ 15744 w 228028"/>
                  <a:gd name="connsiteY20" fmla="*/ 432011 h 442669"/>
                  <a:gd name="connsiteX21" fmla="*/ 26221 w 228028"/>
                  <a:gd name="connsiteY21" fmla="*/ 426448 h 442669"/>
                  <a:gd name="connsiteX22" fmla="*/ 56377 w 228028"/>
                  <a:gd name="connsiteY22" fmla="*/ 407693 h 442669"/>
                  <a:gd name="connsiteX23" fmla="*/ 94067 w 228028"/>
                  <a:gd name="connsiteY23" fmla="*/ 379709 h 442669"/>
                  <a:gd name="connsiteX24" fmla="*/ 116118 w 228028"/>
                  <a:gd name="connsiteY24" fmla="*/ 352077 h 442669"/>
                  <a:gd name="connsiteX25" fmla="*/ 135168 w 228028"/>
                  <a:gd name="connsiteY25" fmla="*/ 322206 h 442669"/>
                  <a:gd name="connsiteX26" fmla="*/ 141464 w 228028"/>
                  <a:gd name="connsiteY26" fmla="*/ 312254 h 442669"/>
                  <a:gd name="connsiteX27" fmla="*/ 168687 w 228028"/>
                  <a:gd name="connsiteY27" fmla="*/ 253084 h 442669"/>
                  <a:gd name="connsiteX28" fmla="*/ 172725 w 228028"/>
                  <a:gd name="connsiteY28" fmla="*/ 241921 h 442669"/>
                  <a:gd name="connsiteX29" fmla="*/ 179354 w 228028"/>
                  <a:gd name="connsiteY29" fmla="*/ 216251 h 442669"/>
                  <a:gd name="connsiteX30" fmla="*/ 188317 w 228028"/>
                  <a:gd name="connsiteY30" fmla="*/ 194582 h 442669"/>
                  <a:gd name="connsiteX31" fmla="*/ 213616 w 228028"/>
                  <a:gd name="connsiteY31" fmla="*/ 103437 h 442669"/>
                  <a:gd name="connsiteX32" fmla="*/ 219159 w 228028"/>
                  <a:gd name="connsiteY32" fmla="*/ 69737 h 4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8028" h="442669">
                    <a:moveTo>
                      <a:pt x="219159" y="69737"/>
                    </a:moveTo>
                    <a:cubicBezTo>
                      <a:pt x="220531" y="54479"/>
                      <a:pt x="219274" y="43838"/>
                      <a:pt x="215302" y="33409"/>
                    </a:cubicBezTo>
                    <a:cubicBezTo>
                      <a:pt x="211787" y="24188"/>
                      <a:pt x="209130" y="14616"/>
                      <a:pt x="205786" y="5310"/>
                    </a:cubicBezTo>
                    <a:cubicBezTo>
                      <a:pt x="201634" y="-6272"/>
                      <a:pt x="195119" y="-10015"/>
                      <a:pt x="182946" y="-8330"/>
                    </a:cubicBezTo>
                    <a:cubicBezTo>
                      <a:pt x="181964" y="-8177"/>
                      <a:pt x="181002" y="-7920"/>
                      <a:pt x="180030" y="-7730"/>
                    </a:cubicBezTo>
                    <a:cubicBezTo>
                      <a:pt x="173068" y="-6396"/>
                      <a:pt x="169677" y="-3005"/>
                      <a:pt x="169020" y="3967"/>
                    </a:cubicBezTo>
                    <a:cubicBezTo>
                      <a:pt x="167248" y="22732"/>
                      <a:pt x="162209" y="40762"/>
                      <a:pt x="156428" y="58545"/>
                    </a:cubicBezTo>
                    <a:cubicBezTo>
                      <a:pt x="154885" y="63299"/>
                      <a:pt x="153580" y="67442"/>
                      <a:pt x="153971" y="72576"/>
                    </a:cubicBezTo>
                    <a:cubicBezTo>
                      <a:pt x="154789" y="83234"/>
                      <a:pt x="156285" y="94255"/>
                      <a:pt x="148712" y="103589"/>
                    </a:cubicBezTo>
                    <a:cubicBezTo>
                      <a:pt x="142779" y="134936"/>
                      <a:pt x="126310" y="162473"/>
                      <a:pt x="116489" y="192410"/>
                    </a:cubicBezTo>
                    <a:cubicBezTo>
                      <a:pt x="112737" y="203840"/>
                      <a:pt x="106440" y="214212"/>
                      <a:pt x="98753" y="223080"/>
                    </a:cubicBezTo>
                    <a:cubicBezTo>
                      <a:pt x="88724" y="234663"/>
                      <a:pt x="84762" y="249083"/>
                      <a:pt x="78399" y="262199"/>
                    </a:cubicBezTo>
                    <a:cubicBezTo>
                      <a:pt x="72541" y="274268"/>
                      <a:pt x="66283" y="287012"/>
                      <a:pt x="66102" y="301300"/>
                    </a:cubicBezTo>
                    <a:cubicBezTo>
                      <a:pt x="66064" y="304090"/>
                      <a:pt x="64930" y="307215"/>
                      <a:pt x="63416" y="309615"/>
                    </a:cubicBezTo>
                    <a:cubicBezTo>
                      <a:pt x="57644" y="318749"/>
                      <a:pt x="51367" y="327579"/>
                      <a:pt x="45557" y="336714"/>
                    </a:cubicBezTo>
                    <a:cubicBezTo>
                      <a:pt x="42708" y="341181"/>
                      <a:pt x="37422" y="342323"/>
                      <a:pt x="34146" y="345791"/>
                    </a:cubicBezTo>
                    <a:cubicBezTo>
                      <a:pt x="29507" y="350677"/>
                      <a:pt x="26230" y="356869"/>
                      <a:pt x="21630" y="361802"/>
                    </a:cubicBezTo>
                    <a:cubicBezTo>
                      <a:pt x="16934" y="366822"/>
                      <a:pt x="10885" y="370575"/>
                      <a:pt x="6228" y="375633"/>
                    </a:cubicBezTo>
                    <a:cubicBezTo>
                      <a:pt x="-5926" y="388806"/>
                      <a:pt x="-10232" y="404388"/>
                      <a:pt x="-7583" y="422248"/>
                    </a:cubicBezTo>
                    <a:cubicBezTo>
                      <a:pt x="-6249" y="431297"/>
                      <a:pt x="3114" y="435059"/>
                      <a:pt x="10076" y="433678"/>
                    </a:cubicBezTo>
                    <a:cubicBezTo>
                      <a:pt x="12010" y="433287"/>
                      <a:pt x="13981" y="432830"/>
                      <a:pt x="15744" y="432011"/>
                    </a:cubicBezTo>
                    <a:cubicBezTo>
                      <a:pt x="19316" y="430315"/>
                      <a:pt x="22840" y="428477"/>
                      <a:pt x="26221" y="426448"/>
                    </a:cubicBezTo>
                    <a:cubicBezTo>
                      <a:pt x="36365" y="420334"/>
                      <a:pt x="47109" y="414952"/>
                      <a:pt x="56377" y="407693"/>
                    </a:cubicBezTo>
                    <a:cubicBezTo>
                      <a:pt x="68693" y="398035"/>
                      <a:pt x="82857" y="390968"/>
                      <a:pt x="94067" y="379709"/>
                    </a:cubicBezTo>
                    <a:cubicBezTo>
                      <a:pt x="102488" y="371242"/>
                      <a:pt x="109994" y="362478"/>
                      <a:pt x="116118" y="352077"/>
                    </a:cubicBezTo>
                    <a:cubicBezTo>
                      <a:pt x="122071" y="341952"/>
                      <a:pt x="126824" y="330913"/>
                      <a:pt x="135168" y="322206"/>
                    </a:cubicBezTo>
                    <a:cubicBezTo>
                      <a:pt x="137835" y="319416"/>
                      <a:pt x="139845" y="315806"/>
                      <a:pt x="141464" y="312254"/>
                    </a:cubicBezTo>
                    <a:cubicBezTo>
                      <a:pt x="150446" y="292489"/>
                      <a:pt x="161104" y="273496"/>
                      <a:pt x="168687" y="253084"/>
                    </a:cubicBezTo>
                    <a:cubicBezTo>
                      <a:pt x="170058" y="249369"/>
                      <a:pt x="171706" y="245731"/>
                      <a:pt x="172725" y="241921"/>
                    </a:cubicBezTo>
                    <a:cubicBezTo>
                      <a:pt x="175020" y="233386"/>
                      <a:pt x="176116" y="224385"/>
                      <a:pt x="179354" y="216251"/>
                    </a:cubicBezTo>
                    <a:cubicBezTo>
                      <a:pt x="182231" y="209012"/>
                      <a:pt x="186270" y="202430"/>
                      <a:pt x="188317" y="194582"/>
                    </a:cubicBezTo>
                    <a:cubicBezTo>
                      <a:pt x="196261" y="164073"/>
                      <a:pt x="205672" y="133964"/>
                      <a:pt x="213616" y="103437"/>
                    </a:cubicBezTo>
                    <a:cubicBezTo>
                      <a:pt x="216883" y="90902"/>
                      <a:pt x="219740" y="78481"/>
                      <a:pt x="219159" y="69737"/>
                    </a:cubicBezTo>
                    <a:close/>
                  </a:path>
                </a:pathLst>
              </a:custGeom>
              <a:noFill/>
              <a:ln w="9916" cap="rnd">
                <a:solidFill>
                  <a:srgbClr val="1E4917"/>
                </a:solidFill>
                <a:prstDash val="solid"/>
                <a:round/>
              </a:ln>
            </p:spPr>
            <p:txBody>
              <a:bodyPr rtlCol="0" anchor="ctr"/>
              <a:lstStyle/>
              <a:p>
                <a:endParaRPr lang="en-IN"/>
              </a:p>
            </p:txBody>
          </p:sp>
          <p:sp>
            <p:nvSpPr>
              <p:cNvPr id="114" name="Freeform: Shape 113">
                <a:extLst>
                  <a:ext uri="{FF2B5EF4-FFF2-40B4-BE49-F238E27FC236}">
                    <a16:creationId xmlns:a16="http://schemas.microsoft.com/office/drawing/2014/main" id="{E3F94968-B40C-E549-901B-F49D4A8C4C82}"/>
                  </a:ext>
                </a:extLst>
              </p:cNvPr>
              <p:cNvSpPr/>
              <p:nvPr/>
            </p:nvSpPr>
            <p:spPr>
              <a:xfrm flipV="1">
                <a:off x="8708512" y="1697761"/>
                <a:ext cx="150137" cy="308323"/>
              </a:xfrm>
              <a:custGeom>
                <a:avLst/>
                <a:gdLst>
                  <a:gd name="connsiteX0" fmla="*/ 141838 w 150137"/>
                  <a:gd name="connsiteY0" fmla="*/ 840 h 308323"/>
                  <a:gd name="connsiteX1" fmla="*/ 138886 w 150137"/>
                  <a:gd name="connsiteY1" fmla="*/ -3884 h 308323"/>
                  <a:gd name="connsiteX2" fmla="*/ 112996 w 150137"/>
                  <a:gd name="connsiteY2" fmla="*/ -8636 h 308323"/>
                  <a:gd name="connsiteX3" fmla="*/ 86736 w 150137"/>
                  <a:gd name="connsiteY3" fmla="*/ 3603 h 308323"/>
                  <a:gd name="connsiteX4" fmla="*/ 53303 w 150137"/>
                  <a:gd name="connsiteY4" fmla="*/ 52162 h 308323"/>
                  <a:gd name="connsiteX5" fmla="*/ 35091 w 150137"/>
                  <a:gd name="connsiteY5" fmla="*/ 86032 h 308323"/>
                  <a:gd name="connsiteX6" fmla="*/ 12165 w 150137"/>
                  <a:gd name="connsiteY6" fmla="*/ 137001 h 308323"/>
                  <a:gd name="connsiteX7" fmla="*/ -579 w 150137"/>
                  <a:gd name="connsiteY7" fmla="*/ 176349 h 308323"/>
                  <a:gd name="connsiteX8" fmla="*/ -8152 w 150137"/>
                  <a:gd name="connsiteY8" fmla="*/ 216572 h 308323"/>
                  <a:gd name="connsiteX9" fmla="*/ -6419 w 150137"/>
                  <a:gd name="connsiteY9" fmla="*/ 224888 h 308323"/>
                  <a:gd name="connsiteX10" fmla="*/ -4932 w 150137"/>
                  <a:gd name="connsiteY10" fmla="*/ 236280 h 308323"/>
                  <a:gd name="connsiteX11" fmla="*/ -5580 w 150137"/>
                  <a:gd name="connsiteY11" fmla="*/ 270598 h 308323"/>
                  <a:gd name="connsiteX12" fmla="*/ 8279 w 150137"/>
                  <a:gd name="connsiteY12" fmla="*/ 294716 h 308323"/>
                  <a:gd name="connsiteX13" fmla="*/ 40464 w 150137"/>
                  <a:gd name="connsiteY13" fmla="*/ 286629 h 308323"/>
                  <a:gd name="connsiteX14" fmla="*/ 67096 w 150137"/>
                  <a:gd name="connsiteY14" fmla="*/ 227279 h 308323"/>
                  <a:gd name="connsiteX15" fmla="*/ 96709 w 150137"/>
                  <a:gd name="connsiteY15" fmla="*/ 146783 h 308323"/>
                  <a:gd name="connsiteX16" fmla="*/ 119169 w 150137"/>
                  <a:gd name="connsiteY16" fmla="*/ 92033 h 308323"/>
                  <a:gd name="connsiteX17" fmla="*/ 132494 w 150137"/>
                  <a:gd name="connsiteY17" fmla="*/ 37579 h 308323"/>
                  <a:gd name="connsiteX18" fmla="*/ 140324 w 150137"/>
                  <a:gd name="connsiteY18" fmla="*/ 6232 h 308323"/>
                  <a:gd name="connsiteX19" fmla="*/ 141838 w 150137"/>
                  <a:gd name="connsiteY19" fmla="*/ 840 h 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137" h="308323">
                    <a:moveTo>
                      <a:pt x="141838" y="840"/>
                    </a:moveTo>
                    <a:cubicBezTo>
                      <a:pt x="140867" y="-798"/>
                      <a:pt x="140162" y="-3579"/>
                      <a:pt x="138886" y="-3884"/>
                    </a:cubicBezTo>
                    <a:cubicBezTo>
                      <a:pt x="130323" y="-5903"/>
                      <a:pt x="121569" y="-8970"/>
                      <a:pt x="112996" y="-8636"/>
                    </a:cubicBezTo>
                    <a:cubicBezTo>
                      <a:pt x="103186" y="-8256"/>
                      <a:pt x="93489" y="-4322"/>
                      <a:pt x="86736" y="3603"/>
                    </a:cubicBezTo>
                    <a:cubicBezTo>
                      <a:pt x="73934" y="18596"/>
                      <a:pt x="60695" y="33140"/>
                      <a:pt x="53303" y="52162"/>
                    </a:cubicBezTo>
                    <a:cubicBezTo>
                      <a:pt x="48693" y="64020"/>
                      <a:pt x="41188" y="74746"/>
                      <a:pt x="35091" y="86032"/>
                    </a:cubicBezTo>
                    <a:cubicBezTo>
                      <a:pt x="26214" y="102454"/>
                      <a:pt x="16613" y="118436"/>
                      <a:pt x="12165" y="137001"/>
                    </a:cubicBezTo>
                    <a:cubicBezTo>
                      <a:pt x="8955" y="150364"/>
                      <a:pt x="4116" y="163385"/>
                      <a:pt x="-579" y="176349"/>
                    </a:cubicBezTo>
                    <a:cubicBezTo>
                      <a:pt x="-5304" y="189388"/>
                      <a:pt x="-5218" y="203247"/>
                      <a:pt x="-8152" y="216572"/>
                    </a:cubicBezTo>
                    <a:cubicBezTo>
                      <a:pt x="-8714" y="219116"/>
                      <a:pt x="-7571" y="222335"/>
                      <a:pt x="-6419" y="224888"/>
                    </a:cubicBezTo>
                    <a:cubicBezTo>
                      <a:pt x="-4732" y="228631"/>
                      <a:pt x="-3809" y="232279"/>
                      <a:pt x="-4932" y="236280"/>
                    </a:cubicBezTo>
                    <a:cubicBezTo>
                      <a:pt x="-8114" y="247710"/>
                      <a:pt x="-5161" y="259226"/>
                      <a:pt x="-5580" y="270598"/>
                    </a:cubicBezTo>
                    <a:cubicBezTo>
                      <a:pt x="-6018" y="282591"/>
                      <a:pt x="-113" y="289048"/>
                      <a:pt x="8279" y="294716"/>
                    </a:cubicBezTo>
                    <a:cubicBezTo>
                      <a:pt x="21138" y="303402"/>
                      <a:pt x="33035" y="300612"/>
                      <a:pt x="40464" y="286629"/>
                    </a:cubicBezTo>
                    <a:cubicBezTo>
                      <a:pt x="50656" y="267464"/>
                      <a:pt x="61571" y="248501"/>
                      <a:pt x="67096" y="227279"/>
                    </a:cubicBezTo>
                    <a:cubicBezTo>
                      <a:pt x="74344" y="199456"/>
                      <a:pt x="85735" y="173215"/>
                      <a:pt x="96709" y="146783"/>
                    </a:cubicBezTo>
                    <a:cubicBezTo>
                      <a:pt x="104272" y="128571"/>
                      <a:pt x="111663" y="110283"/>
                      <a:pt x="119169" y="92033"/>
                    </a:cubicBezTo>
                    <a:cubicBezTo>
                      <a:pt x="126360" y="74555"/>
                      <a:pt x="131494" y="56485"/>
                      <a:pt x="132494" y="37579"/>
                    </a:cubicBezTo>
                    <a:cubicBezTo>
                      <a:pt x="133085" y="26482"/>
                      <a:pt x="135352" y="16109"/>
                      <a:pt x="140324" y="6232"/>
                    </a:cubicBezTo>
                    <a:cubicBezTo>
                      <a:pt x="141143" y="4594"/>
                      <a:pt x="141353" y="2651"/>
                      <a:pt x="141838" y="840"/>
                    </a:cubicBezTo>
                  </a:path>
                </a:pathLst>
              </a:custGeom>
              <a:solidFill>
                <a:srgbClr val="66A74C"/>
              </a:solidFill>
              <a:ln w="953"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69F520B1-CBCD-3551-C118-6CAC3EC18F5E}"/>
                  </a:ext>
                </a:extLst>
              </p:cNvPr>
              <p:cNvSpPr/>
              <p:nvPr/>
            </p:nvSpPr>
            <p:spPr>
              <a:xfrm flipV="1">
                <a:off x="8708512" y="1697761"/>
                <a:ext cx="150137" cy="308323"/>
              </a:xfrm>
              <a:custGeom>
                <a:avLst/>
                <a:gdLst>
                  <a:gd name="connsiteX0" fmla="*/ 141838 w 150137"/>
                  <a:gd name="connsiteY0" fmla="*/ 840 h 308323"/>
                  <a:gd name="connsiteX1" fmla="*/ 138886 w 150137"/>
                  <a:gd name="connsiteY1" fmla="*/ -3884 h 308323"/>
                  <a:gd name="connsiteX2" fmla="*/ 112996 w 150137"/>
                  <a:gd name="connsiteY2" fmla="*/ -8636 h 308323"/>
                  <a:gd name="connsiteX3" fmla="*/ 86736 w 150137"/>
                  <a:gd name="connsiteY3" fmla="*/ 3603 h 308323"/>
                  <a:gd name="connsiteX4" fmla="*/ 53303 w 150137"/>
                  <a:gd name="connsiteY4" fmla="*/ 52162 h 308323"/>
                  <a:gd name="connsiteX5" fmla="*/ 35091 w 150137"/>
                  <a:gd name="connsiteY5" fmla="*/ 86032 h 308323"/>
                  <a:gd name="connsiteX6" fmla="*/ 12165 w 150137"/>
                  <a:gd name="connsiteY6" fmla="*/ 137001 h 308323"/>
                  <a:gd name="connsiteX7" fmla="*/ -579 w 150137"/>
                  <a:gd name="connsiteY7" fmla="*/ 176349 h 308323"/>
                  <a:gd name="connsiteX8" fmla="*/ -8152 w 150137"/>
                  <a:gd name="connsiteY8" fmla="*/ 216572 h 308323"/>
                  <a:gd name="connsiteX9" fmla="*/ -6419 w 150137"/>
                  <a:gd name="connsiteY9" fmla="*/ 224888 h 308323"/>
                  <a:gd name="connsiteX10" fmla="*/ -4932 w 150137"/>
                  <a:gd name="connsiteY10" fmla="*/ 236280 h 308323"/>
                  <a:gd name="connsiteX11" fmla="*/ -5580 w 150137"/>
                  <a:gd name="connsiteY11" fmla="*/ 270598 h 308323"/>
                  <a:gd name="connsiteX12" fmla="*/ 8279 w 150137"/>
                  <a:gd name="connsiteY12" fmla="*/ 294716 h 308323"/>
                  <a:gd name="connsiteX13" fmla="*/ 40464 w 150137"/>
                  <a:gd name="connsiteY13" fmla="*/ 286629 h 308323"/>
                  <a:gd name="connsiteX14" fmla="*/ 67096 w 150137"/>
                  <a:gd name="connsiteY14" fmla="*/ 227279 h 308323"/>
                  <a:gd name="connsiteX15" fmla="*/ 96709 w 150137"/>
                  <a:gd name="connsiteY15" fmla="*/ 146783 h 308323"/>
                  <a:gd name="connsiteX16" fmla="*/ 119169 w 150137"/>
                  <a:gd name="connsiteY16" fmla="*/ 92033 h 308323"/>
                  <a:gd name="connsiteX17" fmla="*/ 132494 w 150137"/>
                  <a:gd name="connsiteY17" fmla="*/ 37579 h 308323"/>
                  <a:gd name="connsiteX18" fmla="*/ 140324 w 150137"/>
                  <a:gd name="connsiteY18" fmla="*/ 6232 h 308323"/>
                  <a:gd name="connsiteX19" fmla="*/ 141838 w 150137"/>
                  <a:gd name="connsiteY19" fmla="*/ 840 h 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137" h="308323">
                    <a:moveTo>
                      <a:pt x="141838" y="840"/>
                    </a:moveTo>
                    <a:cubicBezTo>
                      <a:pt x="140867" y="-798"/>
                      <a:pt x="140162" y="-3579"/>
                      <a:pt x="138886" y="-3884"/>
                    </a:cubicBezTo>
                    <a:cubicBezTo>
                      <a:pt x="130323" y="-5903"/>
                      <a:pt x="121569" y="-8970"/>
                      <a:pt x="112996" y="-8636"/>
                    </a:cubicBezTo>
                    <a:cubicBezTo>
                      <a:pt x="103186" y="-8256"/>
                      <a:pt x="93489" y="-4322"/>
                      <a:pt x="86736" y="3603"/>
                    </a:cubicBezTo>
                    <a:cubicBezTo>
                      <a:pt x="73934" y="18596"/>
                      <a:pt x="60695" y="33140"/>
                      <a:pt x="53303" y="52162"/>
                    </a:cubicBezTo>
                    <a:cubicBezTo>
                      <a:pt x="48693" y="64020"/>
                      <a:pt x="41188" y="74746"/>
                      <a:pt x="35091" y="86032"/>
                    </a:cubicBezTo>
                    <a:cubicBezTo>
                      <a:pt x="26214" y="102454"/>
                      <a:pt x="16613" y="118436"/>
                      <a:pt x="12165" y="137001"/>
                    </a:cubicBezTo>
                    <a:cubicBezTo>
                      <a:pt x="8955" y="150364"/>
                      <a:pt x="4116" y="163385"/>
                      <a:pt x="-579" y="176349"/>
                    </a:cubicBezTo>
                    <a:cubicBezTo>
                      <a:pt x="-5304" y="189388"/>
                      <a:pt x="-5218" y="203247"/>
                      <a:pt x="-8152" y="216572"/>
                    </a:cubicBezTo>
                    <a:cubicBezTo>
                      <a:pt x="-8714" y="219116"/>
                      <a:pt x="-7571" y="222335"/>
                      <a:pt x="-6419" y="224888"/>
                    </a:cubicBezTo>
                    <a:cubicBezTo>
                      <a:pt x="-4732" y="228631"/>
                      <a:pt x="-3809" y="232279"/>
                      <a:pt x="-4932" y="236280"/>
                    </a:cubicBezTo>
                    <a:cubicBezTo>
                      <a:pt x="-8114" y="247710"/>
                      <a:pt x="-5161" y="259226"/>
                      <a:pt x="-5580" y="270598"/>
                    </a:cubicBezTo>
                    <a:cubicBezTo>
                      <a:pt x="-6018" y="282591"/>
                      <a:pt x="-113" y="289048"/>
                      <a:pt x="8279" y="294716"/>
                    </a:cubicBezTo>
                    <a:cubicBezTo>
                      <a:pt x="21138" y="303402"/>
                      <a:pt x="33035" y="300612"/>
                      <a:pt x="40464" y="286629"/>
                    </a:cubicBezTo>
                    <a:cubicBezTo>
                      <a:pt x="50656" y="267464"/>
                      <a:pt x="61571" y="248501"/>
                      <a:pt x="67096" y="227279"/>
                    </a:cubicBezTo>
                    <a:cubicBezTo>
                      <a:pt x="74344" y="199456"/>
                      <a:pt x="85735" y="173215"/>
                      <a:pt x="96709" y="146783"/>
                    </a:cubicBezTo>
                    <a:cubicBezTo>
                      <a:pt x="104272" y="128571"/>
                      <a:pt x="111663" y="110283"/>
                      <a:pt x="119169" y="92033"/>
                    </a:cubicBezTo>
                    <a:cubicBezTo>
                      <a:pt x="126360" y="74555"/>
                      <a:pt x="131494" y="56485"/>
                      <a:pt x="132494" y="37579"/>
                    </a:cubicBezTo>
                    <a:cubicBezTo>
                      <a:pt x="133085" y="26482"/>
                      <a:pt x="135352" y="16109"/>
                      <a:pt x="140324" y="6232"/>
                    </a:cubicBezTo>
                    <a:cubicBezTo>
                      <a:pt x="141143" y="4594"/>
                      <a:pt x="141353" y="2651"/>
                      <a:pt x="141838" y="840"/>
                    </a:cubicBezTo>
                    <a:close/>
                  </a:path>
                </a:pathLst>
              </a:custGeom>
              <a:noFill/>
              <a:ln w="9916" cap="rnd">
                <a:solidFill>
                  <a:srgbClr val="1E4917"/>
                </a:solidFill>
                <a:prstDash val="solid"/>
                <a:round/>
              </a:ln>
            </p:spPr>
            <p:txBody>
              <a:bodyPr rtlCol="0" anchor="ctr"/>
              <a:lstStyle/>
              <a:p>
                <a:endParaRPr lang="en-IN"/>
              </a:p>
            </p:txBody>
          </p:sp>
          <p:sp>
            <p:nvSpPr>
              <p:cNvPr id="116" name="Freeform: Shape 115">
                <a:extLst>
                  <a:ext uri="{FF2B5EF4-FFF2-40B4-BE49-F238E27FC236}">
                    <a16:creationId xmlns:a16="http://schemas.microsoft.com/office/drawing/2014/main" id="{69C355A2-54F1-EB54-D081-8AACE338B934}"/>
                  </a:ext>
                </a:extLst>
              </p:cNvPr>
              <p:cNvSpPr/>
              <p:nvPr/>
            </p:nvSpPr>
            <p:spPr>
              <a:xfrm flipV="1">
                <a:off x="8723972" y="2207963"/>
                <a:ext cx="168468" cy="132262"/>
              </a:xfrm>
              <a:custGeom>
                <a:avLst/>
                <a:gdLst>
                  <a:gd name="connsiteX0" fmla="*/ 159978 w 168468"/>
                  <a:gd name="connsiteY0" fmla="*/ -4316 h 132262"/>
                  <a:gd name="connsiteX1" fmla="*/ 152254 w 168468"/>
                  <a:gd name="connsiteY1" fmla="*/ -8069 h 132262"/>
                  <a:gd name="connsiteX2" fmla="*/ 132575 w 168468"/>
                  <a:gd name="connsiteY2" fmla="*/ -2087 h 132262"/>
                  <a:gd name="connsiteX3" fmla="*/ 72577 w 168468"/>
                  <a:gd name="connsiteY3" fmla="*/ 23325 h 132262"/>
                  <a:gd name="connsiteX4" fmla="*/ 36325 w 168468"/>
                  <a:gd name="connsiteY4" fmla="*/ 48138 h 132262"/>
                  <a:gd name="connsiteX5" fmla="*/ 9788 w 168468"/>
                  <a:gd name="connsiteY5" fmla="*/ 79828 h 132262"/>
                  <a:gd name="connsiteX6" fmla="*/ -7748 w 168468"/>
                  <a:gd name="connsiteY6" fmla="*/ 113613 h 132262"/>
                  <a:gd name="connsiteX7" fmla="*/ -5738 w 168468"/>
                  <a:gd name="connsiteY7" fmla="*/ 121605 h 132262"/>
                  <a:gd name="connsiteX8" fmla="*/ 2358 w 168468"/>
                  <a:gd name="connsiteY8" fmla="*/ 123766 h 132262"/>
                  <a:gd name="connsiteX9" fmla="*/ 10607 w 168468"/>
                  <a:gd name="connsiteY9" fmla="*/ 120604 h 132262"/>
                  <a:gd name="connsiteX10" fmla="*/ 67128 w 168468"/>
                  <a:gd name="connsiteY10" fmla="*/ 83419 h 132262"/>
                  <a:gd name="connsiteX11" fmla="*/ 105285 w 168468"/>
                  <a:gd name="connsiteY11" fmla="*/ 56310 h 132262"/>
                  <a:gd name="connsiteX12" fmla="*/ 142080 w 168468"/>
                  <a:gd name="connsiteY12" fmla="*/ 31383 h 132262"/>
                  <a:gd name="connsiteX13" fmla="*/ 159912 w 168468"/>
                  <a:gd name="connsiteY13" fmla="*/ 5076 h 132262"/>
                  <a:gd name="connsiteX14" fmla="*/ 159978 w 168468"/>
                  <a:gd name="connsiteY14" fmla="*/ -4316 h 1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468" h="132262">
                    <a:moveTo>
                      <a:pt x="159978" y="-4316"/>
                    </a:moveTo>
                    <a:cubicBezTo>
                      <a:pt x="159978" y="-4430"/>
                      <a:pt x="155368" y="-8907"/>
                      <a:pt x="152254" y="-8069"/>
                    </a:cubicBezTo>
                    <a:cubicBezTo>
                      <a:pt x="145624" y="-6288"/>
                      <a:pt x="138680" y="-5040"/>
                      <a:pt x="132575" y="-2087"/>
                    </a:cubicBezTo>
                    <a:cubicBezTo>
                      <a:pt x="112991" y="7419"/>
                      <a:pt x="93160" y="16077"/>
                      <a:pt x="72577" y="23325"/>
                    </a:cubicBezTo>
                    <a:cubicBezTo>
                      <a:pt x="58670" y="28222"/>
                      <a:pt x="45963" y="36184"/>
                      <a:pt x="36325" y="48138"/>
                    </a:cubicBezTo>
                    <a:cubicBezTo>
                      <a:pt x="27676" y="58863"/>
                      <a:pt x="18646" y="69274"/>
                      <a:pt x="9788" y="79828"/>
                    </a:cubicBezTo>
                    <a:cubicBezTo>
                      <a:pt x="6302" y="92315"/>
                      <a:pt x="-2204" y="102183"/>
                      <a:pt x="-7748" y="113613"/>
                    </a:cubicBezTo>
                    <a:cubicBezTo>
                      <a:pt x="-9195" y="116623"/>
                      <a:pt x="-7681" y="119280"/>
                      <a:pt x="-5738" y="121605"/>
                    </a:cubicBezTo>
                    <a:cubicBezTo>
                      <a:pt x="-3567" y="124204"/>
                      <a:pt x="-537" y="124443"/>
                      <a:pt x="2358" y="123766"/>
                    </a:cubicBezTo>
                    <a:cubicBezTo>
                      <a:pt x="5216" y="123099"/>
                      <a:pt x="8292" y="122281"/>
                      <a:pt x="10607" y="120604"/>
                    </a:cubicBezTo>
                    <a:cubicBezTo>
                      <a:pt x="28867" y="107317"/>
                      <a:pt x="50460" y="99097"/>
                      <a:pt x="67128" y="83419"/>
                    </a:cubicBezTo>
                    <a:cubicBezTo>
                      <a:pt x="81920" y="77313"/>
                      <a:pt x="91770" y="64321"/>
                      <a:pt x="105285" y="56310"/>
                    </a:cubicBezTo>
                    <a:cubicBezTo>
                      <a:pt x="118002" y="48766"/>
                      <a:pt x="129783" y="39641"/>
                      <a:pt x="142080" y="31383"/>
                    </a:cubicBezTo>
                    <a:cubicBezTo>
                      <a:pt x="151605" y="24973"/>
                      <a:pt x="157016" y="15858"/>
                      <a:pt x="159912" y="5076"/>
                    </a:cubicBezTo>
                    <a:cubicBezTo>
                      <a:pt x="160397" y="3237"/>
                      <a:pt x="159978" y="1161"/>
                      <a:pt x="159978" y="-4316"/>
                    </a:cubicBezTo>
                  </a:path>
                </a:pathLst>
              </a:custGeom>
              <a:solidFill>
                <a:srgbClr val="66A74C"/>
              </a:solidFill>
              <a:ln w="953"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4D21F42B-2FA1-D21B-0F75-936DF121F1DA}"/>
                  </a:ext>
                </a:extLst>
              </p:cNvPr>
              <p:cNvSpPr/>
              <p:nvPr/>
            </p:nvSpPr>
            <p:spPr>
              <a:xfrm flipV="1">
                <a:off x="8723972" y="2207963"/>
                <a:ext cx="168468" cy="132262"/>
              </a:xfrm>
              <a:custGeom>
                <a:avLst/>
                <a:gdLst>
                  <a:gd name="connsiteX0" fmla="*/ 159978 w 168468"/>
                  <a:gd name="connsiteY0" fmla="*/ -4316 h 132262"/>
                  <a:gd name="connsiteX1" fmla="*/ 152254 w 168468"/>
                  <a:gd name="connsiteY1" fmla="*/ -8069 h 132262"/>
                  <a:gd name="connsiteX2" fmla="*/ 132575 w 168468"/>
                  <a:gd name="connsiteY2" fmla="*/ -2087 h 132262"/>
                  <a:gd name="connsiteX3" fmla="*/ 72577 w 168468"/>
                  <a:gd name="connsiteY3" fmla="*/ 23325 h 132262"/>
                  <a:gd name="connsiteX4" fmla="*/ 36325 w 168468"/>
                  <a:gd name="connsiteY4" fmla="*/ 48138 h 132262"/>
                  <a:gd name="connsiteX5" fmla="*/ 9788 w 168468"/>
                  <a:gd name="connsiteY5" fmla="*/ 79828 h 132262"/>
                  <a:gd name="connsiteX6" fmla="*/ -7748 w 168468"/>
                  <a:gd name="connsiteY6" fmla="*/ 113613 h 132262"/>
                  <a:gd name="connsiteX7" fmla="*/ -5738 w 168468"/>
                  <a:gd name="connsiteY7" fmla="*/ 121605 h 132262"/>
                  <a:gd name="connsiteX8" fmla="*/ 2358 w 168468"/>
                  <a:gd name="connsiteY8" fmla="*/ 123766 h 132262"/>
                  <a:gd name="connsiteX9" fmla="*/ 10607 w 168468"/>
                  <a:gd name="connsiteY9" fmla="*/ 120604 h 132262"/>
                  <a:gd name="connsiteX10" fmla="*/ 67128 w 168468"/>
                  <a:gd name="connsiteY10" fmla="*/ 83419 h 132262"/>
                  <a:gd name="connsiteX11" fmla="*/ 105285 w 168468"/>
                  <a:gd name="connsiteY11" fmla="*/ 56310 h 132262"/>
                  <a:gd name="connsiteX12" fmla="*/ 142080 w 168468"/>
                  <a:gd name="connsiteY12" fmla="*/ 31383 h 132262"/>
                  <a:gd name="connsiteX13" fmla="*/ 159912 w 168468"/>
                  <a:gd name="connsiteY13" fmla="*/ 5076 h 132262"/>
                  <a:gd name="connsiteX14" fmla="*/ 159978 w 168468"/>
                  <a:gd name="connsiteY14" fmla="*/ -4316 h 1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468" h="132262">
                    <a:moveTo>
                      <a:pt x="159978" y="-4316"/>
                    </a:moveTo>
                    <a:cubicBezTo>
                      <a:pt x="159978" y="-4430"/>
                      <a:pt x="155368" y="-8907"/>
                      <a:pt x="152254" y="-8069"/>
                    </a:cubicBezTo>
                    <a:cubicBezTo>
                      <a:pt x="145624" y="-6288"/>
                      <a:pt x="138680" y="-5040"/>
                      <a:pt x="132575" y="-2087"/>
                    </a:cubicBezTo>
                    <a:cubicBezTo>
                      <a:pt x="112991" y="7419"/>
                      <a:pt x="93160" y="16077"/>
                      <a:pt x="72577" y="23325"/>
                    </a:cubicBezTo>
                    <a:cubicBezTo>
                      <a:pt x="58670" y="28222"/>
                      <a:pt x="45963" y="36184"/>
                      <a:pt x="36325" y="48138"/>
                    </a:cubicBezTo>
                    <a:cubicBezTo>
                      <a:pt x="27676" y="58863"/>
                      <a:pt x="18646" y="69274"/>
                      <a:pt x="9788" y="79828"/>
                    </a:cubicBezTo>
                    <a:cubicBezTo>
                      <a:pt x="6302" y="92315"/>
                      <a:pt x="-2204" y="102183"/>
                      <a:pt x="-7748" y="113613"/>
                    </a:cubicBezTo>
                    <a:cubicBezTo>
                      <a:pt x="-9195" y="116623"/>
                      <a:pt x="-7681" y="119280"/>
                      <a:pt x="-5738" y="121605"/>
                    </a:cubicBezTo>
                    <a:cubicBezTo>
                      <a:pt x="-3567" y="124204"/>
                      <a:pt x="-537" y="124443"/>
                      <a:pt x="2358" y="123766"/>
                    </a:cubicBezTo>
                    <a:cubicBezTo>
                      <a:pt x="5216" y="123099"/>
                      <a:pt x="8292" y="122281"/>
                      <a:pt x="10607" y="120604"/>
                    </a:cubicBezTo>
                    <a:cubicBezTo>
                      <a:pt x="28867" y="107317"/>
                      <a:pt x="50460" y="99097"/>
                      <a:pt x="67128" y="83419"/>
                    </a:cubicBezTo>
                    <a:cubicBezTo>
                      <a:pt x="81920" y="77313"/>
                      <a:pt x="91770" y="64321"/>
                      <a:pt x="105285" y="56310"/>
                    </a:cubicBezTo>
                    <a:cubicBezTo>
                      <a:pt x="118002" y="48766"/>
                      <a:pt x="129783" y="39641"/>
                      <a:pt x="142080" y="31383"/>
                    </a:cubicBezTo>
                    <a:cubicBezTo>
                      <a:pt x="151605" y="24973"/>
                      <a:pt x="157016" y="15858"/>
                      <a:pt x="159912" y="5076"/>
                    </a:cubicBezTo>
                    <a:cubicBezTo>
                      <a:pt x="160397" y="3237"/>
                      <a:pt x="159978" y="1161"/>
                      <a:pt x="159978" y="-4316"/>
                    </a:cubicBezTo>
                    <a:close/>
                  </a:path>
                </a:pathLst>
              </a:custGeom>
              <a:noFill/>
              <a:ln w="9916" cap="rnd">
                <a:solidFill>
                  <a:srgbClr val="1E4917"/>
                </a:solidFill>
                <a:prstDash val="solid"/>
                <a:round/>
              </a:ln>
            </p:spPr>
            <p:txBody>
              <a:bodyPr rtlCol="0" anchor="ctr"/>
              <a:lstStyle/>
              <a:p>
                <a:endParaRPr lang="en-IN"/>
              </a:p>
            </p:txBody>
          </p:sp>
        </p:grpSp>
        <p:grpSp>
          <p:nvGrpSpPr>
            <p:cNvPr id="64" name="Group 63">
              <a:extLst>
                <a:ext uri="{FF2B5EF4-FFF2-40B4-BE49-F238E27FC236}">
                  <a16:creationId xmlns:a16="http://schemas.microsoft.com/office/drawing/2014/main" id="{C1071E0E-CF20-C5A7-E6D1-55B7B9F9894B}"/>
                </a:ext>
              </a:extLst>
            </p:cNvPr>
            <p:cNvGrpSpPr/>
            <p:nvPr/>
          </p:nvGrpSpPr>
          <p:grpSpPr>
            <a:xfrm>
              <a:off x="2816314" y="4886323"/>
              <a:ext cx="12655333" cy="1412227"/>
              <a:chOff x="2816314" y="4886323"/>
              <a:chExt cx="12655333" cy="1412227"/>
            </a:xfrm>
          </p:grpSpPr>
          <p:sp>
            <p:nvSpPr>
              <p:cNvPr id="84" name="Freeform: Shape 83">
                <a:extLst>
                  <a:ext uri="{FF2B5EF4-FFF2-40B4-BE49-F238E27FC236}">
                    <a16:creationId xmlns:a16="http://schemas.microsoft.com/office/drawing/2014/main" id="{AA81152C-C50E-7D8D-6C64-E0CE734474C6}"/>
                  </a:ext>
                </a:extLst>
              </p:cNvPr>
              <p:cNvSpPr/>
              <p:nvPr/>
            </p:nvSpPr>
            <p:spPr>
              <a:xfrm flipV="1">
                <a:off x="7715099" y="4886323"/>
                <a:ext cx="975282" cy="1381039"/>
              </a:xfrm>
              <a:custGeom>
                <a:avLst/>
                <a:gdLst>
                  <a:gd name="connsiteX0" fmla="*/ 132332 w 975282"/>
                  <a:gd name="connsiteY0" fmla="*/ 22804 h 1381039"/>
                  <a:gd name="connsiteX1" fmla="*/ 126912 w 975282"/>
                  <a:gd name="connsiteY1" fmla="*/ 20461 h 1381039"/>
                  <a:gd name="connsiteX2" fmla="*/ 99289 w 975282"/>
                  <a:gd name="connsiteY2" fmla="*/ 1306 h 1381039"/>
                  <a:gd name="connsiteX3" fmla="*/ 95241 w 975282"/>
                  <a:gd name="connsiteY3" fmla="*/ 1383 h 1381039"/>
                  <a:gd name="connsiteX4" fmla="*/ 68562 w 975282"/>
                  <a:gd name="connsiteY4" fmla="*/ 12041 h 1381039"/>
                  <a:gd name="connsiteX5" fmla="*/ 38834 w 975282"/>
                  <a:gd name="connsiteY5" fmla="*/ 14384 h 1381039"/>
                  <a:gd name="connsiteX6" fmla="*/ 13240 w 975282"/>
                  <a:gd name="connsiteY6" fmla="*/ 15737 h 1381039"/>
                  <a:gd name="connsiteX7" fmla="*/ 1125 w 975282"/>
                  <a:gd name="connsiteY7" fmla="*/ 26386 h 1381039"/>
                  <a:gd name="connsiteX8" fmla="*/ -656 w 975282"/>
                  <a:gd name="connsiteY8" fmla="*/ 51313 h 1381039"/>
                  <a:gd name="connsiteX9" fmla="*/ 2725 w 975282"/>
                  <a:gd name="connsiteY9" fmla="*/ 151192 h 1381039"/>
                  <a:gd name="connsiteX10" fmla="*/ 3763 w 975282"/>
                  <a:gd name="connsiteY10" fmla="*/ 180567 h 1381039"/>
                  <a:gd name="connsiteX11" fmla="*/ 1353 w 975282"/>
                  <a:gd name="connsiteY11" fmla="*/ 243499 h 1381039"/>
                  <a:gd name="connsiteX12" fmla="*/ -5133 w 975282"/>
                  <a:gd name="connsiteY12" fmla="*/ 352703 h 1381039"/>
                  <a:gd name="connsiteX13" fmla="*/ -7505 w 975282"/>
                  <a:gd name="connsiteY13" fmla="*/ 537897 h 1381039"/>
                  <a:gd name="connsiteX14" fmla="*/ -7562 w 975282"/>
                  <a:gd name="connsiteY14" fmla="*/ 588427 h 1381039"/>
                  <a:gd name="connsiteX15" fmla="*/ 1982 w 975282"/>
                  <a:gd name="connsiteY15" fmla="*/ 1009337 h 1381039"/>
                  <a:gd name="connsiteX16" fmla="*/ 7640 w 975282"/>
                  <a:gd name="connsiteY16" fmla="*/ 1101777 h 1381039"/>
                  <a:gd name="connsiteX17" fmla="*/ 18298 w 975282"/>
                  <a:gd name="connsiteY17" fmla="*/ 1282438 h 1381039"/>
                  <a:gd name="connsiteX18" fmla="*/ 18508 w 975282"/>
                  <a:gd name="connsiteY18" fmla="*/ 1299269 h 1381039"/>
                  <a:gd name="connsiteX19" fmla="*/ 64418 w 975282"/>
                  <a:gd name="connsiteY19" fmla="*/ 1345341 h 1381039"/>
                  <a:gd name="connsiteX20" fmla="*/ 77268 w 975282"/>
                  <a:gd name="connsiteY20" fmla="*/ 1346008 h 1381039"/>
                  <a:gd name="connsiteX21" fmla="*/ 140485 w 975282"/>
                  <a:gd name="connsiteY21" fmla="*/ 1355828 h 1381039"/>
                  <a:gd name="connsiteX22" fmla="*/ 204026 w 975282"/>
                  <a:gd name="connsiteY22" fmla="*/ 1363743 h 1381039"/>
                  <a:gd name="connsiteX23" fmla="*/ 220876 w 975282"/>
                  <a:gd name="connsiteY23" fmla="*/ 1366791 h 1381039"/>
                  <a:gd name="connsiteX24" fmla="*/ 374734 w 975282"/>
                  <a:gd name="connsiteY24" fmla="*/ 1376564 h 1381039"/>
                  <a:gd name="connsiteX25" fmla="*/ 511845 w 975282"/>
                  <a:gd name="connsiteY25" fmla="*/ 1374030 h 1381039"/>
                  <a:gd name="connsiteX26" fmla="*/ 558728 w 975282"/>
                  <a:gd name="connsiteY26" fmla="*/ 1370020 h 1381039"/>
                  <a:gd name="connsiteX27" fmla="*/ 641967 w 975282"/>
                  <a:gd name="connsiteY27" fmla="*/ 1339121 h 1381039"/>
                  <a:gd name="connsiteX28" fmla="*/ 772850 w 975282"/>
                  <a:gd name="connsiteY28" fmla="*/ 1237261 h 1381039"/>
                  <a:gd name="connsiteX29" fmla="*/ 830705 w 975282"/>
                  <a:gd name="connsiteY29" fmla="*/ 1175463 h 1381039"/>
                  <a:gd name="connsiteX30" fmla="*/ 877378 w 975282"/>
                  <a:gd name="connsiteY30" fmla="*/ 1104797 h 1381039"/>
                  <a:gd name="connsiteX31" fmla="*/ 935251 w 975282"/>
                  <a:gd name="connsiteY31" fmla="*/ 934318 h 1381039"/>
                  <a:gd name="connsiteX32" fmla="*/ 936804 w 975282"/>
                  <a:gd name="connsiteY32" fmla="*/ 921774 h 1381039"/>
                  <a:gd name="connsiteX33" fmla="*/ 960625 w 975282"/>
                  <a:gd name="connsiteY33" fmla="*/ 767831 h 1381039"/>
                  <a:gd name="connsiteX34" fmla="*/ 967055 w 975282"/>
                  <a:gd name="connsiteY34" fmla="*/ 633366 h 1381039"/>
                  <a:gd name="connsiteX35" fmla="*/ 950291 w 975282"/>
                  <a:gd name="connsiteY35" fmla="*/ 516723 h 1381039"/>
                  <a:gd name="connsiteX36" fmla="*/ 854536 w 975282"/>
                  <a:gd name="connsiteY36" fmla="*/ 269683 h 1381039"/>
                  <a:gd name="connsiteX37" fmla="*/ 793262 w 975282"/>
                  <a:gd name="connsiteY37" fmla="*/ 173918 h 1381039"/>
                  <a:gd name="connsiteX38" fmla="*/ 737084 w 975282"/>
                  <a:gd name="connsiteY38" fmla="*/ 110691 h 1381039"/>
                  <a:gd name="connsiteX39" fmla="*/ 692887 w 975282"/>
                  <a:gd name="connsiteY39" fmla="*/ 77706 h 1381039"/>
                  <a:gd name="connsiteX40" fmla="*/ 613477 w 975282"/>
                  <a:gd name="connsiteY40" fmla="*/ 36225 h 1381039"/>
                  <a:gd name="connsiteX41" fmla="*/ 581445 w 975282"/>
                  <a:gd name="connsiteY41" fmla="*/ 24366 h 1381039"/>
                  <a:gd name="connsiteX42" fmla="*/ 476432 w 975282"/>
                  <a:gd name="connsiteY42" fmla="*/ 3726 h 1381039"/>
                  <a:gd name="connsiteX43" fmla="*/ 456477 w 975282"/>
                  <a:gd name="connsiteY43" fmla="*/ 4240 h 1381039"/>
                  <a:gd name="connsiteX44" fmla="*/ 457201 w 975282"/>
                  <a:gd name="connsiteY44" fmla="*/ 25700 h 1381039"/>
                  <a:gd name="connsiteX45" fmla="*/ 453039 w 975282"/>
                  <a:gd name="connsiteY45" fmla="*/ 31272 h 1381039"/>
                  <a:gd name="connsiteX46" fmla="*/ 436065 w 975282"/>
                  <a:gd name="connsiteY46" fmla="*/ 29919 h 1381039"/>
                  <a:gd name="connsiteX47" fmla="*/ 421101 w 975282"/>
                  <a:gd name="connsiteY47" fmla="*/ 13270 h 1381039"/>
                  <a:gd name="connsiteX48" fmla="*/ 417796 w 975282"/>
                  <a:gd name="connsiteY48" fmla="*/ 545 h 1381039"/>
                  <a:gd name="connsiteX49" fmla="*/ 379362 w 975282"/>
                  <a:gd name="connsiteY49" fmla="*/ -4104 h 1381039"/>
                  <a:gd name="connsiteX50" fmla="*/ 360132 w 975282"/>
                  <a:gd name="connsiteY50" fmla="*/ 7983 h 1381039"/>
                  <a:gd name="connsiteX51" fmla="*/ 354950 w 975282"/>
                  <a:gd name="connsiteY51" fmla="*/ 21004 h 1381039"/>
                  <a:gd name="connsiteX52" fmla="*/ 313449 w 975282"/>
                  <a:gd name="connsiteY52" fmla="*/ 21566 h 1381039"/>
                  <a:gd name="connsiteX53" fmla="*/ 270711 w 975282"/>
                  <a:gd name="connsiteY53" fmla="*/ 19489 h 1381039"/>
                  <a:gd name="connsiteX54" fmla="*/ 249413 w 975282"/>
                  <a:gd name="connsiteY54" fmla="*/ 18623 h 1381039"/>
                  <a:gd name="connsiteX55" fmla="*/ 181233 w 975282"/>
                  <a:gd name="connsiteY55" fmla="*/ 16918 h 1381039"/>
                  <a:gd name="connsiteX56" fmla="*/ 132332 w 975282"/>
                  <a:gd name="connsiteY56" fmla="*/ 22804 h 1381039"/>
                  <a:gd name="connsiteX57" fmla="*/ 654520 w 975282"/>
                  <a:gd name="connsiteY57" fmla="*/ 475480 h 1381039"/>
                  <a:gd name="connsiteX58" fmla="*/ 652254 w 975282"/>
                  <a:gd name="connsiteY58" fmla="*/ 476328 h 1381039"/>
                  <a:gd name="connsiteX59" fmla="*/ 663951 w 975282"/>
                  <a:gd name="connsiteY59" fmla="*/ 508036 h 1381039"/>
                  <a:gd name="connsiteX60" fmla="*/ 687182 w 975282"/>
                  <a:gd name="connsiteY60" fmla="*/ 728330 h 1381039"/>
                  <a:gd name="connsiteX61" fmla="*/ 685229 w 975282"/>
                  <a:gd name="connsiteY61" fmla="*/ 757744 h 1381039"/>
                  <a:gd name="connsiteX62" fmla="*/ 658855 w 975282"/>
                  <a:gd name="connsiteY62" fmla="*/ 889636 h 1381039"/>
                  <a:gd name="connsiteX63" fmla="*/ 596047 w 975282"/>
                  <a:gd name="connsiteY63" fmla="*/ 983896 h 1381039"/>
                  <a:gd name="connsiteX64" fmla="*/ 514255 w 975282"/>
                  <a:gd name="connsiteY64" fmla="*/ 1051914 h 1381039"/>
                  <a:gd name="connsiteX65" fmla="*/ 479175 w 975282"/>
                  <a:gd name="connsiteY65" fmla="*/ 1066525 h 1381039"/>
                  <a:gd name="connsiteX66" fmla="*/ 342606 w 975282"/>
                  <a:gd name="connsiteY66" fmla="*/ 1077641 h 1381039"/>
                  <a:gd name="connsiteX67" fmla="*/ 304153 w 975282"/>
                  <a:gd name="connsiteY67" fmla="*/ 1075203 h 1381039"/>
                  <a:gd name="connsiteX68" fmla="*/ 295676 w 975282"/>
                  <a:gd name="connsiteY68" fmla="*/ 1066706 h 1381039"/>
                  <a:gd name="connsiteX69" fmla="*/ 293152 w 975282"/>
                  <a:gd name="connsiteY69" fmla="*/ 1050218 h 1381039"/>
                  <a:gd name="connsiteX70" fmla="*/ 289389 w 975282"/>
                  <a:gd name="connsiteY70" fmla="*/ 940729 h 1381039"/>
                  <a:gd name="connsiteX71" fmla="*/ 285684 w 975282"/>
                  <a:gd name="connsiteY71" fmla="*/ 751200 h 1381039"/>
                  <a:gd name="connsiteX72" fmla="*/ 279197 w 975282"/>
                  <a:gd name="connsiteY72" fmla="*/ 561834 h 1381039"/>
                  <a:gd name="connsiteX73" fmla="*/ 276445 w 975282"/>
                  <a:gd name="connsiteY73" fmla="*/ 519800 h 1381039"/>
                  <a:gd name="connsiteX74" fmla="*/ 272492 w 975282"/>
                  <a:gd name="connsiteY74" fmla="*/ 494939 h 1381039"/>
                  <a:gd name="connsiteX75" fmla="*/ 267234 w 975282"/>
                  <a:gd name="connsiteY75" fmla="*/ 453391 h 1381039"/>
                  <a:gd name="connsiteX76" fmla="*/ 263357 w 975282"/>
                  <a:gd name="connsiteY76" fmla="*/ 340073 h 1381039"/>
                  <a:gd name="connsiteX77" fmla="*/ 270806 w 975282"/>
                  <a:gd name="connsiteY77" fmla="*/ 273398 h 1381039"/>
                  <a:gd name="connsiteX78" fmla="*/ 282903 w 975282"/>
                  <a:gd name="connsiteY78" fmla="*/ 263291 h 1381039"/>
                  <a:gd name="connsiteX79" fmla="*/ 317126 w 975282"/>
                  <a:gd name="connsiteY79" fmla="*/ 264225 h 1381039"/>
                  <a:gd name="connsiteX80" fmla="*/ 397974 w 975282"/>
                  <a:gd name="connsiteY80" fmla="*/ 274407 h 1381039"/>
                  <a:gd name="connsiteX81" fmla="*/ 528210 w 975282"/>
                  <a:gd name="connsiteY81" fmla="*/ 313926 h 1381039"/>
                  <a:gd name="connsiteX82" fmla="*/ 628984 w 975282"/>
                  <a:gd name="connsiteY82" fmla="*/ 412958 h 1381039"/>
                  <a:gd name="connsiteX83" fmla="*/ 654520 w 975282"/>
                  <a:gd name="connsiteY83" fmla="*/ 475480 h 13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75282" h="1381039">
                    <a:moveTo>
                      <a:pt x="132332" y="22804"/>
                    </a:moveTo>
                    <a:cubicBezTo>
                      <a:pt x="129484" y="21585"/>
                      <a:pt x="128131" y="21137"/>
                      <a:pt x="126912" y="20461"/>
                    </a:cubicBezTo>
                    <a:cubicBezTo>
                      <a:pt x="117083" y="14975"/>
                      <a:pt x="106071" y="11136"/>
                      <a:pt x="99289" y="1306"/>
                    </a:cubicBezTo>
                    <a:cubicBezTo>
                      <a:pt x="98851" y="668"/>
                      <a:pt x="95794" y="687"/>
                      <a:pt x="95241" y="1383"/>
                    </a:cubicBezTo>
                    <a:cubicBezTo>
                      <a:pt x="88402" y="9974"/>
                      <a:pt x="78030" y="10422"/>
                      <a:pt x="68562" y="12041"/>
                    </a:cubicBezTo>
                    <a:cubicBezTo>
                      <a:pt x="58808" y="13717"/>
                      <a:pt x="48759" y="13765"/>
                      <a:pt x="38834" y="14384"/>
                    </a:cubicBezTo>
                    <a:cubicBezTo>
                      <a:pt x="30309" y="14918"/>
                      <a:pt x="21756" y="15108"/>
                      <a:pt x="13240" y="15737"/>
                    </a:cubicBezTo>
                    <a:cubicBezTo>
                      <a:pt x="8459" y="16089"/>
                      <a:pt x="2563" y="21823"/>
                      <a:pt x="1125" y="26386"/>
                    </a:cubicBezTo>
                    <a:cubicBezTo>
                      <a:pt x="-1456" y="34587"/>
                      <a:pt x="-2742" y="42968"/>
                      <a:pt x="-656" y="51313"/>
                    </a:cubicBezTo>
                    <a:cubicBezTo>
                      <a:pt x="7612" y="84412"/>
                      <a:pt x="6440" y="117683"/>
                      <a:pt x="2725" y="151192"/>
                    </a:cubicBezTo>
                    <a:cubicBezTo>
                      <a:pt x="1649" y="160831"/>
                      <a:pt x="3496" y="170766"/>
                      <a:pt x="3763" y="180567"/>
                    </a:cubicBezTo>
                    <a:cubicBezTo>
                      <a:pt x="4315" y="201589"/>
                      <a:pt x="4725" y="222686"/>
                      <a:pt x="1353" y="243499"/>
                    </a:cubicBezTo>
                    <a:cubicBezTo>
                      <a:pt x="-4524" y="279713"/>
                      <a:pt x="-4333" y="316260"/>
                      <a:pt x="-5133" y="352703"/>
                    </a:cubicBezTo>
                    <a:cubicBezTo>
                      <a:pt x="-6486" y="414424"/>
                      <a:pt x="-6819" y="476166"/>
                      <a:pt x="-7505" y="537897"/>
                    </a:cubicBezTo>
                    <a:cubicBezTo>
                      <a:pt x="-7686" y="554737"/>
                      <a:pt x="-7924" y="571587"/>
                      <a:pt x="-7562" y="588427"/>
                    </a:cubicBezTo>
                    <a:cubicBezTo>
                      <a:pt x="-4504" y="728731"/>
                      <a:pt x="-1513" y="869043"/>
                      <a:pt x="1982" y="1009337"/>
                    </a:cubicBezTo>
                    <a:cubicBezTo>
                      <a:pt x="2754" y="1040189"/>
                      <a:pt x="4049" y="1071155"/>
                      <a:pt x="7640" y="1101777"/>
                    </a:cubicBezTo>
                    <a:cubicBezTo>
                      <a:pt x="14679" y="1161842"/>
                      <a:pt x="15946" y="1222154"/>
                      <a:pt x="18298" y="1282438"/>
                    </a:cubicBezTo>
                    <a:cubicBezTo>
                      <a:pt x="18517" y="1288048"/>
                      <a:pt x="17784" y="1293744"/>
                      <a:pt x="18508" y="1299269"/>
                    </a:cubicBezTo>
                    <a:cubicBezTo>
                      <a:pt x="23632" y="1338055"/>
                      <a:pt x="25709" y="1343426"/>
                      <a:pt x="64418" y="1345341"/>
                    </a:cubicBezTo>
                    <a:cubicBezTo>
                      <a:pt x="68705" y="1345550"/>
                      <a:pt x="72981" y="1345894"/>
                      <a:pt x="77268" y="1346008"/>
                    </a:cubicBezTo>
                    <a:cubicBezTo>
                      <a:pt x="98775" y="1346551"/>
                      <a:pt x="118454" y="1358019"/>
                      <a:pt x="140485" y="1355828"/>
                    </a:cubicBezTo>
                    <a:cubicBezTo>
                      <a:pt x="162202" y="1353675"/>
                      <a:pt x="182795" y="1361438"/>
                      <a:pt x="204026" y="1363743"/>
                    </a:cubicBezTo>
                    <a:cubicBezTo>
                      <a:pt x="209684" y="1364362"/>
                      <a:pt x="215218" y="1366534"/>
                      <a:pt x="220876" y="1366791"/>
                    </a:cubicBezTo>
                    <a:cubicBezTo>
                      <a:pt x="272215" y="1369115"/>
                      <a:pt x="323156" y="1377278"/>
                      <a:pt x="374734" y="1376564"/>
                    </a:cubicBezTo>
                    <a:cubicBezTo>
                      <a:pt x="420444" y="1375926"/>
                      <a:pt x="466202" y="1378354"/>
                      <a:pt x="511845" y="1374030"/>
                    </a:cubicBezTo>
                    <a:cubicBezTo>
                      <a:pt x="527467" y="1372554"/>
                      <a:pt x="543250" y="1372316"/>
                      <a:pt x="558728" y="1370020"/>
                    </a:cubicBezTo>
                    <a:cubicBezTo>
                      <a:pt x="588608" y="1365582"/>
                      <a:pt x="616344" y="1356095"/>
                      <a:pt x="641967" y="1339121"/>
                    </a:cubicBezTo>
                    <a:cubicBezTo>
                      <a:pt x="688325" y="1308422"/>
                      <a:pt x="729626" y="1271703"/>
                      <a:pt x="772850" y="1237261"/>
                    </a:cubicBezTo>
                    <a:cubicBezTo>
                      <a:pt x="795263" y="1219411"/>
                      <a:pt x="814446" y="1198684"/>
                      <a:pt x="830705" y="1175463"/>
                    </a:cubicBezTo>
                    <a:cubicBezTo>
                      <a:pt x="846907" y="1152326"/>
                      <a:pt x="863823" y="1129428"/>
                      <a:pt x="877378" y="1104797"/>
                    </a:cubicBezTo>
                    <a:cubicBezTo>
                      <a:pt x="906733" y="1051457"/>
                      <a:pt x="930756" y="995993"/>
                      <a:pt x="935251" y="934318"/>
                    </a:cubicBezTo>
                    <a:cubicBezTo>
                      <a:pt x="935556" y="930118"/>
                      <a:pt x="935813" y="925850"/>
                      <a:pt x="936804" y="921774"/>
                    </a:cubicBezTo>
                    <a:cubicBezTo>
                      <a:pt x="949205" y="871120"/>
                      <a:pt x="954005" y="819351"/>
                      <a:pt x="960625" y="767831"/>
                    </a:cubicBezTo>
                    <a:cubicBezTo>
                      <a:pt x="966379" y="723130"/>
                      <a:pt x="968598" y="678210"/>
                      <a:pt x="967055" y="633366"/>
                    </a:cubicBezTo>
                    <a:cubicBezTo>
                      <a:pt x="965712" y="594104"/>
                      <a:pt x="957615" y="555404"/>
                      <a:pt x="950291" y="516723"/>
                    </a:cubicBezTo>
                    <a:cubicBezTo>
                      <a:pt x="933613" y="428607"/>
                      <a:pt x="898266" y="347616"/>
                      <a:pt x="854536" y="269683"/>
                    </a:cubicBezTo>
                    <a:cubicBezTo>
                      <a:pt x="841344" y="233268"/>
                      <a:pt x="814893" y="205151"/>
                      <a:pt x="793262" y="173918"/>
                    </a:cubicBezTo>
                    <a:cubicBezTo>
                      <a:pt x="777031" y="150477"/>
                      <a:pt x="756076" y="131446"/>
                      <a:pt x="737084" y="110691"/>
                    </a:cubicBezTo>
                    <a:cubicBezTo>
                      <a:pt x="724911" y="97394"/>
                      <a:pt x="708766" y="86927"/>
                      <a:pt x="692887" y="77706"/>
                    </a:cubicBezTo>
                    <a:cubicBezTo>
                      <a:pt x="667103" y="62733"/>
                      <a:pt x="640252" y="49474"/>
                      <a:pt x="613477" y="36225"/>
                    </a:cubicBezTo>
                    <a:cubicBezTo>
                      <a:pt x="603343" y="31205"/>
                      <a:pt x="592332" y="27691"/>
                      <a:pt x="581445" y="24366"/>
                    </a:cubicBezTo>
                    <a:cubicBezTo>
                      <a:pt x="547193" y="13898"/>
                      <a:pt x="511941" y="8031"/>
                      <a:pt x="476432" y="3726"/>
                    </a:cubicBezTo>
                    <a:cubicBezTo>
                      <a:pt x="469593" y="2897"/>
                      <a:pt x="462515" y="4040"/>
                      <a:pt x="456477" y="4240"/>
                    </a:cubicBezTo>
                    <a:cubicBezTo>
                      <a:pt x="450943" y="12765"/>
                      <a:pt x="458011" y="18975"/>
                      <a:pt x="457201" y="25700"/>
                    </a:cubicBezTo>
                    <a:cubicBezTo>
                      <a:pt x="456953" y="27786"/>
                      <a:pt x="454553" y="31215"/>
                      <a:pt x="453039" y="31272"/>
                    </a:cubicBezTo>
                    <a:cubicBezTo>
                      <a:pt x="447400" y="31482"/>
                      <a:pt x="441618" y="30996"/>
                      <a:pt x="436065" y="29919"/>
                    </a:cubicBezTo>
                    <a:cubicBezTo>
                      <a:pt x="424940" y="27767"/>
                      <a:pt x="423359" y="25595"/>
                      <a:pt x="421101" y="13270"/>
                    </a:cubicBezTo>
                    <a:cubicBezTo>
                      <a:pt x="420378" y="9326"/>
                      <a:pt x="419101" y="5497"/>
                      <a:pt x="417796" y="545"/>
                    </a:cubicBezTo>
                    <a:cubicBezTo>
                      <a:pt x="404718" y="-1056"/>
                      <a:pt x="392059" y="-2771"/>
                      <a:pt x="379362" y="-4104"/>
                    </a:cubicBezTo>
                    <a:cubicBezTo>
                      <a:pt x="367780" y="-5323"/>
                      <a:pt x="362904" y="-2323"/>
                      <a:pt x="360132" y="7983"/>
                    </a:cubicBezTo>
                    <a:cubicBezTo>
                      <a:pt x="359056" y="11975"/>
                      <a:pt x="357084" y="15737"/>
                      <a:pt x="354950" y="21004"/>
                    </a:cubicBezTo>
                    <a:cubicBezTo>
                      <a:pt x="341434" y="21223"/>
                      <a:pt x="327432" y="21823"/>
                      <a:pt x="313449" y="21566"/>
                    </a:cubicBezTo>
                    <a:cubicBezTo>
                      <a:pt x="299190" y="21309"/>
                      <a:pt x="284961" y="20204"/>
                      <a:pt x="270711" y="19489"/>
                    </a:cubicBezTo>
                    <a:cubicBezTo>
                      <a:pt x="263606" y="19128"/>
                      <a:pt x="256433" y="18051"/>
                      <a:pt x="249413" y="18623"/>
                    </a:cubicBezTo>
                    <a:cubicBezTo>
                      <a:pt x="226591" y="20471"/>
                      <a:pt x="203846" y="19423"/>
                      <a:pt x="181233" y="16918"/>
                    </a:cubicBezTo>
                    <a:cubicBezTo>
                      <a:pt x="163812" y="14984"/>
                      <a:pt x="147029" y="15651"/>
                      <a:pt x="132332" y="22804"/>
                    </a:cubicBezTo>
                    <a:moveTo>
                      <a:pt x="654520" y="475480"/>
                    </a:moveTo>
                    <a:cubicBezTo>
                      <a:pt x="653768" y="475766"/>
                      <a:pt x="653015" y="476051"/>
                      <a:pt x="652254" y="476328"/>
                    </a:cubicBezTo>
                    <a:cubicBezTo>
                      <a:pt x="656169" y="486891"/>
                      <a:pt x="660426" y="497349"/>
                      <a:pt x="663951" y="508036"/>
                    </a:cubicBezTo>
                    <a:cubicBezTo>
                      <a:pt x="687620" y="579836"/>
                      <a:pt x="696974" y="653093"/>
                      <a:pt x="687182" y="728330"/>
                    </a:cubicBezTo>
                    <a:cubicBezTo>
                      <a:pt x="685915" y="738055"/>
                      <a:pt x="685972" y="747943"/>
                      <a:pt x="685229" y="757744"/>
                    </a:cubicBezTo>
                    <a:cubicBezTo>
                      <a:pt x="681810" y="802740"/>
                      <a:pt x="673828" y="846659"/>
                      <a:pt x="658855" y="889636"/>
                    </a:cubicBezTo>
                    <a:cubicBezTo>
                      <a:pt x="645939" y="926698"/>
                      <a:pt x="623298" y="957178"/>
                      <a:pt x="596047" y="983896"/>
                    </a:cubicBezTo>
                    <a:cubicBezTo>
                      <a:pt x="570853" y="1008613"/>
                      <a:pt x="541716" y="1029435"/>
                      <a:pt x="514255" y="1051914"/>
                    </a:cubicBezTo>
                    <a:cubicBezTo>
                      <a:pt x="504092" y="1060248"/>
                      <a:pt x="492148" y="1064449"/>
                      <a:pt x="479175" y="1066525"/>
                    </a:cubicBezTo>
                    <a:cubicBezTo>
                      <a:pt x="433940" y="1073764"/>
                      <a:pt x="388383" y="1077098"/>
                      <a:pt x="342606" y="1077641"/>
                    </a:cubicBezTo>
                    <a:cubicBezTo>
                      <a:pt x="329785" y="1077793"/>
                      <a:pt x="316869" y="1076850"/>
                      <a:pt x="304153" y="1075203"/>
                    </a:cubicBezTo>
                    <a:cubicBezTo>
                      <a:pt x="300905" y="1074783"/>
                      <a:pt x="297009" y="1070202"/>
                      <a:pt x="295676" y="1066706"/>
                    </a:cubicBezTo>
                    <a:cubicBezTo>
                      <a:pt x="293733" y="1061601"/>
                      <a:pt x="293361" y="1055771"/>
                      <a:pt x="293152" y="1050218"/>
                    </a:cubicBezTo>
                    <a:cubicBezTo>
                      <a:pt x="291752" y="1013728"/>
                      <a:pt x="290238" y="977238"/>
                      <a:pt x="289389" y="940729"/>
                    </a:cubicBezTo>
                    <a:cubicBezTo>
                      <a:pt x="287922" y="877559"/>
                      <a:pt x="286999" y="814370"/>
                      <a:pt x="285684" y="751200"/>
                    </a:cubicBezTo>
                    <a:cubicBezTo>
                      <a:pt x="284370" y="688049"/>
                      <a:pt x="278445" y="625060"/>
                      <a:pt x="279197" y="561834"/>
                    </a:cubicBezTo>
                    <a:cubicBezTo>
                      <a:pt x="279359" y="547832"/>
                      <a:pt x="277721" y="533782"/>
                      <a:pt x="276445" y="519800"/>
                    </a:cubicBezTo>
                    <a:cubicBezTo>
                      <a:pt x="275683" y="511446"/>
                      <a:pt x="275207" y="502769"/>
                      <a:pt x="272492" y="494939"/>
                    </a:cubicBezTo>
                    <a:cubicBezTo>
                      <a:pt x="267767" y="481281"/>
                      <a:pt x="267739" y="467470"/>
                      <a:pt x="267234" y="453391"/>
                    </a:cubicBezTo>
                    <a:cubicBezTo>
                      <a:pt x="265891" y="415625"/>
                      <a:pt x="268816" y="377744"/>
                      <a:pt x="263357" y="340073"/>
                    </a:cubicBezTo>
                    <a:cubicBezTo>
                      <a:pt x="260062" y="317403"/>
                      <a:pt x="266587" y="295438"/>
                      <a:pt x="270806" y="273398"/>
                    </a:cubicBezTo>
                    <a:cubicBezTo>
                      <a:pt x="271777" y="268302"/>
                      <a:pt x="277855" y="263244"/>
                      <a:pt x="282903" y="263291"/>
                    </a:cubicBezTo>
                    <a:cubicBezTo>
                      <a:pt x="294324" y="263406"/>
                      <a:pt x="305820" y="263006"/>
                      <a:pt x="317126" y="264225"/>
                    </a:cubicBezTo>
                    <a:cubicBezTo>
                      <a:pt x="344129" y="267139"/>
                      <a:pt x="371171" y="270121"/>
                      <a:pt x="397974" y="274407"/>
                    </a:cubicBezTo>
                    <a:cubicBezTo>
                      <a:pt x="480613" y="287609"/>
                      <a:pt x="454515" y="281446"/>
                      <a:pt x="528210" y="313926"/>
                    </a:cubicBezTo>
                    <a:cubicBezTo>
                      <a:pt x="574863" y="334491"/>
                      <a:pt x="607858" y="367962"/>
                      <a:pt x="628984" y="412958"/>
                    </a:cubicBezTo>
                    <a:cubicBezTo>
                      <a:pt x="638547" y="433322"/>
                      <a:pt x="646072" y="454611"/>
                      <a:pt x="654520" y="475480"/>
                    </a:cubicBezTo>
                  </a:path>
                </a:pathLst>
              </a:custGeom>
              <a:solidFill>
                <a:srgbClr val="FFF7F0"/>
              </a:solidFill>
              <a:ln w="953"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2B3E32D6-66B1-8306-05FF-5FCC7F5D7F8B}"/>
                  </a:ext>
                </a:extLst>
              </p:cNvPr>
              <p:cNvSpPr/>
              <p:nvPr/>
            </p:nvSpPr>
            <p:spPr>
              <a:xfrm flipV="1">
                <a:off x="3854429" y="4961065"/>
                <a:ext cx="915405" cy="1284240"/>
              </a:xfrm>
              <a:custGeom>
                <a:avLst/>
                <a:gdLst>
                  <a:gd name="connsiteX0" fmla="*/ 281823 w 915405"/>
                  <a:gd name="connsiteY0" fmla="*/ 22952 h 1284240"/>
                  <a:gd name="connsiteX1" fmla="*/ 203689 w 915405"/>
                  <a:gd name="connsiteY1" fmla="*/ 1321 h 1284240"/>
                  <a:gd name="connsiteX2" fmla="*/ 174657 w 915405"/>
                  <a:gd name="connsiteY2" fmla="*/ 2559 h 1284240"/>
                  <a:gd name="connsiteX3" fmla="*/ 140996 w 915405"/>
                  <a:gd name="connsiteY3" fmla="*/ 4273 h 1284240"/>
                  <a:gd name="connsiteX4" fmla="*/ 103048 w 915405"/>
                  <a:gd name="connsiteY4" fmla="*/ 6264 h 1284240"/>
                  <a:gd name="connsiteX5" fmla="*/ 90942 w 915405"/>
                  <a:gd name="connsiteY5" fmla="*/ 6197 h 1284240"/>
                  <a:gd name="connsiteX6" fmla="*/ 63005 w 915405"/>
                  <a:gd name="connsiteY6" fmla="*/ 7817 h 1284240"/>
                  <a:gd name="connsiteX7" fmla="*/ 25743 w 915405"/>
                  <a:gd name="connsiteY7" fmla="*/ 13732 h 1284240"/>
                  <a:gd name="connsiteX8" fmla="*/ 5931 w 915405"/>
                  <a:gd name="connsiteY8" fmla="*/ 19618 h 1284240"/>
                  <a:gd name="connsiteX9" fmla="*/ -4041 w 915405"/>
                  <a:gd name="connsiteY9" fmla="*/ 37192 h 1284240"/>
                  <a:gd name="connsiteX10" fmla="*/ -2546 w 915405"/>
                  <a:gd name="connsiteY10" fmla="*/ 53841 h 1284240"/>
                  <a:gd name="connsiteX11" fmla="*/ 40421 w 915405"/>
                  <a:gd name="connsiteY11" fmla="*/ 349898 h 1284240"/>
                  <a:gd name="connsiteX12" fmla="*/ 56090 w 915405"/>
                  <a:gd name="connsiteY12" fmla="*/ 458330 h 1284240"/>
                  <a:gd name="connsiteX13" fmla="*/ 88465 w 915405"/>
                  <a:gd name="connsiteY13" fmla="*/ 696303 h 1284240"/>
                  <a:gd name="connsiteX14" fmla="*/ 103048 w 915405"/>
                  <a:gd name="connsiteY14" fmla="*/ 817632 h 1284240"/>
                  <a:gd name="connsiteX15" fmla="*/ 109954 w 915405"/>
                  <a:gd name="connsiteY15" fmla="*/ 863447 h 1284240"/>
                  <a:gd name="connsiteX16" fmla="*/ 154788 w 915405"/>
                  <a:gd name="connsiteY16" fmla="*/ 1103715 h 1284240"/>
                  <a:gd name="connsiteX17" fmla="*/ 168228 w 915405"/>
                  <a:gd name="connsiteY17" fmla="*/ 1161104 h 1284240"/>
                  <a:gd name="connsiteX18" fmla="*/ 189268 w 915405"/>
                  <a:gd name="connsiteY18" fmla="*/ 1238380 h 1284240"/>
                  <a:gd name="connsiteX19" fmla="*/ 199575 w 915405"/>
                  <a:gd name="connsiteY19" fmla="*/ 1270441 h 1284240"/>
                  <a:gd name="connsiteX20" fmla="*/ 212938 w 915405"/>
                  <a:gd name="connsiteY20" fmla="*/ 1279585 h 1284240"/>
                  <a:gd name="connsiteX21" fmla="*/ 229902 w 915405"/>
                  <a:gd name="connsiteY21" fmla="*/ 1279014 h 1284240"/>
                  <a:gd name="connsiteX22" fmla="*/ 259392 w 915405"/>
                  <a:gd name="connsiteY22" fmla="*/ 1278099 h 1284240"/>
                  <a:gd name="connsiteX23" fmla="*/ 272117 w 915405"/>
                  <a:gd name="connsiteY23" fmla="*/ 1278176 h 1284240"/>
                  <a:gd name="connsiteX24" fmla="*/ 361414 w 915405"/>
                  <a:gd name="connsiteY24" fmla="*/ 1273451 h 1284240"/>
                  <a:gd name="connsiteX25" fmla="*/ 442633 w 915405"/>
                  <a:gd name="connsiteY25" fmla="*/ 1273003 h 1284240"/>
                  <a:gd name="connsiteX26" fmla="*/ 501841 w 915405"/>
                  <a:gd name="connsiteY26" fmla="*/ 1278709 h 1284240"/>
                  <a:gd name="connsiteX27" fmla="*/ 519596 w 915405"/>
                  <a:gd name="connsiteY27" fmla="*/ 1270394 h 1284240"/>
                  <a:gd name="connsiteX28" fmla="*/ 536588 w 915405"/>
                  <a:gd name="connsiteY28" fmla="*/ 1236399 h 1284240"/>
                  <a:gd name="connsiteX29" fmla="*/ 634067 w 915405"/>
                  <a:gd name="connsiteY29" fmla="*/ 993569 h 1284240"/>
                  <a:gd name="connsiteX30" fmla="*/ 689226 w 915405"/>
                  <a:gd name="connsiteY30" fmla="*/ 838463 h 1284240"/>
                  <a:gd name="connsiteX31" fmla="*/ 805755 w 915405"/>
                  <a:gd name="connsiteY31" fmla="*/ 490411 h 1284240"/>
                  <a:gd name="connsiteX32" fmla="*/ 856152 w 915405"/>
                  <a:gd name="connsiteY32" fmla="*/ 324961 h 1284240"/>
                  <a:gd name="connsiteX33" fmla="*/ 875354 w 915405"/>
                  <a:gd name="connsiteY33" fmla="*/ 251533 h 1284240"/>
                  <a:gd name="connsiteX34" fmla="*/ 895481 w 915405"/>
                  <a:gd name="connsiteY34" fmla="*/ 174009 h 1284240"/>
                  <a:gd name="connsiteX35" fmla="*/ 910702 w 915405"/>
                  <a:gd name="connsiteY35" fmla="*/ 108325 h 1284240"/>
                  <a:gd name="connsiteX36" fmla="*/ 899700 w 915405"/>
                  <a:gd name="connsiteY36" fmla="*/ 82835 h 1284240"/>
                  <a:gd name="connsiteX37" fmla="*/ 866239 w 915405"/>
                  <a:gd name="connsiteY37" fmla="*/ 64367 h 1284240"/>
                  <a:gd name="connsiteX38" fmla="*/ 795106 w 915405"/>
                  <a:gd name="connsiteY38" fmla="*/ 36068 h 1284240"/>
                  <a:gd name="connsiteX39" fmla="*/ 775485 w 915405"/>
                  <a:gd name="connsiteY39" fmla="*/ 20771 h 1284240"/>
                  <a:gd name="connsiteX40" fmla="*/ 750377 w 915405"/>
                  <a:gd name="connsiteY40" fmla="*/ 17799 h 1284240"/>
                  <a:gd name="connsiteX41" fmla="*/ 743547 w 915405"/>
                  <a:gd name="connsiteY41" fmla="*/ 12941 h 1284240"/>
                  <a:gd name="connsiteX42" fmla="*/ 733251 w 915405"/>
                  <a:gd name="connsiteY42" fmla="*/ 6369 h 1284240"/>
                  <a:gd name="connsiteX43" fmla="*/ 679330 w 915405"/>
                  <a:gd name="connsiteY43" fmla="*/ -4175 h 1284240"/>
                  <a:gd name="connsiteX44" fmla="*/ 658223 w 915405"/>
                  <a:gd name="connsiteY44" fmla="*/ 6435 h 1284240"/>
                  <a:gd name="connsiteX45" fmla="*/ 646993 w 915405"/>
                  <a:gd name="connsiteY45" fmla="*/ 33620 h 1284240"/>
                  <a:gd name="connsiteX46" fmla="*/ 588233 w 915405"/>
                  <a:gd name="connsiteY46" fmla="*/ 209775 h 1284240"/>
                  <a:gd name="connsiteX47" fmla="*/ 569926 w 915405"/>
                  <a:gd name="connsiteY47" fmla="*/ 224491 h 1284240"/>
                  <a:gd name="connsiteX48" fmla="*/ 488544 w 915405"/>
                  <a:gd name="connsiteY48" fmla="*/ 228149 h 1284240"/>
                  <a:gd name="connsiteX49" fmla="*/ 359833 w 915405"/>
                  <a:gd name="connsiteY49" fmla="*/ 228492 h 1284240"/>
                  <a:gd name="connsiteX50" fmla="*/ 334286 w 915405"/>
                  <a:gd name="connsiteY50" fmla="*/ 226063 h 1284240"/>
                  <a:gd name="connsiteX51" fmla="*/ 321971 w 915405"/>
                  <a:gd name="connsiteY51" fmla="*/ 215814 h 1284240"/>
                  <a:gd name="connsiteX52" fmla="*/ 307102 w 915405"/>
                  <a:gd name="connsiteY52" fmla="*/ 145825 h 1284240"/>
                  <a:gd name="connsiteX53" fmla="*/ 293243 w 915405"/>
                  <a:gd name="connsiteY53" fmla="*/ 66995 h 1284240"/>
                  <a:gd name="connsiteX54" fmla="*/ 281823 w 915405"/>
                  <a:gd name="connsiteY54" fmla="*/ 22952 h 1284240"/>
                  <a:gd name="connsiteX55" fmla="*/ 491497 w 915405"/>
                  <a:gd name="connsiteY55" fmla="*/ 505822 h 1284240"/>
                  <a:gd name="connsiteX56" fmla="*/ 490763 w 915405"/>
                  <a:gd name="connsiteY56" fmla="*/ 522129 h 1284240"/>
                  <a:gd name="connsiteX57" fmla="*/ 477943 w 915405"/>
                  <a:gd name="connsiteY57" fmla="*/ 570811 h 1284240"/>
                  <a:gd name="connsiteX58" fmla="*/ 414621 w 915405"/>
                  <a:gd name="connsiteY58" fmla="*/ 762140 h 1284240"/>
                  <a:gd name="connsiteX59" fmla="*/ 408239 w 915405"/>
                  <a:gd name="connsiteY59" fmla="*/ 772684 h 1284240"/>
                  <a:gd name="connsiteX60" fmla="*/ 404476 w 915405"/>
                  <a:gd name="connsiteY60" fmla="*/ 773303 h 1284240"/>
                  <a:gd name="connsiteX61" fmla="*/ 399476 w 915405"/>
                  <a:gd name="connsiteY61" fmla="*/ 762778 h 1284240"/>
                  <a:gd name="connsiteX62" fmla="*/ 368576 w 915405"/>
                  <a:gd name="connsiteY62" fmla="*/ 534264 h 1284240"/>
                  <a:gd name="connsiteX63" fmla="*/ 368300 w 915405"/>
                  <a:gd name="connsiteY63" fmla="*/ 517585 h 1284240"/>
                  <a:gd name="connsiteX64" fmla="*/ 372434 w 915405"/>
                  <a:gd name="connsiteY64" fmla="*/ 509203 h 1284240"/>
                  <a:gd name="connsiteX65" fmla="*/ 477971 w 915405"/>
                  <a:gd name="connsiteY65" fmla="*/ 503164 h 1284240"/>
                  <a:gd name="connsiteX66" fmla="*/ 491497 w 915405"/>
                  <a:gd name="connsiteY66" fmla="*/ 505822 h 12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15405" h="1284240">
                    <a:moveTo>
                      <a:pt x="281823" y="22952"/>
                    </a:moveTo>
                    <a:cubicBezTo>
                      <a:pt x="256601" y="9036"/>
                      <a:pt x="232226" y="-2061"/>
                      <a:pt x="203689" y="1321"/>
                    </a:cubicBezTo>
                    <a:cubicBezTo>
                      <a:pt x="193812" y="-2423"/>
                      <a:pt x="184535" y="-956"/>
                      <a:pt x="174657" y="2559"/>
                    </a:cubicBezTo>
                    <a:cubicBezTo>
                      <a:pt x="163942" y="6388"/>
                      <a:pt x="152531" y="7521"/>
                      <a:pt x="140996" y="4273"/>
                    </a:cubicBezTo>
                    <a:cubicBezTo>
                      <a:pt x="128223" y="682"/>
                      <a:pt x="115602" y="2168"/>
                      <a:pt x="103048" y="6264"/>
                    </a:cubicBezTo>
                    <a:cubicBezTo>
                      <a:pt x="99333" y="7474"/>
                      <a:pt x="93999" y="7950"/>
                      <a:pt x="90942" y="6197"/>
                    </a:cubicBezTo>
                    <a:cubicBezTo>
                      <a:pt x="80902" y="463"/>
                      <a:pt x="72263" y="1740"/>
                      <a:pt x="63005" y="7817"/>
                    </a:cubicBezTo>
                    <a:cubicBezTo>
                      <a:pt x="51699" y="15246"/>
                      <a:pt x="38412" y="14827"/>
                      <a:pt x="25743" y="13732"/>
                    </a:cubicBezTo>
                    <a:cubicBezTo>
                      <a:pt x="17752" y="13036"/>
                      <a:pt x="11970" y="16027"/>
                      <a:pt x="5931" y="19618"/>
                    </a:cubicBezTo>
                    <a:cubicBezTo>
                      <a:pt x="-727" y="23561"/>
                      <a:pt x="-3784" y="29915"/>
                      <a:pt x="-4041" y="37192"/>
                    </a:cubicBezTo>
                    <a:cubicBezTo>
                      <a:pt x="-4261" y="42716"/>
                      <a:pt x="-3346" y="48326"/>
                      <a:pt x="-2546" y="53841"/>
                    </a:cubicBezTo>
                    <a:cubicBezTo>
                      <a:pt x="11742" y="152540"/>
                      <a:pt x="26086" y="251219"/>
                      <a:pt x="40421" y="349898"/>
                    </a:cubicBezTo>
                    <a:cubicBezTo>
                      <a:pt x="45660" y="386045"/>
                      <a:pt x="51099" y="422154"/>
                      <a:pt x="56090" y="458330"/>
                    </a:cubicBezTo>
                    <a:cubicBezTo>
                      <a:pt x="67034" y="537626"/>
                      <a:pt x="77978" y="616941"/>
                      <a:pt x="88465" y="696303"/>
                    </a:cubicBezTo>
                    <a:cubicBezTo>
                      <a:pt x="93799" y="736679"/>
                      <a:pt x="98047" y="777208"/>
                      <a:pt x="103048" y="817632"/>
                    </a:cubicBezTo>
                    <a:cubicBezTo>
                      <a:pt x="104953" y="832948"/>
                      <a:pt x="107144" y="848265"/>
                      <a:pt x="109954" y="863447"/>
                    </a:cubicBezTo>
                    <a:cubicBezTo>
                      <a:pt x="124717" y="943572"/>
                      <a:pt x="139567" y="1023686"/>
                      <a:pt x="154788" y="1103715"/>
                    </a:cubicBezTo>
                    <a:cubicBezTo>
                      <a:pt x="158446" y="1123004"/>
                      <a:pt x="163313" y="1142073"/>
                      <a:pt x="168228" y="1161104"/>
                    </a:cubicBezTo>
                    <a:cubicBezTo>
                      <a:pt x="174914" y="1186945"/>
                      <a:pt x="182058" y="1212672"/>
                      <a:pt x="189268" y="1238380"/>
                    </a:cubicBezTo>
                    <a:cubicBezTo>
                      <a:pt x="192288" y="1249191"/>
                      <a:pt x="195527" y="1259983"/>
                      <a:pt x="199575" y="1270441"/>
                    </a:cubicBezTo>
                    <a:cubicBezTo>
                      <a:pt x="201651" y="1275813"/>
                      <a:pt x="206823" y="1279214"/>
                      <a:pt x="212938" y="1279585"/>
                    </a:cubicBezTo>
                    <a:cubicBezTo>
                      <a:pt x="218587" y="1279909"/>
                      <a:pt x="224521" y="1280319"/>
                      <a:pt x="229902" y="1279014"/>
                    </a:cubicBezTo>
                    <a:cubicBezTo>
                      <a:pt x="239799" y="1276594"/>
                      <a:pt x="249343" y="1275356"/>
                      <a:pt x="259392" y="1278099"/>
                    </a:cubicBezTo>
                    <a:cubicBezTo>
                      <a:pt x="263354" y="1279185"/>
                      <a:pt x="268050" y="1279081"/>
                      <a:pt x="272117" y="1278176"/>
                    </a:cubicBezTo>
                    <a:cubicBezTo>
                      <a:pt x="301663" y="1271527"/>
                      <a:pt x="331477" y="1273718"/>
                      <a:pt x="361414" y="1273451"/>
                    </a:cubicBezTo>
                    <a:cubicBezTo>
                      <a:pt x="388446" y="1273194"/>
                      <a:pt x="415554" y="1275632"/>
                      <a:pt x="442633" y="1273003"/>
                    </a:cubicBezTo>
                    <a:cubicBezTo>
                      <a:pt x="462636" y="1271051"/>
                      <a:pt x="482496" y="1272041"/>
                      <a:pt x="501841" y="1278709"/>
                    </a:cubicBezTo>
                    <a:cubicBezTo>
                      <a:pt x="508813" y="1281100"/>
                      <a:pt x="515986" y="1277299"/>
                      <a:pt x="519596" y="1270394"/>
                    </a:cubicBezTo>
                    <a:cubicBezTo>
                      <a:pt x="525482" y="1259173"/>
                      <a:pt x="531321" y="1247905"/>
                      <a:pt x="536588" y="1236399"/>
                    </a:cubicBezTo>
                    <a:cubicBezTo>
                      <a:pt x="572983" y="1156970"/>
                      <a:pt x="606292" y="1076369"/>
                      <a:pt x="634067" y="993569"/>
                    </a:cubicBezTo>
                    <a:cubicBezTo>
                      <a:pt x="651517" y="941552"/>
                      <a:pt x="670414" y="890013"/>
                      <a:pt x="689226" y="838463"/>
                    </a:cubicBezTo>
                    <a:cubicBezTo>
                      <a:pt x="731241" y="723468"/>
                      <a:pt x="770712" y="607673"/>
                      <a:pt x="805755" y="490411"/>
                    </a:cubicBezTo>
                    <a:cubicBezTo>
                      <a:pt x="822272" y="435185"/>
                      <a:pt x="839740" y="380225"/>
                      <a:pt x="856152" y="324961"/>
                    </a:cubicBezTo>
                    <a:cubicBezTo>
                      <a:pt x="863362" y="300711"/>
                      <a:pt x="868982" y="276012"/>
                      <a:pt x="875354" y="251533"/>
                    </a:cubicBezTo>
                    <a:cubicBezTo>
                      <a:pt x="882069" y="225682"/>
                      <a:pt x="889051" y="199917"/>
                      <a:pt x="895481" y="174009"/>
                    </a:cubicBezTo>
                    <a:cubicBezTo>
                      <a:pt x="900900" y="152187"/>
                      <a:pt x="905901" y="130280"/>
                      <a:pt x="910702" y="108325"/>
                    </a:cubicBezTo>
                    <a:cubicBezTo>
                      <a:pt x="913026" y="97599"/>
                      <a:pt x="908816" y="88636"/>
                      <a:pt x="899700" y="82835"/>
                    </a:cubicBezTo>
                    <a:cubicBezTo>
                      <a:pt x="888956" y="75987"/>
                      <a:pt x="878193" y="68062"/>
                      <a:pt x="866239" y="64367"/>
                    </a:cubicBezTo>
                    <a:cubicBezTo>
                      <a:pt x="841655" y="56766"/>
                      <a:pt x="820242" y="41830"/>
                      <a:pt x="795106" y="36068"/>
                    </a:cubicBezTo>
                    <a:cubicBezTo>
                      <a:pt x="785686" y="33896"/>
                      <a:pt x="783286" y="23342"/>
                      <a:pt x="775485" y="20771"/>
                    </a:cubicBezTo>
                    <a:cubicBezTo>
                      <a:pt x="767674" y="18190"/>
                      <a:pt x="758721" y="19123"/>
                      <a:pt x="750377" y="17799"/>
                    </a:cubicBezTo>
                    <a:cubicBezTo>
                      <a:pt x="747910" y="17408"/>
                      <a:pt x="745872" y="14551"/>
                      <a:pt x="743547" y="12941"/>
                    </a:cubicBezTo>
                    <a:cubicBezTo>
                      <a:pt x="740128" y="10560"/>
                      <a:pt x="736051" y="5759"/>
                      <a:pt x="733251" y="6369"/>
                    </a:cubicBezTo>
                    <a:cubicBezTo>
                      <a:pt x="713487" y="10770"/>
                      <a:pt x="697618" y="-2404"/>
                      <a:pt x="679330" y="-4175"/>
                    </a:cubicBezTo>
                    <a:cubicBezTo>
                      <a:pt x="670091" y="-5061"/>
                      <a:pt x="662366" y="-2204"/>
                      <a:pt x="658223" y="6435"/>
                    </a:cubicBezTo>
                    <a:cubicBezTo>
                      <a:pt x="654003" y="15265"/>
                      <a:pt x="650117" y="24352"/>
                      <a:pt x="646993" y="33620"/>
                    </a:cubicBezTo>
                    <a:cubicBezTo>
                      <a:pt x="627247" y="92285"/>
                      <a:pt x="607635" y="150996"/>
                      <a:pt x="588233" y="209775"/>
                    </a:cubicBezTo>
                    <a:cubicBezTo>
                      <a:pt x="585213" y="218919"/>
                      <a:pt x="579622" y="224015"/>
                      <a:pt x="569926" y="224491"/>
                    </a:cubicBezTo>
                    <a:cubicBezTo>
                      <a:pt x="542798" y="225825"/>
                      <a:pt x="515690" y="227730"/>
                      <a:pt x="488544" y="228149"/>
                    </a:cubicBezTo>
                    <a:cubicBezTo>
                      <a:pt x="445653" y="228844"/>
                      <a:pt x="402733" y="228644"/>
                      <a:pt x="359833" y="228492"/>
                    </a:cubicBezTo>
                    <a:cubicBezTo>
                      <a:pt x="351308" y="228454"/>
                      <a:pt x="342754" y="227244"/>
                      <a:pt x="334286" y="226063"/>
                    </a:cubicBezTo>
                    <a:cubicBezTo>
                      <a:pt x="328248" y="225225"/>
                      <a:pt x="323295" y="221672"/>
                      <a:pt x="321971" y="215814"/>
                    </a:cubicBezTo>
                    <a:cubicBezTo>
                      <a:pt x="316694" y="192554"/>
                      <a:pt x="311560" y="169246"/>
                      <a:pt x="307102" y="145825"/>
                    </a:cubicBezTo>
                    <a:cubicBezTo>
                      <a:pt x="302121" y="119612"/>
                      <a:pt x="298397" y="93170"/>
                      <a:pt x="293243" y="66995"/>
                    </a:cubicBezTo>
                    <a:cubicBezTo>
                      <a:pt x="290262" y="51917"/>
                      <a:pt x="285566" y="37154"/>
                      <a:pt x="281823" y="22952"/>
                    </a:cubicBezTo>
                    <a:moveTo>
                      <a:pt x="491497" y="505822"/>
                    </a:moveTo>
                    <a:cubicBezTo>
                      <a:pt x="491297" y="511404"/>
                      <a:pt x="491973" y="516975"/>
                      <a:pt x="490763" y="522129"/>
                    </a:cubicBezTo>
                    <a:cubicBezTo>
                      <a:pt x="486925" y="538464"/>
                      <a:pt x="483134" y="554856"/>
                      <a:pt x="477943" y="570811"/>
                    </a:cubicBezTo>
                    <a:cubicBezTo>
                      <a:pt x="457159" y="634685"/>
                      <a:pt x="435890" y="698417"/>
                      <a:pt x="414621" y="762140"/>
                    </a:cubicBezTo>
                    <a:cubicBezTo>
                      <a:pt x="413354" y="765940"/>
                      <a:pt x="410639" y="769341"/>
                      <a:pt x="408239" y="772684"/>
                    </a:cubicBezTo>
                    <a:cubicBezTo>
                      <a:pt x="407677" y="773436"/>
                      <a:pt x="404705" y="773712"/>
                      <a:pt x="404476" y="773303"/>
                    </a:cubicBezTo>
                    <a:cubicBezTo>
                      <a:pt x="402543" y="769921"/>
                      <a:pt x="399990" y="766464"/>
                      <a:pt x="399476" y="762778"/>
                    </a:cubicBezTo>
                    <a:cubicBezTo>
                      <a:pt x="388998" y="686626"/>
                      <a:pt x="378730" y="610454"/>
                      <a:pt x="368576" y="534264"/>
                    </a:cubicBezTo>
                    <a:cubicBezTo>
                      <a:pt x="367843" y="528768"/>
                      <a:pt x="367843" y="523100"/>
                      <a:pt x="368300" y="517585"/>
                    </a:cubicBezTo>
                    <a:cubicBezTo>
                      <a:pt x="368510" y="515061"/>
                      <a:pt x="370643" y="512680"/>
                      <a:pt x="372434" y="509203"/>
                    </a:cubicBezTo>
                    <a:cubicBezTo>
                      <a:pt x="406934" y="503164"/>
                      <a:pt x="442710" y="506955"/>
                      <a:pt x="477971" y="503164"/>
                    </a:cubicBezTo>
                    <a:cubicBezTo>
                      <a:pt x="481972" y="502736"/>
                      <a:pt x="486210" y="504717"/>
                      <a:pt x="491497" y="505822"/>
                    </a:cubicBezTo>
                  </a:path>
                </a:pathLst>
              </a:custGeom>
              <a:solidFill>
                <a:srgbClr val="FFF7F0"/>
              </a:solidFill>
              <a:ln w="953"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15DE31B5-273B-E167-9C9E-5DF37B407F2C}"/>
                  </a:ext>
                </a:extLst>
              </p:cNvPr>
              <p:cNvSpPr/>
              <p:nvPr/>
            </p:nvSpPr>
            <p:spPr>
              <a:xfrm flipV="1">
                <a:off x="2816314" y="4908532"/>
                <a:ext cx="945180" cy="1390018"/>
              </a:xfrm>
              <a:custGeom>
                <a:avLst/>
                <a:gdLst>
                  <a:gd name="connsiteX0" fmla="*/ 34354 w 945180"/>
                  <a:gd name="connsiteY0" fmla="*/ 478086 h 1390018"/>
                  <a:gd name="connsiteX1" fmla="*/ 22257 w 945180"/>
                  <a:gd name="connsiteY1" fmla="*/ 515433 h 1390018"/>
                  <a:gd name="connsiteX2" fmla="*/ 12723 w 945180"/>
                  <a:gd name="connsiteY2" fmla="*/ 551343 h 1390018"/>
                  <a:gd name="connsiteX3" fmla="*/ -2908 w 945180"/>
                  <a:gd name="connsiteY3" fmla="*/ 711325 h 1390018"/>
                  <a:gd name="connsiteX4" fmla="*/ 24153 w 945180"/>
                  <a:gd name="connsiteY4" fmla="*/ 890433 h 1390018"/>
                  <a:gd name="connsiteX5" fmla="*/ 69377 w 945180"/>
                  <a:gd name="connsiteY5" fmla="*/ 1027869 h 1390018"/>
                  <a:gd name="connsiteX6" fmla="*/ 82474 w 945180"/>
                  <a:gd name="connsiteY6" fmla="*/ 1058292 h 1390018"/>
                  <a:gd name="connsiteX7" fmla="*/ 225540 w 945180"/>
                  <a:gd name="connsiteY7" fmla="*/ 1244448 h 1390018"/>
                  <a:gd name="connsiteX8" fmla="*/ 327457 w 945180"/>
                  <a:gd name="connsiteY8" fmla="*/ 1316953 h 1390018"/>
                  <a:gd name="connsiteX9" fmla="*/ 533255 w 945180"/>
                  <a:gd name="connsiteY9" fmla="*/ 1383771 h 1390018"/>
                  <a:gd name="connsiteX10" fmla="*/ 704523 w 945180"/>
                  <a:gd name="connsiteY10" fmla="*/ 1371969 h 1390018"/>
                  <a:gd name="connsiteX11" fmla="*/ 757606 w 945180"/>
                  <a:gd name="connsiteY11" fmla="*/ 1359234 h 1390018"/>
                  <a:gd name="connsiteX12" fmla="*/ 832368 w 945180"/>
                  <a:gd name="connsiteY12" fmla="*/ 1332145 h 1390018"/>
                  <a:gd name="connsiteX13" fmla="*/ 882022 w 945180"/>
                  <a:gd name="connsiteY13" fmla="*/ 1309685 h 1390018"/>
                  <a:gd name="connsiteX14" fmla="*/ 908168 w 945180"/>
                  <a:gd name="connsiteY14" fmla="*/ 1296502 h 1390018"/>
                  <a:gd name="connsiteX15" fmla="*/ 921208 w 945180"/>
                  <a:gd name="connsiteY15" fmla="*/ 1268909 h 1390018"/>
                  <a:gd name="connsiteX16" fmla="*/ 913235 w 945180"/>
                  <a:gd name="connsiteY16" fmla="*/ 1241382 h 1390018"/>
                  <a:gd name="connsiteX17" fmla="*/ 907320 w 945180"/>
                  <a:gd name="connsiteY17" fmla="*/ 1209749 h 1390018"/>
                  <a:gd name="connsiteX18" fmla="*/ 898862 w 945180"/>
                  <a:gd name="connsiteY18" fmla="*/ 1196900 h 1390018"/>
                  <a:gd name="connsiteX19" fmla="*/ 892594 w 945180"/>
                  <a:gd name="connsiteY19" fmla="*/ 1187527 h 1390018"/>
                  <a:gd name="connsiteX20" fmla="*/ 888661 w 945180"/>
                  <a:gd name="connsiteY20" fmla="*/ 1164257 h 1390018"/>
                  <a:gd name="connsiteX21" fmla="*/ 868735 w 945180"/>
                  <a:gd name="connsiteY21" fmla="*/ 1114613 h 1390018"/>
                  <a:gd name="connsiteX22" fmla="*/ 849018 w 945180"/>
                  <a:gd name="connsiteY22" fmla="*/ 1060244 h 1390018"/>
                  <a:gd name="connsiteX23" fmla="*/ 835845 w 945180"/>
                  <a:gd name="connsiteY23" fmla="*/ 1039375 h 1390018"/>
                  <a:gd name="connsiteX24" fmla="*/ 793887 w 945180"/>
                  <a:gd name="connsiteY24" fmla="*/ 1029336 h 1390018"/>
                  <a:gd name="connsiteX25" fmla="*/ 786162 w 945180"/>
                  <a:gd name="connsiteY25" fmla="*/ 1032584 h 1390018"/>
                  <a:gd name="connsiteX26" fmla="*/ 663833 w 945180"/>
                  <a:gd name="connsiteY26" fmla="*/ 1075246 h 1390018"/>
                  <a:gd name="connsiteX27" fmla="*/ 572193 w 945180"/>
                  <a:gd name="connsiteY27" fmla="*/ 1080323 h 1390018"/>
                  <a:gd name="connsiteX28" fmla="*/ 568021 w 945180"/>
                  <a:gd name="connsiteY28" fmla="*/ 1079828 h 1390018"/>
                  <a:gd name="connsiteX29" fmla="*/ 458121 w 945180"/>
                  <a:gd name="connsiteY29" fmla="*/ 1043204 h 1390018"/>
                  <a:gd name="connsiteX30" fmla="*/ 371653 w 945180"/>
                  <a:gd name="connsiteY30" fmla="*/ 960213 h 1390018"/>
                  <a:gd name="connsiteX31" fmla="*/ 309179 w 945180"/>
                  <a:gd name="connsiteY31" fmla="*/ 829959 h 1390018"/>
                  <a:gd name="connsiteX32" fmla="*/ 298311 w 945180"/>
                  <a:gd name="connsiteY32" fmla="*/ 798717 h 1390018"/>
                  <a:gd name="connsiteX33" fmla="*/ 282937 w 945180"/>
                  <a:gd name="connsiteY33" fmla="*/ 701562 h 1390018"/>
                  <a:gd name="connsiteX34" fmla="*/ 284804 w 945180"/>
                  <a:gd name="connsiteY34" fmla="*/ 635620 h 1390018"/>
                  <a:gd name="connsiteX35" fmla="*/ 313274 w 945180"/>
                  <a:gd name="connsiteY35" fmla="*/ 485649 h 1390018"/>
                  <a:gd name="connsiteX36" fmla="*/ 351308 w 945180"/>
                  <a:gd name="connsiteY36" fmla="*/ 422013 h 1390018"/>
                  <a:gd name="connsiteX37" fmla="*/ 410696 w 945180"/>
                  <a:gd name="connsiteY37" fmla="*/ 369891 h 1390018"/>
                  <a:gd name="connsiteX38" fmla="*/ 456254 w 945180"/>
                  <a:gd name="connsiteY38" fmla="*/ 340192 h 1390018"/>
                  <a:gd name="connsiteX39" fmla="*/ 470342 w 945180"/>
                  <a:gd name="connsiteY39" fmla="*/ 331163 h 1390018"/>
                  <a:gd name="connsiteX40" fmla="*/ 595167 w 945180"/>
                  <a:gd name="connsiteY40" fmla="*/ 299359 h 1390018"/>
                  <a:gd name="connsiteX41" fmla="*/ 620313 w 945180"/>
                  <a:gd name="connsiteY41" fmla="*/ 300283 h 1390018"/>
                  <a:gd name="connsiteX42" fmla="*/ 684654 w 945180"/>
                  <a:gd name="connsiteY42" fmla="*/ 315656 h 1390018"/>
                  <a:gd name="connsiteX43" fmla="*/ 756720 w 945180"/>
                  <a:gd name="connsiteY43" fmla="*/ 357966 h 1390018"/>
                  <a:gd name="connsiteX44" fmla="*/ 784162 w 945180"/>
                  <a:gd name="connsiteY44" fmla="*/ 377035 h 1390018"/>
                  <a:gd name="connsiteX45" fmla="*/ 837607 w 945180"/>
                  <a:gd name="connsiteY45" fmla="*/ 366291 h 1390018"/>
                  <a:gd name="connsiteX46" fmla="*/ 856438 w 945180"/>
                  <a:gd name="connsiteY46" fmla="*/ 345707 h 1390018"/>
                  <a:gd name="connsiteX47" fmla="*/ 859248 w 945180"/>
                  <a:gd name="connsiteY47" fmla="*/ 334573 h 1390018"/>
                  <a:gd name="connsiteX48" fmla="*/ 863048 w 945180"/>
                  <a:gd name="connsiteY48" fmla="*/ 323886 h 1390018"/>
                  <a:gd name="connsiteX49" fmla="*/ 876021 w 945180"/>
                  <a:gd name="connsiteY49" fmla="*/ 301064 h 1390018"/>
                  <a:gd name="connsiteX50" fmla="*/ 877107 w 945180"/>
                  <a:gd name="connsiteY50" fmla="*/ 277632 h 1390018"/>
                  <a:gd name="connsiteX51" fmla="*/ 884460 w 945180"/>
                  <a:gd name="connsiteY51" fmla="*/ 270422 h 1390018"/>
                  <a:gd name="connsiteX52" fmla="*/ 892747 w 945180"/>
                  <a:gd name="connsiteY52" fmla="*/ 271403 h 1390018"/>
                  <a:gd name="connsiteX53" fmla="*/ 904758 w 945180"/>
                  <a:gd name="connsiteY53" fmla="*/ 263078 h 1390018"/>
                  <a:gd name="connsiteX54" fmla="*/ 910911 w 945180"/>
                  <a:gd name="connsiteY54" fmla="*/ 239971 h 1390018"/>
                  <a:gd name="connsiteX55" fmla="*/ 919588 w 945180"/>
                  <a:gd name="connsiteY55" fmla="*/ 233922 h 1390018"/>
                  <a:gd name="connsiteX56" fmla="*/ 927551 w 945180"/>
                  <a:gd name="connsiteY56" fmla="*/ 226092 h 1390018"/>
                  <a:gd name="connsiteX57" fmla="*/ 931228 w 945180"/>
                  <a:gd name="connsiteY57" fmla="*/ 206776 h 1390018"/>
                  <a:gd name="connsiteX58" fmla="*/ 940905 w 945180"/>
                  <a:gd name="connsiteY58" fmla="*/ 179544 h 1390018"/>
                  <a:gd name="connsiteX59" fmla="*/ 936095 w 945180"/>
                  <a:gd name="connsiteY59" fmla="*/ 156332 h 1390018"/>
                  <a:gd name="connsiteX60" fmla="*/ 924418 w 945180"/>
                  <a:gd name="connsiteY60" fmla="*/ 144463 h 1390018"/>
                  <a:gd name="connsiteX61" fmla="*/ 918874 w 945180"/>
                  <a:gd name="connsiteY61" fmla="*/ 134091 h 1390018"/>
                  <a:gd name="connsiteX62" fmla="*/ 903491 w 945180"/>
                  <a:gd name="connsiteY62" fmla="*/ 106230 h 1390018"/>
                  <a:gd name="connsiteX63" fmla="*/ 779933 w 945180"/>
                  <a:gd name="connsiteY63" fmla="*/ 28611 h 1390018"/>
                  <a:gd name="connsiteX64" fmla="*/ 764559 w 945180"/>
                  <a:gd name="connsiteY64" fmla="*/ 21962 h 1390018"/>
                  <a:gd name="connsiteX65" fmla="*/ 680501 w 945180"/>
                  <a:gd name="connsiteY65" fmla="*/ -1612 h 1390018"/>
                  <a:gd name="connsiteX66" fmla="*/ 538207 w 945180"/>
                  <a:gd name="connsiteY66" fmla="*/ 3465 h 1390018"/>
                  <a:gd name="connsiteX67" fmla="*/ 472028 w 945180"/>
                  <a:gd name="connsiteY67" fmla="*/ 15000 h 1390018"/>
                  <a:gd name="connsiteX68" fmla="*/ 405172 w 945180"/>
                  <a:gd name="connsiteY68" fmla="*/ 38850 h 1390018"/>
                  <a:gd name="connsiteX69" fmla="*/ 359347 w 945180"/>
                  <a:gd name="connsiteY69" fmla="*/ 59338 h 1390018"/>
                  <a:gd name="connsiteX70" fmla="*/ 311865 w 945180"/>
                  <a:gd name="connsiteY70" fmla="*/ 85199 h 1390018"/>
                  <a:gd name="connsiteX71" fmla="*/ 198117 w 945180"/>
                  <a:gd name="connsiteY71" fmla="*/ 170209 h 1390018"/>
                  <a:gd name="connsiteX72" fmla="*/ 123108 w 945180"/>
                  <a:gd name="connsiteY72" fmla="*/ 258144 h 1390018"/>
                  <a:gd name="connsiteX73" fmla="*/ 42526 w 945180"/>
                  <a:gd name="connsiteY73" fmla="*/ 448092 h 1390018"/>
                  <a:gd name="connsiteX74" fmla="*/ 34354 w 945180"/>
                  <a:gd name="connsiteY74" fmla="*/ 478086 h 139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45180" h="1390018">
                    <a:moveTo>
                      <a:pt x="34354" y="478086"/>
                    </a:moveTo>
                    <a:cubicBezTo>
                      <a:pt x="29887" y="491802"/>
                      <a:pt x="25782" y="503537"/>
                      <a:pt x="22257" y="515433"/>
                    </a:cubicBezTo>
                    <a:cubicBezTo>
                      <a:pt x="18742" y="527302"/>
                      <a:pt x="15047" y="539208"/>
                      <a:pt x="12723" y="551343"/>
                    </a:cubicBezTo>
                    <a:cubicBezTo>
                      <a:pt x="2569" y="604187"/>
                      <a:pt x="-4394" y="657527"/>
                      <a:pt x="-2908" y="711325"/>
                    </a:cubicBezTo>
                    <a:cubicBezTo>
                      <a:pt x="-1231" y="771961"/>
                      <a:pt x="6341" y="831892"/>
                      <a:pt x="24153" y="890433"/>
                    </a:cubicBezTo>
                    <a:cubicBezTo>
                      <a:pt x="38193" y="936591"/>
                      <a:pt x="54404" y="982025"/>
                      <a:pt x="69377" y="1027869"/>
                    </a:cubicBezTo>
                    <a:cubicBezTo>
                      <a:pt x="72787" y="1038308"/>
                      <a:pt x="77816" y="1048272"/>
                      <a:pt x="82474" y="1058292"/>
                    </a:cubicBezTo>
                    <a:cubicBezTo>
                      <a:pt x="116145" y="1130729"/>
                      <a:pt x="162570" y="1193547"/>
                      <a:pt x="225540" y="1244448"/>
                    </a:cubicBezTo>
                    <a:cubicBezTo>
                      <a:pt x="258039" y="1270728"/>
                      <a:pt x="290862" y="1296245"/>
                      <a:pt x="327457" y="1316953"/>
                    </a:cubicBezTo>
                    <a:cubicBezTo>
                      <a:pt x="391446" y="1353157"/>
                      <a:pt x="459474" y="1377579"/>
                      <a:pt x="533255" y="1383771"/>
                    </a:cubicBezTo>
                    <a:cubicBezTo>
                      <a:pt x="590785" y="1388609"/>
                      <a:pt x="648040" y="1384161"/>
                      <a:pt x="704523" y="1371969"/>
                    </a:cubicBezTo>
                    <a:cubicBezTo>
                      <a:pt x="722307" y="1368131"/>
                      <a:pt x="739947" y="1363625"/>
                      <a:pt x="757606" y="1359234"/>
                    </a:cubicBezTo>
                    <a:cubicBezTo>
                      <a:pt x="783495" y="1352795"/>
                      <a:pt x="808536" y="1344261"/>
                      <a:pt x="832368" y="1332145"/>
                    </a:cubicBezTo>
                    <a:cubicBezTo>
                      <a:pt x="848541" y="1323935"/>
                      <a:pt x="865524" y="1317305"/>
                      <a:pt x="882022" y="1309685"/>
                    </a:cubicBezTo>
                    <a:cubicBezTo>
                      <a:pt x="890880" y="1305589"/>
                      <a:pt x="899453" y="1300903"/>
                      <a:pt x="908168" y="1296502"/>
                    </a:cubicBezTo>
                    <a:cubicBezTo>
                      <a:pt x="919855" y="1290626"/>
                      <a:pt x="922560" y="1281206"/>
                      <a:pt x="921208" y="1268909"/>
                    </a:cubicBezTo>
                    <a:cubicBezTo>
                      <a:pt x="920131" y="1259108"/>
                      <a:pt x="918303" y="1249716"/>
                      <a:pt x="913235" y="1241382"/>
                    </a:cubicBezTo>
                    <a:cubicBezTo>
                      <a:pt x="907158" y="1231380"/>
                      <a:pt x="905358" y="1221265"/>
                      <a:pt x="907320" y="1209749"/>
                    </a:cubicBezTo>
                    <a:cubicBezTo>
                      <a:pt x="908244" y="1204339"/>
                      <a:pt x="904682" y="1199538"/>
                      <a:pt x="898862" y="1196900"/>
                    </a:cubicBezTo>
                    <a:cubicBezTo>
                      <a:pt x="895128" y="1195214"/>
                      <a:pt x="891699" y="1192480"/>
                      <a:pt x="892594" y="1187527"/>
                    </a:cubicBezTo>
                    <a:cubicBezTo>
                      <a:pt x="894061" y="1179278"/>
                      <a:pt x="892928" y="1172363"/>
                      <a:pt x="888661" y="1164257"/>
                    </a:cubicBezTo>
                    <a:cubicBezTo>
                      <a:pt x="880384" y="1148532"/>
                      <a:pt x="874954" y="1131339"/>
                      <a:pt x="868735" y="1114613"/>
                    </a:cubicBezTo>
                    <a:cubicBezTo>
                      <a:pt x="862010" y="1096544"/>
                      <a:pt x="856209" y="1078123"/>
                      <a:pt x="849018" y="1060244"/>
                    </a:cubicBezTo>
                    <a:cubicBezTo>
                      <a:pt x="845998" y="1052739"/>
                      <a:pt x="841131" y="1045633"/>
                      <a:pt x="835845" y="1039375"/>
                    </a:cubicBezTo>
                    <a:cubicBezTo>
                      <a:pt x="825977" y="1027659"/>
                      <a:pt x="807765" y="1023764"/>
                      <a:pt x="793887" y="1029336"/>
                    </a:cubicBezTo>
                    <a:cubicBezTo>
                      <a:pt x="791296" y="1030374"/>
                      <a:pt x="788525" y="1031155"/>
                      <a:pt x="786162" y="1032584"/>
                    </a:cubicBezTo>
                    <a:cubicBezTo>
                      <a:pt x="748500" y="1055406"/>
                      <a:pt x="705581" y="1063902"/>
                      <a:pt x="663833" y="1075246"/>
                    </a:cubicBezTo>
                    <a:cubicBezTo>
                      <a:pt x="633905" y="1083371"/>
                      <a:pt x="603120" y="1085343"/>
                      <a:pt x="572193" y="1080323"/>
                    </a:cubicBezTo>
                    <a:cubicBezTo>
                      <a:pt x="570812" y="1080104"/>
                      <a:pt x="569411" y="1079838"/>
                      <a:pt x="568021" y="1079828"/>
                    </a:cubicBezTo>
                    <a:cubicBezTo>
                      <a:pt x="527235" y="1079647"/>
                      <a:pt x="491754" y="1063759"/>
                      <a:pt x="458121" y="1043204"/>
                    </a:cubicBezTo>
                    <a:cubicBezTo>
                      <a:pt x="423174" y="1021840"/>
                      <a:pt x="393780" y="994522"/>
                      <a:pt x="371653" y="960213"/>
                    </a:cubicBezTo>
                    <a:cubicBezTo>
                      <a:pt x="345317" y="919379"/>
                      <a:pt x="321800" y="877212"/>
                      <a:pt x="309179" y="829959"/>
                    </a:cubicBezTo>
                    <a:cubicBezTo>
                      <a:pt x="306340" y="819348"/>
                      <a:pt x="302264" y="809013"/>
                      <a:pt x="298311" y="798717"/>
                    </a:cubicBezTo>
                    <a:cubicBezTo>
                      <a:pt x="286252" y="767370"/>
                      <a:pt x="281423" y="735013"/>
                      <a:pt x="282937" y="701562"/>
                    </a:cubicBezTo>
                    <a:cubicBezTo>
                      <a:pt x="283928" y="679597"/>
                      <a:pt x="283271" y="657537"/>
                      <a:pt x="284804" y="635620"/>
                    </a:cubicBezTo>
                    <a:cubicBezTo>
                      <a:pt x="288386" y="584595"/>
                      <a:pt x="298520" y="534636"/>
                      <a:pt x="313274" y="485649"/>
                    </a:cubicBezTo>
                    <a:cubicBezTo>
                      <a:pt x="320542" y="461512"/>
                      <a:pt x="334572" y="440462"/>
                      <a:pt x="351308" y="422013"/>
                    </a:cubicBezTo>
                    <a:cubicBezTo>
                      <a:pt x="368948" y="402591"/>
                      <a:pt x="387979" y="384093"/>
                      <a:pt x="410696" y="369891"/>
                    </a:cubicBezTo>
                    <a:cubicBezTo>
                      <a:pt x="426070" y="360281"/>
                      <a:pt x="441072" y="350099"/>
                      <a:pt x="456254" y="340192"/>
                    </a:cubicBezTo>
                    <a:cubicBezTo>
                      <a:pt x="460921" y="337145"/>
                      <a:pt x="465541" y="334001"/>
                      <a:pt x="470342" y="331163"/>
                    </a:cubicBezTo>
                    <a:cubicBezTo>
                      <a:pt x="495059" y="316523"/>
                      <a:pt x="566554" y="298330"/>
                      <a:pt x="595167" y="299359"/>
                    </a:cubicBezTo>
                    <a:cubicBezTo>
                      <a:pt x="603558" y="299654"/>
                      <a:pt x="612055" y="301140"/>
                      <a:pt x="620313" y="300283"/>
                    </a:cubicBezTo>
                    <a:cubicBezTo>
                      <a:pt x="643773" y="297854"/>
                      <a:pt x="664880" y="304988"/>
                      <a:pt x="684654" y="315656"/>
                    </a:cubicBezTo>
                    <a:cubicBezTo>
                      <a:pt x="709172" y="328887"/>
                      <a:pt x="732917" y="343507"/>
                      <a:pt x="756720" y="357966"/>
                    </a:cubicBezTo>
                    <a:cubicBezTo>
                      <a:pt x="766236" y="363738"/>
                      <a:pt x="774837" y="370930"/>
                      <a:pt x="784162" y="377035"/>
                    </a:cubicBezTo>
                    <a:cubicBezTo>
                      <a:pt x="820014" y="400524"/>
                      <a:pt x="816147" y="398609"/>
                      <a:pt x="837607" y="366291"/>
                    </a:cubicBezTo>
                    <a:cubicBezTo>
                      <a:pt x="842969" y="358223"/>
                      <a:pt x="845913" y="349336"/>
                      <a:pt x="856438" y="345707"/>
                    </a:cubicBezTo>
                    <a:cubicBezTo>
                      <a:pt x="858438" y="345022"/>
                      <a:pt x="858190" y="338392"/>
                      <a:pt x="859248" y="334573"/>
                    </a:cubicBezTo>
                    <a:cubicBezTo>
                      <a:pt x="860276" y="330839"/>
                      <a:pt x="860657" y="324896"/>
                      <a:pt x="863048" y="323886"/>
                    </a:cubicBezTo>
                    <a:cubicBezTo>
                      <a:pt x="874011" y="319285"/>
                      <a:pt x="870944" y="307865"/>
                      <a:pt x="876021" y="301064"/>
                    </a:cubicBezTo>
                    <a:cubicBezTo>
                      <a:pt x="882270" y="292682"/>
                      <a:pt x="877897" y="285433"/>
                      <a:pt x="877107" y="277632"/>
                    </a:cubicBezTo>
                    <a:cubicBezTo>
                      <a:pt x="876621" y="272851"/>
                      <a:pt x="879021" y="270365"/>
                      <a:pt x="884460" y="270422"/>
                    </a:cubicBezTo>
                    <a:cubicBezTo>
                      <a:pt x="887222" y="270451"/>
                      <a:pt x="889985" y="271384"/>
                      <a:pt x="892747" y="271403"/>
                    </a:cubicBezTo>
                    <a:cubicBezTo>
                      <a:pt x="900577" y="271460"/>
                      <a:pt x="903796" y="270184"/>
                      <a:pt x="904758" y="263078"/>
                    </a:cubicBezTo>
                    <a:cubicBezTo>
                      <a:pt x="905844" y="255058"/>
                      <a:pt x="913054" y="249077"/>
                      <a:pt x="910911" y="239971"/>
                    </a:cubicBezTo>
                    <a:cubicBezTo>
                      <a:pt x="909597" y="234351"/>
                      <a:pt x="915664" y="234675"/>
                      <a:pt x="919588" y="233922"/>
                    </a:cubicBezTo>
                    <a:cubicBezTo>
                      <a:pt x="924046" y="233065"/>
                      <a:pt x="928237" y="230331"/>
                      <a:pt x="927551" y="226092"/>
                    </a:cubicBezTo>
                    <a:cubicBezTo>
                      <a:pt x="926380" y="218911"/>
                      <a:pt x="928104" y="213177"/>
                      <a:pt x="931228" y="206776"/>
                    </a:cubicBezTo>
                    <a:cubicBezTo>
                      <a:pt x="935429" y="198146"/>
                      <a:pt x="938286" y="188802"/>
                      <a:pt x="940905" y="179544"/>
                    </a:cubicBezTo>
                    <a:cubicBezTo>
                      <a:pt x="943249" y="171267"/>
                      <a:pt x="942267" y="163075"/>
                      <a:pt x="936095" y="156332"/>
                    </a:cubicBezTo>
                    <a:cubicBezTo>
                      <a:pt x="932352" y="152245"/>
                      <a:pt x="927913" y="148731"/>
                      <a:pt x="924418" y="144463"/>
                    </a:cubicBezTo>
                    <a:cubicBezTo>
                      <a:pt x="921922" y="141434"/>
                      <a:pt x="918722" y="137491"/>
                      <a:pt x="918874" y="134091"/>
                    </a:cubicBezTo>
                    <a:cubicBezTo>
                      <a:pt x="919465" y="121442"/>
                      <a:pt x="912226" y="113288"/>
                      <a:pt x="903491" y="106230"/>
                    </a:cubicBezTo>
                    <a:cubicBezTo>
                      <a:pt x="865467" y="75522"/>
                      <a:pt x="824329" y="49547"/>
                      <a:pt x="779933" y="28611"/>
                    </a:cubicBezTo>
                    <a:cubicBezTo>
                      <a:pt x="774885" y="26230"/>
                      <a:pt x="769303" y="24791"/>
                      <a:pt x="764559" y="21962"/>
                    </a:cubicBezTo>
                    <a:cubicBezTo>
                      <a:pt x="738680" y="6522"/>
                      <a:pt x="709991" y="2236"/>
                      <a:pt x="680501" y="-1612"/>
                    </a:cubicBezTo>
                    <a:cubicBezTo>
                      <a:pt x="632562" y="-7879"/>
                      <a:pt x="585432" y="-2079"/>
                      <a:pt x="538207" y="3465"/>
                    </a:cubicBezTo>
                    <a:cubicBezTo>
                      <a:pt x="515995" y="6075"/>
                      <a:pt x="494011" y="10732"/>
                      <a:pt x="472028" y="15000"/>
                    </a:cubicBezTo>
                    <a:cubicBezTo>
                      <a:pt x="448539" y="19552"/>
                      <a:pt x="426251" y="27239"/>
                      <a:pt x="405172" y="38850"/>
                    </a:cubicBezTo>
                    <a:cubicBezTo>
                      <a:pt x="390570" y="46889"/>
                      <a:pt x="375035" y="53557"/>
                      <a:pt x="359347" y="59338"/>
                    </a:cubicBezTo>
                    <a:cubicBezTo>
                      <a:pt x="342088" y="65701"/>
                      <a:pt x="326933" y="74797"/>
                      <a:pt x="311865" y="85199"/>
                    </a:cubicBezTo>
                    <a:cubicBezTo>
                      <a:pt x="272850" y="112164"/>
                      <a:pt x="235627" y="141320"/>
                      <a:pt x="198117" y="170209"/>
                    </a:cubicBezTo>
                    <a:cubicBezTo>
                      <a:pt x="166523" y="194546"/>
                      <a:pt x="143406" y="225054"/>
                      <a:pt x="123108" y="258144"/>
                    </a:cubicBezTo>
                    <a:cubicBezTo>
                      <a:pt x="86703" y="317514"/>
                      <a:pt x="60433" y="381112"/>
                      <a:pt x="42526" y="448092"/>
                    </a:cubicBezTo>
                    <a:cubicBezTo>
                      <a:pt x="39678" y="458750"/>
                      <a:pt x="36726" y="469380"/>
                      <a:pt x="34354" y="478086"/>
                    </a:cubicBezTo>
                  </a:path>
                </a:pathLst>
              </a:custGeom>
              <a:solidFill>
                <a:srgbClr val="FFF7F0"/>
              </a:solidFill>
              <a:ln w="953"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57C438B9-8560-A313-CBD4-5596E2178FF6}"/>
                  </a:ext>
                </a:extLst>
              </p:cNvPr>
              <p:cNvSpPr/>
              <p:nvPr/>
            </p:nvSpPr>
            <p:spPr>
              <a:xfrm flipV="1">
                <a:off x="4884927" y="4960568"/>
                <a:ext cx="785803" cy="1281199"/>
              </a:xfrm>
              <a:custGeom>
                <a:avLst/>
                <a:gdLst>
                  <a:gd name="connsiteX0" fmla="*/ 763878 w 785803"/>
                  <a:gd name="connsiteY0" fmla="*/ 132131 h 1281199"/>
                  <a:gd name="connsiteX1" fmla="*/ 775098 w 785803"/>
                  <a:gd name="connsiteY1" fmla="*/ 126358 h 1281199"/>
                  <a:gd name="connsiteX2" fmla="*/ 780194 w 785803"/>
                  <a:gd name="connsiteY2" fmla="*/ 116633 h 1281199"/>
                  <a:gd name="connsiteX3" fmla="*/ 776431 w 785803"/>
                  <a:gd name="connsiteY3" fmla="*/ 90469 h 1281199"/>
                  <a:gd name="connsiteX4" fmla="*/ 776355 w 785803"/>
                  <a:gd name="connsiteY4" fmla="*/ 82658 h 1281199"/>
                  <a:gd name="connsiteX5" fmla="*/ 763925 w 785803"/>
                  <a:gd name="connsiteY5" fmla="*/ 42796 h 1281199"/>
                  <a:gd name="connsiteX6" fmla="*/ 754133 w 785803"/>
                  <a:gd name="connsiteY6" fmla="*/ 24441 h 1281199"/>
                  <a:gd name="connsiteX7" fmla="*/ 736264 w 785803"/>
                  <a:gd name="connsiteY7" fmla="*/ 14059 h 1281199"/>
                  <a:gd name="connsiteX8" fmla="*/ 719129 w 785803"/>
                  <a:gd name="connsiteY8" fmla="*/ 13744 h 1281199"/>
                  <a:gd name="connsiteX9" fmla="*/ 678419 w 785803"/>
                  <a:gd name="connsiteY9" fmla="*/ 3515 h 1281199"/>
                  <a:gd name="connsiteX10" fmla="*/ 649778 w 785803"/>
                  <a:gd name="connsiteY10" fmla="*/ 2438 h 1281199"/>
                  <a:gd name="connsiteX11" fmla="*/ 603772 w 785803"/>
                  <a:gd name="connsiteY11" fmla="*/ 9030 h 1281199"/>
                  <a:gd name="connsiteX12" fmla="*/ 587094 w 785803"/>
                  <a:gd name="connsiteY12" fmla="*/ 6153 h 1281199"/>
                  <a:gd name="connsiteX13" fmla="*/ 558014 w 785803"/>
                  <a:gd name="connsiteY13" fmla="*/ 5086 h 1281199"/>
                  <a:gd name="connsiteX14" fmla="*/ 536887 w 785803"/>
                  <a:gd name="connsiteY14" fmla="*/ 8439 h 1281199"/>
                  <a:gd name="connsiteX15" fmla="*/ 503255 w 785803"/>
                  <a:gd name="connsiteY15" fmla="*/ 4772 h 1281199"/>
                  <a:gd name="connsiteX16" fmla="*/ 452886 w 785803"/>
                  <a:gd name="connsiteY16" fmla="*/ -1886 h 1281199"/>
                  <a:gd name="connsiteX17" fmla="*/ 345759 w 785803"/>
                  <a:gd name="connsiteY17" fmla="*/ -571 h 1281199"/>
                  <a:gd name="connsiteX18" fmla="*/ 277236 w 785803"/>
                  <a:gd name="connsiteY18" fmla="*/ -2382 h 1281199"/>
                  <a:gd name="connsiteX19" fmla="*/ 131484 w 785803"/>
                  <a:gd name="connsiteY19" fmla="*/ -2534 h 1281199"/>
                  <a:gd name="connsiteX20" fmla="*/ 80106 w 785803"/>
                  <a:gd name="connsiteY20" fmla="*/ -3877 h 1281199"/>
                  <a:gd name="connsiteX21" fmla="*/ 37358 w 785803"/>
                  <a:gd name="connsiteY21" fmla="*/ -3791 h 1281199"/>
                  <a:gd name="connsiteX22" fmla="*/ 17518 w 785803"/>
                  <a:gd name="connsiteY22" fmla="*/ 3305 h 1281199"/>
                  <a:gd name="connsiteX23" fmla="*/ 6526 w 785803"/>
                  <a:gd name="connsiteY23" fmla="*/ 15478 h 1281199"/>
                  <a:gd name="connsiteX24" fmla="*/ 1706 w 785803"/>
                  <a:gd name="connsiteY24" fmla="*/ 60903 h 1281199"/>
                  <a:gd name="connsiteX25" fmla="*/ 4506 w 785803"/>
                  <a:gd name="connsiteY25" fmla="*/ 119605 h 1281199"/>
                  <a:gd name="connsiteX26" fmla="*/ 306 w 785803"/>
                  <a:gd name="connsiteY26" fmla="*/ 207864 h 1281199"/>
                  <a:gd name="connsiteX27" fmla="*/ -1923 w 785803"/>
                  <a:gd name="connsiteY27" fmla="*/ 283559 h 1281199"/>
                  <a:gd name="connsiteX28" fmla="*/ -1066 w 785803"/>
                  <a:gd name="connsiteY28" fmla="*/ 510845 h 1281199"/>
                  <a:gd name="connsiteX29" fmla="*/ 744 w 785803"/>
                  <a:gd name="connsiteY29" fmla="*/ 653872 h 1281199"/>
                  <a:gd name="connsiteX30" fmla="*/ 1525 w 785803"/>
                  <a:gd name="connsiteY30" fmla="*/ 788499 h 1281199"/>
                  <a:gd name="connsiteX31" fmla="*/ 4602 w 785803"/>
                  <a:gd name="connsiteY31" fmla="*/ 893674 h 1281199"/>
                  <a:gd name="connsiteX32" fmla="*/ 2668 w 785803"/>
                  <a:gd name="connsiteY32" fmla="*/ 998839 h 1281199"/>
                  <a:gd name="connsiteX33" fmla="*/ 1915 w 785803"/>
                  <a:gd name="connsiteY33" fmla="*/ 1036634 h 1281199"/>
                  <a:gd name="connsiteX34" fmla="*/ -751 w 785803"/>
                  <a:gd name="connsiteY34" fmla="*/ 1086993 h 1281199"/>
                  <a:gd name="connsiteX35" fmla="*/ -2018 w 785803"/>
                  <a:gd name="connsiteY35" fmla="*/ 1208770 h 1281199"/>
                  <a:gd name="connsiteX36" fmla="*/ 211 w 785803"/>
                  <a:gd name="connsiteY36" fmla="*/ 1246422 h 1281199"/>
                  <a:gd name="connsiteX37" fmla="*/ 13993 w 785803"/>
                  <a:gd name="connsiteY37" fmla="*/ 1260253 h 1281199"/>
                  <a:gd name="connsiteX38" fmla="*/ 124845 w 785803"/>
                  <a:gd name="connsiteY38" fmla="*/ 1262558 h 1281199"/>
                  <a:gd name="connsiteX39" fmla="*/ 145943 w 785803"/>
                  <a:gd name="connsiteY39" fmla="*/ 1263710 h 1281199"/>
                  <a:gd name="connsiteX40" fmla="*/ 226248 w 785803"/>
                  <a:gd name="connsiteY40" fmla="*/ 1276255 h 1281199"/>
                  <a:gd name="connsiteX41" fmla="*/ 234430 w 785803"/>
                  <a:gd name="connsiteY41" fmla="*/ 1276150 h 1281199"/>
                  <a:gd name="connsiteX42" fmla="*/ 280617 w 785803"/>
                  <a:gd name="connsiteY42" fmla="*/ 1270664 h 1281199"/>
                  <a:gd name="connsiteX43" fmla="*/ 296809 w 785803"/>
                  <a:gd name="connsiteY43" fmla="*/ 1253623 h 1281199"/>
                  <a:gd name="connsiteX44" fmla="*/ 308935 w 785803"/>
                  <a:gd name="connsiteY44" fmla="*/ 1073315 h 1281199"/>
                  <a:gd name="connsiteX45" fmla="*/ 299515 w 785803"/>
                  <a:gd name="connsiteY45" fmla="*/ 1032919 h 1281199"/>
                  <a:gd name="connsiteX46" fmla="*/ 295038 w 785803"/>
                  <a:gd name="connsiteY46" fmla="*/ 1017013 h 1281199"/>
                  <a:gd name="connsiteX47" fmla="*/ 294019 w 785803"/>
                  <a:gd name="connsiteY47" fmla="*/ 983361 h 1281199"/>
                  <a:gd name="connsiteX48" fmla="*/ 292580 w 785803"/>
                  <a:gd name="connsiteY48" fmla="*/ 848715 h 1281199"/>
                  <a:gd name="connsiteX49" fmla="*/ 290018 w 785803"/>
                  <a:gd name="connsiteY49" fmla="*/ 751951 h 1281199"/>
                  <a:gd name="connsiteX50" fmla="*/ 288161 w 785803"/>
                  <a:gd name="connsiteY50" fmla="*/ 663607 h 1281199"/>
                  <a:gd name="connsiteX51" fmla="*/ 287799 w 785803"/>
                  <a:gd name="connsiteY51" fmla="*/ 617306 h 1281199"/>
                  <a:gd name="connsiteX52" fmla="*/ 284456 w 785803"/>
                  <a:gd name="connsiteY52" fmla="*/ 440674 h 1281199"/>
                  <a:gd name="connsiteX53" fmla="*/ 276969 w 785803"/>
                  <a:gd name="connsiteY53" fmla="*/ 323373 h 1281199"/>
                  <a:gd name="connsiteX54" fmla="*/ 279445 w 785803"/>
                  <a:gd name="connsiteY54" fmla="*/ 290027 h 1281199"/>
                  <a:gd name="connsiteX55" fmla="*/ 294219 w 785803"/>
                  <a:gd name="connsiteY55" fmla="*/ 277120 h 1281199"/>
                  <a:gd name="connsiteX56" fmla="*/ 336920 w 785803"/>
                  <a:gd name="connsiteY56" fmla="*/ 275358 h 1281199"/>
                  <a:gd name="connsiteX57" fmla="*/ 448295 w 785803"/>
                  <a:gd name="connsiteY57" fmla="*/ 273272 h 1281199"/>
                  <a:gd name="connsiteX58" fmla="*/ 512474 w 785803"/>
                  <a:gd name="connsiteY58" fmla="*/ 271558 h 1281199"/>
                  <a:gd name="connsiteX59" fmla="*/ 521028 w 785803"/>
                  <a:gd name="connsiteY59" fmla="*/ 271338 h 1281199"/>
                  <a:gd name="connsiteX60" fmla="*/ 683515 w 785803"/>
                  <a:gd name="connsiteY60" fmla="*/ 270052 h 1281199"/>
                  <a:gd name="connsiteX61" fmla="*/ 743494 w 785803"/>
                  <a:gd name="connsiteY61" fmla="*/ 270700 h 1281199"/>
                  <a:gd name="connsiteX62" fmla="*/ 760801 w 785803"/>
                  <a:gd name="connsiteY62" fmla="*/ 255832 h 1281199"/>
                  <a:gd name="connsiteX63" fmla="*/ 762668 w 785803"/>
                  <a:gd name="connsiteY63" fmla="*/ 209702 h 1281199"/>
                  <a:gd name="connsiteX64" fmla="*/ 765764 w 785803"/>
                  <a:gd name="connsiteY64" fmla="*/ 193662 h 1281199"/>
                  <a:gd name="connsiteX65" fmla="*/ 769230 w 785803"/>
                  <a:gd name="connsiteY65" fmla="*/ 173717 h 1281199"/>
                  <a:gd name="connsiteX66" fmla="*/ 763878 w 785803"/>
                  <a:gd name="connsiteY66" fmla="*/ 132131 h 12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5803" h="1281199">
                    <a:moveTo>
                      <a:pt x="763878" y="132131"/>
                    </a:moveTo>
                    <a:cubicBezTo>
                      <a:pt x="767564" y="130226"/>
                      <a:pt x="771269" y="128168"/>
                      <a:pt x="775098" y="126358"/>
                    </a:cubicBezTo>
                    <a:cubicBezTo>
                      <a:pt x="779384" y="124320"/>
                      <a:pt x="782108" y="120567"/>
                      <a:pt x="780194" y="116633"/>
                    </a:cubicBezTo>
                    <a:cubicBezTo>
                      <a:pt x="776070" y="108166"/>
                      <a:pt x="767268" y="100927"/>
                      <a:pt x="776431" y="90469"/>
                    </a:cubicBezTo>
                    <a:cubicBezTo>
                      <a:pt x="777746" y="88964"/>
                      <a:pt x="777098" y="85125"/>
                      <a:pt x="776355" y="82658"/>
                    </a:cubicBezTo>
                    <a:cubicBezTo>
                      <a:pt x="772326" y="69332"/>
                      <a:pt x="767487" y="56235"/>
                      <a:pt x="763925" y="42796"/>
                    </a:cubicBezTo>
                    <a:cubicBezTo>
                      <a:pt x="762049" y="35709"/>
                      <a:pt x="758582" y="29994"/>
                      <a:pt x="754133" y="24441"/>
                    </a:cubicBezTo>
                    <a:cubicBezTo>
                      <a:pt x="749485" y="18650"/>
                      <a:pt x="743751" y="14745"/>
                      <a:pt x="736264" y="14059"/>
                    </a:cubicBezTo>
                    <a:cubicBezTo>
                      <a:pt x="730597" y="13535"/>
                      <a:pt x="724834" y="13487"/>
                      <a:pt x="719129" y="13744"/>
                    </a:cubicBezTo>
                    <a:cubicBezTo>
                      <a:pt x="704460" y="14402"/>
                      <a:pt x="691049" y="11506"/>
                      <a:pt x="678419" y="3515"/>
                    </a:cubicBezTo>
                    <a:cubicBezTo>
                      <a:pt x="669609" y="-2067"/>
                      <a:pt x="660169" y="-458"/>
                      <a:pt x="649778" y="2438"/>
                    </a:cubicBezTo>
                    <a:cubicBezTo>
                      <a:pt x="634985" y="6563"/>
                      <a:pt x="619212" y="7591"/>
                      <a:pt x="603772" y="9030"/>
                    </a:cubicBezTo>
                    <a:cubicBezTo>
                      <a:pt x="598305" y="9534"/>
                      <a:pt x="591970" y="8554"/>
                      <a:pt x="587094" y="6153"/>
                    </a:cubicBezTo>
                    <a:cubicBezTo>
                      <a:pt x="577254" y="1314"/>
                      <a:pt x="567948" y="2495"/>
                      <a:pt x="558014" y="5086"/>
                    </a:cubicBezTo>
                    <a:cubicBezTo>
                      <a:pt x="551146" y="6868"/>
                      <a:pt x="543964" y="7572"/>
                      <a:pt x="536887" y="8439"/>
                    </a:cubicBezTo>
                    <a:cubicBezTo>
                      <a:pt x="525400" y="9839"/>
                      <a:pt x="513732" y="10058"/>
                      <a:pt x="503255" y="4772"/>
                    </a:cubicBezTo>
                    <a:cubicBezTo>
                      <a:pt x="487119" y="-3362"/>
                      <a:pt x="469955" y="-2962"/>
                      <a:pt x="452886" y="-1886"/>
                    </a:cubicBezTo>
                    <a:cubicBezTo>
                      <a:pt x="417186" y="381"/>
                      <a:pt x="381477" y="-29"/>
                      <a:pt x="345759" y="-571"/>
                    </a:cubicBezTo>
                    <a:cubicBezTo>
                      <a:pt x="322918" y="-905"/>
                      <a:pt x="300077" y="-2248"/>
                      <a:pt x="277236" y="-2382"/>
                    </a:cubicBezTo>
                    <a:cubicBezTo>
                      <a:pt x="228658" y="-2667"/>
                      <a:pt x="180071" y="-2343"/>
                      <a:pt x="131484" y="-2534"/>
                    </a:cubicBezTo>
                    <a:cubicBezTo>
                      <a:pt x="114358" y="-2601"/>
                      <a:pt x="97242" y="-3562"/>
                      <a:pt x="80106" y="-3877"/>
                    </a:cubicBezTo>
                    <a:cubicBezTo>
                      <a:pt x="65857" y="-4134"/>
                      <a:pt x="51541" y="-4801"/>
                      <a:pt x="37358" y="-3791"/>
                    </a:cubicBezTo>
                    <a:cubicBezTo>
                      <a:pt x="30557" y="-3305"/>
                      <a:pt x="23471" y="-229"/>
                      <a:pt x="17518" y="3305"/>
                    </a:cubicBezTo>
                    <a:cubicBezTo>
                      <a:pt x="12964" y="6001"/>
                      <a:pt x="8802" y="10715"/>
                      <a:pt x="6526" y="15478"/>
                    </a:cubicBezTo>
                    <a:cubicBezTo>
                      <a:pt x="-352" y="29909"/>
                      <a:pt x="-1037" y="45653"/>
                      <a:pt x="1706" y="60903"/>
                    </a:cubicBezTo>
                    <a:cubicBezTo>
                      <a:pt x="5211" y="80458"/>
                      <a:pt x="5744" y="100194"/>
                      <a:pt x="4506" y="119605"/>
                    </a:cubicBezTo>
                    <a:cubicBezTo>
                      <a:pt x="2630" y="149028"/>
                      <a:pt x="2639" y="178527"/>
                      <a:pt x="306" y="207864"/>
                    </a:cubicBezTo>
                    <a:cubicBezTo>
                      <a:pt x="-1713" y="233115"/>
                      <a:pt x="-1999" y="258309"/>
                      <a:pt x="-1923" y="283559"/>
                    </a:cubicBezTo>
                    <a:cubicBezTo>
                      <a:pt x="-1685" y="359321"/>
                      <a:pt x="-1647" y="435083"/>
                      <a:pt x="-1066" y="510845"/>
                    </a:cubicBezTo>
                    <a:cubicBezTo>
                      <a:pt x="-704" y="558527"/>
                      <a:pt x="2468" y="606276"/>
                      <a:pt x="744" y="653872"/>
                    </a:cubicBezTo>
                    <a:cubicBezTo>
                      <a:pt x="-875" y="698840"/>
                      <a:pt x="877" y="743636"/>
                      <a:pt x="1525" y="788499"/>
                    </a:cubicBezTo>
                    <a:cubicBezTo>
                      <a:pt x="2030" y="823569"/>
                      <a:pt x="4392" y="858612"/>
                      <a:pt x="4602" y="893674"/>
                    </a:cubicBezTo>
                    <a:cubicBezTo>
                      <a:pt x="4811" y="928725"/>
                      <a:pt x="3363" y="963787"/>
                      <a:pt x="2668" y="998839"/>
                    </a:cubicBezTo>
                    <a:cubicBezTo>
                      <a:pt x="2411" y="1011441"/>
                      <a:pt x="2430" y="1024052"/>
                      <a:pt x="1915" y="1036634"/>
                    </a:cubicBezTo>
                    <a:cubicBezTo>
                      <a:pt x="1239" y="1053427"/>
                      <a:pt x="315" y="1070220"/>
                      <a:pt x="-751" y="1086993"/>
                    </a:cubicBezTo>
                    <a:cubicBezTo>
                      <a:pt x="-3314" y="1127560"/>
                      <a:pt x="-8133" y="1168060"/>
                      <a:pt x="-2018" y="1208770"/>
                    </a:cubicBezTo>
                    <a:cubicBezTo>
                      <a:pt x="-161" y="1221162"/>
                      <a:pt x="-923" y="1233897"/>
                      <a:pt x="211" y="1246422"/>
                    </a:cubicBezTo>
                    <a:cubicBezTo>
                      <a:pt x="896" y="1253985"/>
                      <a:pt x="6964" y="1259529"/>
                      <a:pt x="13993" y="1260253"/>
                    </a:cubicBezTo>
                    <a:cubicBezTo>
                      <a:pt x="50874" y="1264024"/>
                      <a:pt x="87803" y="1265482"/>
                      <a:pt x="124845" y="1262558"/>
                    </a:cubicBezTo>
                    <a:cubicBezTo>
                      <a:pt x="131837" y="1262005"/>
                      <a:pt x="139466" y="1261624"/>
                      <a:pt x="145943" y="1263710"/>
                    </a:cubicBezTo>
                    <a:cubicBezTo>
                      <a:pt x="172089" y="1272121"/>
                      <a:pt x="199740" y="1270549"/>
                      <a:pt x="226248" y="1276255"/>
                    </a:cubicBezTo>
                    <a:cubicBezTo>
                      <a:pt x="228887" y="1276817"/>
                      <a:pt x="232383" y="1277340"/>
                      <a:pt x="234430" y="1276150"/>
                    </a:cubicBezTo>
                    <a:cubicBezTo>
                      <a:pt x="249042" y="1267644"/>
                      <a:pt x="265520" y="1275998"/>
                      <a:pt x="280617" y="1270664"/>
                    </a:cubicBezTo>
                    <a:cubicBezTo>
                      <a:pt x="290075" y="1267320"/>
                      <a:pt x="295514" y="1263472"/>
                      <a:pt x="296809" y="1253623"/>
                    </a:cubicBezTo>
                    <a:cubicBezTo>
                      <a:pt x="304696" y="1193768"/>
                      <a:pt x="311059" y="1133808"/>
                      <a:pt x="308935" y="1073315"/>
                    </a:cubicBezTo>
                    <a:cubicBezTo>
                      <a:pt x="308449" y="1059351"/>
                      <a:pt x="308278" y="1045350"/>
                      <a:pt x="299515" y="1032919"/>
                    </a:cubicBezTo>
                    <a:cubicBezTo>
                      <a:pt x="296486" y="1028624"/>
                      <a:pt x="295486" y="1022442"/>
                      <a:pt x="295038" y="1017013"/>
                    </a:cubicBezTo>
                    <a:cubicBezTo>
                      <a:pt x="294114" y="1005830"/>
                      <a:pt x="293295" y="994515"/>
                      <a:pt x="294019" y="983361"/>
                    </a:cubicBezTo>
                    <a:cubicBezTo>
                      <a:pt x="296924" y="938422"/>
                      <a:pt x="293038" y="893588"/>
                      <a:pt x="292580" y="848715"/>
                    </a:cubicBezTo>
                    <a:cubicBezTo>
                      <a:pt x="292247" y="816455"/>
                      <a:pt x="290809" y="784203"/>
                      <a:pt x="290018" y="751951"/>
                    </a:cubicBezTo>
                    <a:cubicBezTo>
                      <a:pt x="289285" y="722500"/>
                      <a:pt x="288704" y="693058"/>
                      <a:pt x="288161" y="663607"/>
                    </a:cubicBezTo>
                    <a:cubicBezTo>
                      <a:pt x="287875" y="648167"/>
                      <a:pt x="286932" y="632689"/>
                      <a:pt x="287799" y="617306"/>
                    </a:cubicBezTo>
                    <a:cubicBezTo>
                      <a:pt x="291114" y="558327"/>
                      <a:pt x="289323" y="499367"/>
                      <a:pt x="284456" y="440674"/>
                    </a:cubicBezTo>
                    <a:cubicBezTo>
                      <a:pt x="281217" y="401612"/>
                      <a:pt x="284370" y="362245"/>
                      <a:pt x="276969" y="323373"/>
                    </a:cubicBezTo>
                    <a:cubicBezTo>
                      <a:pt x="274950" y="312782"/>
                      <a:pt x="278312" y="301152"/>
                      <a:pt x="279445" y="290027"/>
                    </a:cubicBezTo>
                    <a:cubicBezTo>
                      <a:pt x="280093" y="283721"/>
                      <a:pt x="286818" y="277606"/>
                      <a:pt x="294219" y="277120"/>
                    </a:cubicBezTo>
                    <a:cubicBezTo>
                      <a:pt x="308439" y="276206"/>
                      <a:pt x="322718" y="274929"/>
                      <a:pt x="336920" y="275358"/>
                    </a:cubicBezTo>
                    <a:cubicBezTo>
                      <a:pt x="374095" y="276473"/>
                      <a:pt x="411157" y="276111"/>
                      <a:pt x="448295" y="273272"/>
                    </a:cubicBezTo>
                    <a:cubicBezTo>
                      <a:pt x="469564" y="271644"/>
                      <a:pt x="490986" y="268500"/>
                      <a:pt x="512474" y="271558"/>
                    </a:cubicBezTo>
                    <a:cubicBezTo>
                      <a:pt x="515265" y="271957"/>
                      <a:pt x="518237" y="271786"/>
                      <a:pt x="521028" y="271338"/>
                    </a:cubicBezTo>
                    <a:cubicBezTo>
                      <a:pt x="575130" y="262642"/>
                      <a:pt x="629337" y="268634"/>
                      <a:pt x="683515" y="270052"/>
                    </a:cubicBezTo>
                    <a:cubicBezTo>
                      <a:pt x="703499" y="270567"/>
                      <a:pt x="723491" y="270710"/>
                      <a:pt x="743494" y="270700"/>
                    </a:cubicBezTo>
                    <a:cubicBezTo>
                      <a:pt x="753571" y="270691"/>
                      <a:pt x="760220" y="264976"/>
                      <a:pt x="760801" y="255832"/>
                    </a:cubicBezTo>
                    <a:cubicBezTo>
                      <a:pt x="761763" y="240478"/>
                      <a:pt x="762649" y="225085"/>
                      <a:pt x="762668" y="209702"/>
                    </a:cubicBezTo>
                    <a:cubicBezTo>
                      <a:pt x="762677" y="203959"/>
                      <a:pt x="762335" y="198339"/>
                      <a:pt x="765764" y="193662"/>
                    </a:cubicBezTo>
                    <a:cubicBezTo>
                      <a:pt x="770355" y="187385"/>
                      <a:pt x="769983" y="180861"/>
                      <a:pt x="769230" y="173717"/>
                    </a:cubicBezTo>
                    <a:cubicBezTo>
                      <a:pt x="767792" y="159925"/>
                      <a:pt x="761163" y="146771"/>
                      <a:pt x="763878" y="132131"/>
                    </a:cubicBezTo>
                  </a:path>
                </a:pathLst>
              </a:custGeom>
              <a:solidFill>
                <a:srgbClr val="FFF7F0"/>
              </a:solidFill>
              <a:ln w="953"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075C524B-E842-16B6-9703-018ED7340951}"/>
                  </a:ext>
                </a:extLst>
              </p:cNvPr>
              <p:cNvSpPr/>
              <p:nvPr/>
            </p:nvSpPr>
            <p:spPr>
              <a:xfrm flipV="1">
                <a:off x="5816311" y="4960568"/>
                <a:ext cx="785803" cy="1281199"/>
              </a:xfrm>
              <a:custGeom>
                <a:avLst/>
                <a:gdLst>
                  <a:gd name="connsiteX0" fmla="*/ 762997 w 785803"/>
                  <a:gd name="connsiteY0" fmla="*/ 132131 h 1281199"/>
                  <a:gd name="connsiteX1" fmla="*/ 774218 w 785803"/>
                  <a:gd name="connsiteY1" fmla="*/ 126358 h 1281199"/>
                  <a:gd name="connsiteX2" fmla="*/ 779314 w 785803"/>
                  <a:gd name="connsiteY2" fmla="*/ 116633 h 1281199"/>
                  <a:gd name="connsiteX3" fmla="*/ 775551 w 785803"/>
                  <a:gd name="connsiteY3" fmla="*/ 90469 h 1281199"/>
                  <a:gd name="connsiteX4" fmla="*/ 775475 w 785803"/>
                  <a:gd name="connsiteY4" fmla="*/ 82658 h 1281199"/>
                  <a:gd name="connsiteX5" fmla="*/ 763045 w 785803"/>
                  <a:gd name="connsiteY5" fmla="*/ 42796 h 1281199"/>
                  <a:gd name="connsiteX6" fmla="*/ 753253 w 785803"/>
                  <a:gd name="connsiteY6" fmla="*/ 24441 h 1281199"/>
                  <a:gd name="connsiteX7" fmla="*/ 735394 w 785803"/>
                  <a:gd name="connsiteY7" fmla="*/ 14059 h 1281199"/>
                  <a:gd name="connsiteX8" fmla="*/ 718259 w 785803"/>
                  <a:gd name="connsiteY8" fmla="*/ 13744 h 1281199"/>
                  <a:gd name="connsiteX9" fmla="*/ 677539 w 785803"/>
                  <a:gd name="connsiteY9" fmla="*/ 3515 h 1281199"/>
                  <a:gd name="connsiteX10" fmla="*/ 648897 w 785803"/>
                  <a:gd name="connsiteY10" fmla="*/ 2438 h 1281199"/>
                  <a:gd name="connsiteX11" fmla="*/ 602892 w 785803"/>
                  <a:gd name="connsiteY11" fmla="*/ 9030 h 1281199"/>
                  <a:gd name="connsiteX12" fmla="*/ 586223 w 785803"/>
                  <a:gd name="connsiteY12" fmla="*/ 6153 h 1281199"/>
                  <a:gd name="connsiteX13" fmla="*/ 557133 w 785803"/>
                  <a:gd name="connsiteY13" fmla="*/ 5086 h 1281199"/>
                  <a:gd name="connsiteX14" fmla="*/ 536007 w 785803"/>
                  <a:gd name="connsiteY14" fmla="*/ 8439 h 1281199"/>
                  <a:gd name="connsiteX15" fmla="*/ 502374 w 785803"/>
                  <a:gd name="connsiteY15" fmla="*/ 4772 h 1281199"/>
                  <a:gd name="connsiteX16" fmla="*/ 452016 w 785803"/>
                  <a:gd name="connsiteY16" fmla="*/ -1886 h 1281199"/>
                  <a:gd name="connsiteX17" fmla="*/ 344888 w 785803"/>
                  <a:gd name="connsiteY17" fmla="*/ -562 h 1281199"/>
                  <a:gd name="connsiteX18" fmla="*/ 276356 w 785803"/>
                  <a:gd name="connsiteY18" fmla="*/ -2382 h 1281199"/>
                  <a:gd name="connsiteX19" fmla="*/ 130604 w 785803"/>
                  <a:gd name="connsiteY19" fmla="*/ -2534 h 1281199"/>
                  <a:gd name="connsiteX20" fmla="*/ 79226 w 785803"/>
                  <a:gd name="connsiteY20" fmla="*/ -3877 h 1281199"/>
                  <a:gd name="connsiteX21" fmla="*/ 36478 w 785803"/>
                  <a:gd name="connsiteY21" fmla="*/ -3791 h 1281199"/>
                  <a:gd name="connsiteX22" fmla="*/ 16638 w 785803"/>
                  <a:gd name="connsiteY22" fmla="*/ 3305 h 1281199"/>
                  <a:gd name="connsiteX23" fmla="*/ 5646 w 785803"/>
                  <a:gd name="connsiteY23" fmla="*/ 15478 h 1281199"/>
                  <a:gd name="connsiteX24" fmla="*/ 826 w 785803"/>
                  <a:gd name="connsiteY24" fmla="*/ 60903 h 1281199"/>
                  <a:gd name="connsiteX25" fmla="*/ 3626 w 785803"/>
                  <a:gd name="connsiteY25" fmla="*/ 119605 h 1281199"/>
                  <a:gd name="connsiteX26" fmla="*/ -574 w 785803"/>
                  <a:gd name="connsiteY26" fmla="*/ 207864 h 1281199"/>
                  <a:gd name="connsiteX27" fmla="*/ -2803 w 785803"/>
                  <a:gd name="connsiteY27" fmla="*/ 283559 h 1281199"/>
                  <a:gd name="connsiteX28" fmla="*/ -1946 w 785803"/>
                  <a:gd name="connsiteY28" fmla="*/ 510845 h 1281199"/>
                  <a:gd name="connsiteX29" fmla="*/ -136 w 785803"/>
                  <a:gd name="connsiteY29" fmla="*/ 653872 h 1281199"/>
                  <a:gd name="connsiteX30" fmla="*/ 645 w 785803"/>
                  <a:gd name="connsiteY30" fmla="*/ 788499 h 1281199"/>
                  <a:gd name="connsiteX31" fmla="*/ 3722 w 785803"/>
                  <a:gd name="connsiteY31" fmla="*/ 893674 h 1281199"/>
                  <a:gd name="connsiteX32" fmla="*/ 1788 w 785803"/>
                  <a:gd name="connsiteY32" fmla="*/ 998848 h 1281199"/>
                  <a:gd name="connsiteX33" fmla="*/ 1045 w 785803"/>
                  <a:gd name="connsiteY33" fmla="*/ 1036634 h 1281199"/>
                  <a:gd name="connsiteX34" fmla="*/ -1632 w 785803"/>
                  <a:gd name="connsiteY34" fmla="*/ 1086993 h 1281199"/>
                  <a:gd name="connsiteX35" fmla="*/ -2898 w 785803"/>
                  <a:gd name="connsiteY35" fmla="*/ 1208770 h 1281199"/>
                  <a:gd name="connsiteX36" fmla="*/ -670 w 785803"/>
                  <a:gd name="connsiteY36" fmla="*/ 1246422 h 1281199"/>
                  <a:gd name="connsiteX37" fmla="*/ 13113 w 785803"/>
                  <a:gd name="connsiteY37" fmla="*/ 1260253 h 1281199"/>
                  <a:gd name="connsiteX38" fmla="*/ 123975 w 785803"/>
                  <a:gd name="connsiteY38" fmla="*/ 1262558 h 1281199"/>
                  <a:gd name="connsiteX39" fmla="*/ 145063 w 785803"/>
                  <a:gd name="connsiteY39" fmla="*/ 1263710 h 1281199"/>
                  <a:gd name="connsiteX40" fmla="*/ 225368 w 785803"/>
                  <a:gd name="connsiteY40" fmla="*/ 1276255 h 1281199"/>
                  <a:gd name="connsiteX41" fmla="*/ 233550 w 785803"/>
                  <a:gd name="connsiteY41" fmla="*/ 1276150 h 1281199"/>
                  <a:gd name="connsiteX42" fmla="*/ 279737 w 785803"/>
                  <a:gd name="connsiteY42" fmla="*/ 1270664 h 1281199"/>
                  <a:gd name="connsiteX43" fmla="*/ 295939 w 785803"/>
                  <a:gd name="connsiteY43" fmla="*/ 1253623 h 1281199"/>
                  <a:gd name="connsiteX44" fmla="*/ 308055 w 785803"/>
                  <a:gd name="connsiteY44" fmla="*/ 1073315 h 1281199"/>
                  <a:gd name="connsiteX45" fmla="*/ 298634 w 785803"/>
                  <a:gd name="connsiteY45" fmla="*/ 1032919 h 1281199"/>
                  <a:gd name="connsiteX46" fmla="*/ 294158 w 785803"/>
                  <a:gd name="connsiteY46" fmla="*/ 1017013 h 1281199"/>
                  <a:gd name="connsiteX47" fmla="*/ 293138 w 785803"/>
                  <a:gd name="connsiteY47" fmla="*/ 983361 h 1281199"/>
                  <a:gd name="connsiteX48" fmla="*/ 291700 w 785803"/>
                  <a:gd name="connsiteY48" fmla="*/ 848715 h 1281199"/>
                  <a:gd name="connsiteX49" fmla="*/ 289138 w 785803"/>
                  <a:gd name="connsiteY49" fmla="*/ 751951 h 1281199"/>
                  <a:gd name="connsiteX50" fmla="*/ 287281 w 785803"/>
                  <a:gd name="connsiteY50" fmla="*/ 663607 h 1281199"/>
                  <a:gd name="connsiteX51" fmla="*/ 286919 w 785803"/>
                  <a:gd name="connsiteY51" fmla="*/ 617306 h 1281199"/>
                  <a:gd name="connsiteX52" fmla="*/ 283576 w 785803"/>
                  <a:gd name="connsiteY52" fmla="*/ 440674 h 1281199"/>
                  <a:gd name="connsiteX53" fmla="*/ 276089 w 785803"/>
                  <a:gd name="connsiteY53" fmla="*/ 323373 h 1281199"/>
                  <a:gd name="connsiteX54" fmla="*/ 278565 w 785803"/>
                  <a:gd name="connsiteY54" fmla="*/ 290027 h 1281199"/>
                  <a:gd name="connsiteX55" fmla="*/ 293339 w 785803"/>
                  <a:gd name="connsiteY55" fmla="*/ 277130 h 1281199"/>
                  <a:gd name="connsiteX56" fmla="*/ 336039 w 785803"/>
                  <a:gd name="connsiteY56" fmla="*/ 275358 h 1281199"/>
                  <a:gd name="connsiteX57" fmla="*/ 447415 w 785803"/>
                  <a:gd name="connsiteY57" fmla="*/ 273272 h 1281199"/>
                  <a:gd name="connsiteX58" fmla="*/ 511594 w 785803"/>
                  <a:gd name="connsiteY58" fmla="*/ 271558 h 1281199"/>
                  <a:gd name="connsiteX59" fmla="*/ 520148 w 785803"/>
                  <a:gd name="connsiteY59" fmla="*/ 271338 h 1281199"/>
                  <a:gd name="connsiteX60" fmla="*/ 682635 w 785803"/>
                  <a:gd name="connsiteY60" fmla="*/ 270052 h 1281199"/>
                  <a:gd name="connsiteX61" fmla="*/ 742614 w 785803"/>
                  <a:gd name="connsiteY61" fmla="*/ 270700 h 1281199"/>
                  <a:gd name="connsiteX62" fmla="*/ 759921 w 785803"/>
                  <a:gd name="connsiteY62" fmla="*/ 255832 h 1281199"/>
                  <a:gd name="connsiteX63" fmla="*/ 761787 w 785803"/>
                  <a:gd name="connsiteY63" fmla="*/ 209702 h 1281199"/>
                  <a:gd name="connsiteX64" fmla="*/ 764883 w 785803"/>
                  <a:gd name="connsiteY64" fmla="*/ 193662 h 1281199"/>
                  <a:gd name="connsiteX65" fmla="*/ 768360 w 785803"/>
                  <a:gd name="connsiteY65" fmla="*/ 173717 h 1281199"/>
                  <a:gd name="connsiteX66" fmla="*/ 762997 w 785803"/>
                  <a:gd name="connsiteY66" fmla="*/ 132131 h 12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5803" h="1281199">
                    <a:moveTo>
                      <a:pt x="762997" y="132131"/>
                    </a:moveTo>
                    <a:cubicBezTo>
                      <a:pt x="766683" y="130226"/>
                      <a:pt x="770398" y="128178"/>
                      <a:pt x="774218" y="126358"/>
                    </a:cubicBezTo>
                    <a:cubicBezTo>
                      <a:pt x="778504" y="124320"/>
                      <a:pt x="781228" y="120567"/>
                      <a:pt x="779314" y="116633"/>
                    </a:cubicBezTo>
                    <a:cubicBezTo>
                      <a:pt x="775189" y="108166"/>
                      <a:pt x="766388" y="100927"/>
                      <a:pt x="775551" y="90469"/>
                    </a:cubicBezTo>
                    <a:cubicBezTo>
                      <a:pt x="776866" y="88964"/>
                      <a:pt x="776218" y="85125"/>
                      <a:pt x="775475" y="82658"/>
                    </a:cubicBezTo>
                    <a:cubicBezTo>
                      <a:pt x="771446" y="69342"/>
                      <a:pt x="766607" y="56235"/>
                      <a:pt x="763045" y="42796"/>
                    </a:cubicBezTo>
                    <a:cubicBezTo>
                      <a:pt x="761168" y="35718"/>
                      <a:pt x="757701" y="29994"/>
                      <a:pt x="753253" y="24441"/>
                    </a:cubicBezTo>
                    <a:cubicBezTo>
                      <a:pt x="748605" y="18650"/>
                      <a:pt x="742871" y="14745"/>
                      <a:pt x="735394" y="14059"/>
                    </a:cubicBezTo>
                    <a:cubicBezTo>
                      <a:pt x="729717" y="13535"/>
                      <a:pt x="723954" y="13487"/>
                      <a:pt x="718259" y="13744"/>
                    </a:cubicBezTo>
                    <a:cubicBezTo>
                      <a:pt x="703580" y="14402"/>
                      <a:pt x="690169" y="11506"/>
                      <a:pt x="677539" y="3515"/>
                    </a:cubicBezTo>
                    <a:cubicBezTo>
                      <a:pt x="668729" y="-2067"/>
                      <a:pt x="659289" y="-458"/>
                      <a:pt x="648897" y="2438"/>
                    </a:cubicBezTo>
                    <a:cubicBezTo>
                      <a:pt x="634105" y="6563"/>
                      <a:pt x="618332" y="7591"/>
                      <a:pt x="602892" y="9030"/>
                    </a:cubicBezTo>
                    <a:cubicBezTo>
                      <a:pt x="597424" y="9534"/>
                      <a:pt x="591090" y="8554"/>
                      <a:pt x="586223" y="6153"/>
                    </a:cubicBezTo>
                    <a:cubicBezTo>
                      <a:pt x="576374" y="1314"/>
                      <a:pt x="567068" y="2495"/>
                      <a:pt x="557133" y="5086"/>
                    </a:cubicBezTo>
                    <a:cubicBezTo>
                      <a:pt x="550276" y="6877"/>
                      <a:pt x="543084" y="7572"/>
                      <a:pt x="536007" y="8439"/>
                    </a:cubicBezTo>
                    <a:cubicBezTo>
                      <a:pt x="524520" y="9839"/>
                      <a:pt x="512861" y="10058"/>
                      <a:pt x="502374" y="4772"/>
                    </a:cubicBezTo>
                    <a:cubicBezTo>
                      <a:pt x="486239" y="-3362"/>
                      <a:pt x="469075" y="-2962"/>
                      <a:pt x="452016" y="-1886"/>
                    </a:cubicBezTo>
                    <a:cubicBezTo>
                      <a:pt x="416306" y="381"/>
                      <a:pt x="380597" y="-29"/>
                      <a:pt x="344888" y="-562"/>
                    </a:cubicBezTo>
                    <a:cubicBezTo>
                      <a:pt x="322038" y="-905"/>
                      <a:pt x="299206" y="-2238"/>
                      <a:pt x="276356" y="-2382"/>
                    </a:cubicBezTo>
                    <a:cubicBezTo>
                      <a:pt x="227778" y="-2667"/>
                      <a:pt x="179191" y="-2343"/>
                      <a:pt x="130604" y="-2534"/>
                    </a:cubicBezTo>
                    <a:cubicBezTo>
                      <a:pt x="113478" y="-2601"/>
                      <a:pt x="96362" y="-3562"/>
                      <a:pt x="79226" y="-3877"/>
                    </a:cubicBezTo>
                    <a:cubicBezTo>
                      <a:pt x="64977" y="-4134"/>
                      <a:pt x="50661" y="-4801"/>
                      <a:pt x="36478" y="-3791"/>
                    </a:cubicBezTo>
                    <a:cubicBezTo>
                      <a:pt x="29677" y="-3305"/>
                      <a:pt x="22591" y="-229"/>
                      <a:pt x="16638" y="3305"/>
                    </a:cubicBezTo>
                    <a:cubicBezTo>
                      <a:pt x="12084" y="6001"/>
                      <a:pt x="7922" y="10715"/>
                      <a:pt x="5646" y="15478"/>
                    </a:cubicBezTo>
                    <a:cubicBezTo>
                      <a:pt x="-1232" y="29909"/>
                      <a:pt x="-1908" y="45653"/>
                      <a:pt x="826" y="60903"/>
                    </a:cubicBezTo>
                    <a:cubicBezTo>
                      <a:pt x="4331" y="80458"/>
                      <a:pt x="4864" y="100194"/>
                      <a:pt x="3626" y="119605"/>
                    </a:cubicBezTo>
                    <a:cubicBezTo>
                      <a:pt x="1750" y="149028"/>
                      <a:pt x="1759" y="178527"/>
                      <a:pt x="-574" y="207864"/>
                    </a:cubicBezTo>
                    <a:cubicBezTo>
                      <a:pt x="-2594" y="233115"/>
                      <a:pt x="-2879" y="258309"/>
                      <a:pt x="-2803" y="283559"/>
                    </a:cubicBezTo>
                    <a:cubicBezTo>
                      <a:pt x="-2565" y="359321"/>
                      <a:pt x="-2527" y="435083"/>
                      <a:pt x="-1946" y="510845"/>
                    </a:cubicBezTo>
                    <a:cubicBezTo>
                      <a:pt x="-1584" y="558527"/>
                      <a:pt x="1588" y="606276"/>
                      <a:pt x="-136" y="653872"/>
                    </a:cubicBezTo>
                    <a:cubicBezTo>
                      <a:pt x="-1755" y="698840"/>
                      <a:pt x="-3" y="743645"/>
                      <a:pt x="645" y="788499"/>
                    </a:cubicBezTo>
                    <a:cubicBezTo>
                      <a:pt x="1150" y="823569"/>
                      <a:pt x="3512" y="858612"/>
                      <a:pt x="3722" y="893674"/>
                    </a:cubicBezTo>
                    <a:cubicBezTo>
                      <a:pt x="3931" y="928725"/>
                      <a:pt x="2483" y="963787"/>
                      <a:pt x="1788" y="998848"/>
                    </a:cubicBezTo>
                    <a:cubicBezTo>
                      <a:pt x="1531" y="1011441"/>
                      <a:pt x="1550" y="1024052"/>
                      <a:pt x="1045" y="1036634"/>
                    </a:cubicBezTo>
                    <a:cubicBezTo>
                      <a:pt x="369" y="1053427"/>
                      <a:pt x="-565" y="1070220"/>
                      <a:pt x="-1632" y="1086993"/>
                    </a:cubicBezTo>
                    <a:cubicBezTo>
                      <a:pt x="-4194" y="1127560"/>
                      <a:pt x="-9013" y="1168060"/>
                      <a:pt x="-2898" y="1208770"/>
                    </a:cubicBezTo>
                    <a:cubicBezTo>
                      <a:pt x="-1041" y="1221162"/>
                      <a:pt x="-1803" y="1233907"/>
                      <a:pt x="-670" y="1246422"/>
                    </a:cubicBezTo>
                    <a:cubicBezTo>
                      <a:pt x="16" y="1253985"/>
                      <a:pt x="6084" y="1259529"/>
                      <a:pt x="13113" y="1260253"/>
                    </a:cubicBezTo>
                    <a:cubicBezTo>
                      <a:pt x="49994" y="1264034"/>
                      <a:pt x="86922" y="1265482"/>
                      <a:pt x="123975" y="1262558"/>
                    </a:cubicBezTo>
                    <a:cubicBezTo>
                      <a:pt x="130956" y="1262005"/>
                      <a:pt x="138586" y="1261624"/>
                      <a:pt x="145063" y="1263710"/>
                    </a:cubicBezTo>
                    <a:cubicBezTo>
                      <a:pt x="171218" y="1272121"/>
                      <a:pt x="198860" y="1270549"/>
                      <a:pt x="225368" y="1276255"/>
                    </a:cubicBezTo>
                    <a:cubicBezTo>
                      <a:pt x="228007" y="1276817"/>
                      <a:pt x="231502" y="1277340"/>
                      <a:pt x="233550" y="1276150"/>
                    </a:cubicBezTo>
                    <a:cubicBezTo>
                      <a:pt x="248162" y="1267644"/>
                      <a:pt x="264640" y="1275998"/>
                      <a:pt x="279737" y="1270664"/>
                    </a:cubicBezTo>
                    <a:cubicBezTo>
                      <a:pt x="289195" y="1267320"/>
                      <a:pt x="294634" y="1263472"/>
                      <a:pt x="295939" y="1253623"/>
                    </a:cubicBezTo>
                    <a:cubicBezTo>
                      <a:pt x="303816" y="1193778"/>
                      <a:pt x="310189" y="1133808"/>
                      <a:pt x="308055" y="1073315"/>
                    </a:cubicBezTo>
                    <a:cubicBezTo>
                      <a:pt x="307569" y="1059351"/>
                      <a:pt x="307398" y="1045350"/>
                      <a:pt x="298634" y="1032919"/>
                    </a:cubicBezTo>
                    <a:cubicBezTo>
                      <a:pt x="295606" y="1028624"/>
                      <a:pt x="294605" y="1022442"/>
                      <a:pt x="294158" y="1017013"/>
                    </a:cubicBezTo>
                    <a:cubicBezTo>
                      <a:pt x="293234" y="1005830"/>
                      <a:pt x="292415" y="994515"/>
                      <a:pt x="293138" y="983361"/>
                    </a:cubicBezTo>
                    <a:cubicBezTo>
                      <a:pt x="296044" y="938422"/>
                      <a:pt x="292158" y="893588"/>
                      <a:pt x="291700" y="848715"/>
                    </a:cubicBezTo>
                    <a:cubicBezTo>
                      <a:pt x="291367" y="816455"/>
                      <a:pt x="289929" y="784212"/>
                      <a:pt x="289138" y="751951"/>
                    </a:cubicBezTo>
                    <a:cubicBezTo>
                      <a:pt x="288405" y="722509"/>
                      <a:pt x="287824" y="693058"/>
                      <a:pt x="287281" y="663607"/>
                    </a:cubicBezTo>
                    <a:cubicBezTo>
                      <a:pt x="286995" y="648176"/>
                      <a:pt x="286052" y="632689"/>
                      <a:pt x="286919" y="617306"/>
                    </a:cubicBezTo>
                    <a:cubicBezTo>
                      <a:pt x="290243" y="558336"/>
                      <a:pt x="288443" y="499367"/>
                      <a:pt x="283576" y="440674"/>
                    </a:cubicBezTo>
                    <a:cubicBezTo>
                      <a:pt x="280337" y="401622"/>
                      <a:pt x="283490" y="362245"/>
                      <a:pt x="276089" y="323373"/>
                    </a:cubicBezTo>
                    <a:cubicBezTo>
                      <a:pt x="274069" y="312782"/>
                      <a:pt x="277432" y="301161"/>
                      <a:pt x="278565" y="290027"/>
                    </a:cubicBezTo>
                    <a:cubicBezTo>
                      <a:pt x="279213" y="283721"/>
                      <a:pt x="285938" y="277606"/>
                      <a:pt x="293339" y="277130"/>
                    </a:cubicBezTo>
                    <a:cubicBezTo>
                      <a:pt x="307559" y="276206"/>
                      <a:pt x="321838" y="274929"/>
                      <a:pt x="336039" y="275358"/>
                    </a:cubicBezTo>
                    <a:cubicBezTo>
                      <a:pt x="373225" y="276473"/>
                      <a:pt x="410277" y="276120"/>
                      <a:pt x="447415" y="273272"/>
                    </a:cubicBezTo>
                    <a:cubicBezTo>
                      <a:pt x="468684" y="271644"/>
                      <a:pt x="490106" y="268500"/>
                      <a:pt x="511594" y="271558"/>
                    </a:cubicBezTo>
                    <a:cubicBezTo>
                      <a:pt x="514385" y="271957"/>
                      <a:pt x="517357" y="271786"/>
                      <a:pt x="520148" y="271338"/>
                    </a:cubicBezTo>
                    <a:cubicBezTo>
                      <a:pt x="574250" y="262642"/>
                      <a:pt x="628457" y="268634"/>
                      <a:pt x="682635" y="270052"/>
                    </a:cubicBezTo>
                    <a:cubicBezTo>
                      <a:pt x="702619" y="270567"/>
                      <a:pt x="722621" y="270710"/>
                      <a:pt x="742614" y="270700"/>
                    </a:cubicBezTo>
                    <a:cubicBezTo>
                      <a:pt x="752691" y="270691"/>
                      <a:pt x="759340" y="264976"/>
                      <a:pt x="759921" y="255832"/>
                    </a:cubicBezTo>
                    <a:cubicBezTo>
                      <a:pt x="760883" y="240478"/>
                      <a:pt x="761768" y="225085"/>
                      <a:pt x="761787" y="209702"/>
                    </a:cubicBezTo>
                    <a:cubicBezTo>
                      <a:pt x="761797" y="203959"/>
                      <a:pt x="761464" y="198339"/>
                      <a:pt x="764883" y="193662"/>
                    </a:cubicBezTo>
                    <a:cubicBezTo>
                      <a:pt x="769474" y="187385"/>
                      <a:pt x="769103" y="180861"/>
                      <a:pt x="768360" y="173717"/>
                    </a:cubicBezTo>
                    <a:cubicBezTo>
                      <a:pt x="766912" y="159925"/>
                      <a:pt x="760283" y="146771"/>
                      <a:pt x="762997" y="132131"/>
                    </a:cubicBezTo>
                  </a:path>
                </a:pathLst>
              </a:custGeom>
              <a:solidFill>
                <a:srgbClr val="FFF7F0"/>
              </a:solidFill>
              <a:ln w="953"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44901ECD-9D84-C5DB-CDD6-E43FAE34D7BE}"/>
                  </a:ext>
                </a:extLst>
              </p:cNvPr>
              <p:cNvSpPr/>
              <p:nvPr/>
            </p:nvSpPr>
            <p:spPr>
              <a:xfrm flipV="1">
                <a:off x="6711318" y="4907272"/>
                <a:ext cx="858551" cy="1338022"/>
              </a:xfrm>
              <a:custGeom>
                <a:avLst/>
                <a:gdLst>
                  <a:gd name="connsiteX0" fmla="*/ 822762 w 858551"/>
                  <a:gd name="connsiteY0" fmla="*/ 95100 h 1338022"/>
                  <a:gd name="connsiteX1" fmla="*/ 833459 w 858551"/>
                  <a:gd name="connsiteY1" fmla="*/ 84785 h 1338022"/>
                  <a:gd name="connsiteX2" fmla="*/ 834964 w 858551"/>
                  <a:gd name="connsiteY2" fmla="*/ 73221 h 1338022"/>
                  <a:gd name="connsiteX3" fmla="*/ 820429 w 858551"/>
                  <a:gd name="connsiteY3" fmla="*/ 64544 h 1338022"/>
                  <a:gd name="connsiteX4" fmla="*/ 799626 w 858551"/>
                  <a:gd name="connsiteY4" fmla="*/ 30311 h 1338022"/>
                  <a:gd name="connsiteX5" fmla="*/ 796740 w 858551"/>
                  <a:gd name="connsiteY5" fmla="*/ 19996 h 1338022"/>
                  <a:gd name="connsiteX6" fmla="*/ 767679 w 858551"/>
                  <a:gd name="connsiteY6" fmla="*/ 6203 h 1338022"/>
                  <a:gd name="connsiteX7" fmla="*/ 746353 w 858551"/>
                  <a:gd name="connsiteY7" fmla="*/ 2460 h 1338022"/>
                  <a:gd name="connsiteX8" fmla="*/ 572436 w 858551"/>
                  <a:gd name="connsiteY8" fmla="*/ 3993 h 1338022"/>
                  <a:gd name="connsiteX9" fmla="*/ 537431 w 858551"/>
                  <a:gd name="connsiteY9" fmla="*/ 1603 h 1338022"/>
                  <a:gd name="connsiteX10" fmla="*/ 463136 w 858551"/>
                  <a:gd name="connsiteY10" fmla="*/ -2903 h 1338022"/>
                  <a:gd name="connsiteX11" fmla="*/ 252520 w 858551"/>
                  <a:gd name="connsiteY11" fmla="*/ 507 h 1338022"/>
                  <a:gd name="connsiteX12" fmla="*/ 239451 w 858551"/>
                  <a:gd name="connsiteY12" fmla="*/ 650 h 1338022"/>
                  <a:gd name="connsiteX13" fmla="*/ 197132 w 858551"/>
                  <a:gd name="connsiteY13" fmla="*/ -4360 h 1338022"/>
                  <a:gd name="connsiteX14" fmla="*/ 158565 w 858551"/>
                  <a:gd name="connsiteY14" fmla="*/ 1726 h 1338022"/>
                  <a:gd name="connsiteX15" fmla="*/ 102625 w 858551"/>
                  <a:gd name="connsiteY15" fmla="*/ 1688 h 1338022"/>
                  <a:gd name="connsiteX16" fmla="*/ 47084 w 858551"/>
                  <a:gd name="connsiteY16" fmla="*/ 1412 h 1338022"/>
                  <a:gd name="connsiteX17" fmla="*/ 4574 w 858551"/>
                  <a:gd name="connsiteY17" fmla="*/ 9861 h 1338022"/>
                  <a:gd name="connsiteX18" fmla="*/ -6703 w 858551"/>
                  <a:gd name="connsiteY18" fmla="*/ 28101 h 1338022"/>
                  <a:gd name="connsiteX19" fmla="*/ -750 w 858551"/>
                  <a:gd name="connsiteY19" fmla="*/ 88423 h 1338022"/>
                  <a:gd name="connsiteX20" fmla="*/ 3850 w 858551"/>
                  <a:gd name="connsiteY20" fmla="*/ 174939 h 1338022"/>
                  <a:gd name="connsiteX21" fmla="*/ 7384 w 858551"/>
                  <a:gd name="connsiteY21" fmla="*/ 347370 h 1338022"/>
                  <a:gd name="connsiteX22" fmla="*/ 10680 w 858551"/>
                  <a:gd name="connsiteY22" fmla="*/ 564854 h 1338022"/>
                  <a:gd name="connsiteX23" fmla="*/ 12671 w 858551"/>
                  <a:gd name="connsiteY23" fmla="*/ 737666 h 1338022"/>
                  <a:gd name="connsiteX24" fmla="*/ 10870 w 858551"/>
                  <a:gd name="connsiteY24" fmla="*/ 829821 h 1338022"/>
                  <a:gd name="connsiteX25" fmla="*/ 2669 w 858551"/>
                  <a:gd name="connsiteY25" fmla="*/ 996203 h 1338022"/>
                  <a:gd name="connsiteX26" fmla="*/ 6222 w 858551"/>
                  <a:gd name="connsiteY26" fmla="*/ 1102816 h 1338022"/>
                  <a:gd name="connsiteX27" fmla="*/ 8232 w 858551"/>
                  <a:gd name="connsiteY27" fmla="*/ 1245453 h 1338022"/>
                  <a:gd name="connsiteX28" fmla="*/ 8098 w 858551"/>
                  <a:gd name="connsiteY28" fmla="*/ 1285992 h 1338022"/>
                  <a:gd name="connsiteX29" fmla="*/ 16576 w 858551"/>
                  <a:gd name="connsiteY29" fmla="*/ 1298603 h 1338022"/>
                  <a:gd name="connsiteX30" fmla="*/ 39236 w 858551"/>
                  <a:gd name="connsiteY30" fmla="*/ 1306175 h 1338022"/>
                  <a:gd name="connsiteX31" fmla="*/ 117588 w 858551"/>
                  <a:gd name="connsiteY31" fmla="*/ 1311376 h 1338022"/>
                  <a:gd name="connsiteX32" fmla="*/ 207962 w 858551"/>
                  <a:gd name="connsiteY32" fmla="*/ 1321330 h 1338022"/>
                  <a:gd name="connsiteX33" fmla="*/ 228631 w 858551"/>
                  <a:gd name="connsiteY33" fmla="*/ 1322825 h 1338022"/>
                  <a:gd name="connsiteX34" fmla="*/ 298878 w 858551"/>
                  <a:gd name="connsiteY34" fmla="*/ 1330569 h 1338022"/>
                  <a:gd name="connsiteX35" fmla="*/ 336158 w 858551"/>
                  <a:gd name="connsiteY35" fmla="*/ 1333579 h 1338022"/>
                  <a:gd name="connsiteX36" fmla="*/ 488902 w 858551"/>
                  <a:gd name="connsiteY36" fmla="*/ 1328054 h 1338022"/>
                  <a:gd name="connsiteX37" fmla="*/ 497426 w 858551"/>
                  <a:gd name="connsiteY37" fmla="*/ 1327635 h 1338022"/>
                  <a:gd name="connsiteX38" fmla="*/ 668362 w 858551"/>
                  <a:gd name="connsiteY38" fmla="*/ 1325016 h 1338022"/>
                  <a:gd name="connsiteX39" fmla="*/ 789292 w 858551"/>
                  <a:gd name="connsiteY39" fmla="*/ 1322977 h 1338022"/>
                  <a:gd name="connsiteX40" fmla="*/ 804503 w 858551"/>
                  <a:gd name="connsiteY40" fmla="*/ 1315557 h 1338022"/>
                  <a:gd name="connsiteX41" fmla="*/ 840955 w 858551"/>
                  <a:gd name="connsiteY41" fmla="*/ 1233538 h 1338022"/>
                  <a:gd name="connsiteX42" fmla="*/ 840831 w 858551"/>
                  <a:gd name="connsiteY42" fmla="*/ 1208830 h 1338022"/>
                  <a:gd name="connsiteX43" fmla="*/ 845651 w 858551"/>
                  <a:gd name="connsiteY43" fmla="*/ 1151613 h 1338022"/>
                  <a:gd name="connsiteX44" fmla="*/ 851804 w 858551"/>
                  <a:gd name="connsiteY44" fmla="*/ 1136373 h 1338022"/>
                  <a:gd name="connsiteX45" fmla="*/ 849785 w 858551"/>
                  <a:gd name="connsiteY45" fmla="*/ 1131830 h 1338022"/>
                  <a:gd name="connsiteX46" fmla="*/ 824810 w 858551"/>
                  <a:gd name="connsiteY46" fmla="*/ 1111008 h 1338022"/>
                  <a:gd name="connsiteX47" fmla="*/ 804008 w 858551"/>
                  <a:gd name="connsiteY47" fmla="*/ 1085852 h 1338022"/>
                  <a:gd name="connsiteX48" fmla="*/ 777023 w 858551"/>
                  <a:gd name="connsiteY48" fmla="*/ 1060821 h 1338022"/>
                  <a:gd name="connsiteX49" fmla="*/ 753039 w 858551"/>
                  <a:gd name="connsiteY49" fmla="*/ 1055553 h 1338022"/>
                  <a:gd name="connsiteX50" fmla="*/ 649922 w 858551"/>
                  <a:gd name="connsiteY50" fmla="*/ 1055430 h 1338022"/>
                  <a:gd name="connsiteX51" fmla="*/ 619880 w 858551"/>
                  <a:gd name="connsiteY51" fmla="*/ 1054105 h 1338022"/>
                  <a:gd name="connsiteX52" fmla="*/ 329158 w 858551"/>
                  <a:gd name="connsiteY52" fmla="*/ 1048353 h 1338022"/>
                  <a:gd name="connsiteX53" fmla="*/ 312308 w 858551"/>
                  <a:gd name="connsiteY53" fmla="*/ 1047314 h 1338022"/>
                  <a:gd name="connsiteX54" fmla="*/ 304431 w 858551"/>
                  <a:gd name="connsiteY54" fmla="*/ 1039351 h 1338022"/>
                  <a:gd name="connsiteX55" fmla="*/ 303517 w 858551"/>
                  <a:gd name="connsiteY55" fmla="*/ 1018749 h 1338022"/>
                  <a:gd name="connsiteX56" fmla="*/ 303840 w 858551"/>
                  <a:gd name="connsiteY56" fmla="*/ 876760 h 1338022"/>
                  <a:gd name="connsiteX57" fmla="*/ 305450 w 858551"/>
                  <a:gd name="connsiteY57" fmla="*/ 855738 h 1338022"/>
                  <a:gd name="connsiteX58" fmla="*/ 320052 w 858551"/>
                  <a:gd name="connsiteY58" fmla="*/ 843070 h 1338022"/>
                  <a:gd name="connsiteX59" fmla="*/ 439876 w 858551"/>
                  <a:gd name="connsiteY59" fmla="*/ 844365 h 1338022"/>
                  <a:gd name="connsiteX60" fmla="*/ 587057 w 858551"/>
                  <a:gd name="connsiteY60" fmla="*/ 837060 h 1338022"/>
                  <a:gd name="connsiteX61" fmla="*/ 608745 w 858551"/>
                  <a:gd name="connsiteY61" fmla="*/ 836545 h 1338022"/>
                  <a:gd name="connsiteX62" fmla="*/ 656684 w 858551"/>
                  <a:gd name="connsiteY62" fmla="*/ 832183 h 1338022"/>
                  <a:gd name="connsiteX63" fmla="*/ 682621 w 858551"/>
                  <a:gd name="connsiteY63" fmla="*/ 830297 h 1338022"/>
                  <a:gd name="connsiteX64" fmla="*/ 722664 w 858551"/>
                  <a:gd name="connsiteY64" fmla="*/ 801522 h 1338022"/>
                  <a:gd name="connsiteX65" fmla="*/ 735418 w 858551"/>
                  <a:gd name="connsiteY65" fmla="*/ 769013 h 1338022"/>
                  <a:gd name="connsiteX66" fmla="*/ 738085 w 858551"/>
                  <a:gd name="connsiteY66" fmla="*/ 756735 h 1338022"/>
                  <a:gd name="connsiteX67" fmla="*/ 741905 w 858551"/>
                  <a:gd name="connsiteY67" fmla="*/ 718654 h 1338022"/>
                  <a:gd name="connsiteX68" fmla="*/ 747372 w 858551"/>
                  <a:gd name="connsiteY68" fmla="*/ 688984 h 1338022"/>
                  <a:gd name="connsiteX69" fmla="*/ 740333 w 858551"/>
                  <a:gd name="connsiteY69" fmla="*/ 660647 h 1338022"/>
                  <a:gd name="connsiteX70" fmla="*/ 741085 w 858551"/>
                  <a:gd name="connsiteY70" fmla="*/ 639606 h 1338022"/>
                  <a:gd name="connsiteX71" fmla="*/ 737056 w 858551"/>
                  <a:gd name="connsiteY71" fmla="*/ 615070 h 1338022"/>
                  <a:gd name="connsiteX72" fmla="*/ 721093 w 858551"/>
                  <a:gd name="connsiteY72" fmla="*/ 601982 h 1338022"/>
                  <a:gd name="connsiteX73" fmla="*/ 713092 w 858551"/>
                  <a:gd name="connsiteY73" fmla="*/ 579237 h 1338022"/>
                  <a:gd name="connsiteX74" fmla="*/ 705528 w 858551"/>
                  <a:gd name="connsiteY74" fmla="*/ 565702 h 1338022"/>
                  <a:gd name="connsiteX75" fmla="*/ 697747 w 858551"/>
                  <a:gd name="connsiteY75" fmla="*/ 562406 h 1338022"/>
                  <a:gd name="connsiteX76" fmla="*/ 646769 w 858551"/>
                  <a:gd name="connsiteY76" fmla="*/ 547071 h 1338022"/>
                  <a:gd name="connsiteX77" fmla="*/ 624776 w 858551"/>
                  <a:gd name="connsiteY77" fmla="*/ 547947 h 1338022"/>
                  <a:gd name="connsiteX78" fmla="*/ 359600 w 858551"/>
                  <a:gd name="connsiteY78" fmla="*/ 547957 h 1338022"/>
                  <a:gd name="connsiteX79" fmla="*/ 300564 w 858551"/>
                  <a:gd name="connsiteY79" fmla="*/ 540756 h 1338022"/>
                  <a:gd name="connsiteX80" fmla="*/ 285219 w 858551"/>
                  <a:gd name="connsiteY80" fmla="*/ 523306 h 1338022"/>
                  <a:gd name="connsiteX81" fmla="*/ 281628 w 858551"/>
                  <a:gd name="connsiteY81" fmla="*/ 476615 h 1338022"/>
                  <a:gd name="connsiteX82" fmla="*/ 278561 w 858551"/>
                  <a:gd name="connsiteY82" fmla="*/ 334530 h 1338022"/>
                  <a:gd name="connsiteX83" fmla="*/ 280171 w 858551"/>
                  <a:gd name="connsiteY83" fmla="*/ 312785 h 1338022"/>
                  <a:gd name="connsiteX84" fmla="*/ 292477 w 858551"/>
                  <a:gd name="connsiteY84" fmla="*/ 301555 h 1338022"/>
                  <a:gd name="connsiteX85" fmla="*/ 314223 w 858551"/>
                  <a:gd name="connsiteY85" fmla="*/ 299792 h 1338022"/>
                  <a:gd name="connsiteX86" fmla="*/ 427675 w 858551"/>
                  <a:gd name="connsiteY86" fmla="*/ 293716 h 1338022"/>
                  <a:gd name="connsiteX87" fmla="*/ 440810 w 858551"/>
                  <a:gd name="connsiteY87" fmla="*/ 292344 h 1338022"/>
                  <a:gd name="connsiteX88" fmla="*/ 563911 w 858551"/>
                  <a:gd name="connsiteY88" fmla="*/ 283743 h 1338022"/>
                  <a:gd name="connsiteX89" fmla="*/ 762955 w 858551"/>
                  <a:gd name="connsiteY89" fmla="*/ 283286 h 1338022"/>
                  <a:gd name="connsiteX90" fmla="*/ 794121 w 858551"/>
                  <a:gd name="connsiteY90" fmla="*/ 280561 h 1338022"/>
                  <a:gd name="connsiteX91" fmla="*/ 808656 w 858551"/>
                  <a:gd name="connsiteY91" fmla="*/ 269760 h 1338022"/>
                  <a:gd name="connsiteX92" fmla="*/ 827506 w 858551"/>
                  <a:gd name="connsiteY92" fmla="*/ 227736 h 1338022"/>
                  <a:gd name="connsiteX93" fmla="*/ 828830 w 858551"/>
                  <a:gd name="connsiteY93" fmla="*/ 214963 h 1338022"/>
                  <a:gd name="connsiteX94" fmla="*/ 830611 w 858551"/>
                  <a:gd name="connsiteY94" fmla="*/ 184854 h 1338022"/>
                  <a:gd name="connsiteX95" fmla="*/ 833469 w 858551"/>
                  <a:gd name="connsiteY95" fmla="*/ 159061 h 1338022"/>
                  <a:gd name="connsiteX96" fmla="*/ 832297 w 858551"/>
                  <a:gd name="connsiteY96" fmla="*/ 141782 h 1338022"/>
                  <a:gd name="connsiteX97" fmla="*/ 822762 w 858551"/>
                  <a:gd name="connsiteY97" fmla="*/ 95100 h 133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58551" h="1338022">
                    <a:moveTo>
                      <a:pt x="822762" y="95100"/>
                    </a:moveTo>
                    <a:cubicBezTo>
                      <a:pt x="826906" y="91128"/>
                      <a:pt x="830382" y="88137"/>
                      <a:pt x="833459" y="84785"/>
                    </a:cubicBezTo>
                    <a:cubicBezTo>
                      <a:pt x="837526" y="80394"/>
                      <a:pt x="838117" y="75221"/>
                      <a:pt x="834964" y="73221"/>
                    </a:cubicBezTo>
                    <a:cubicBezTo>
                      <a:pt x="830230" y="70211"/>
                      <a:pt x="825601" y="66839"/>
                      <a:pt x="820429" y="64544"/>
                    </a:cubicBezTo>
                    <a:cubicBezTo>
                      <a:pt x="805874" y="58153"/>
                      <a:pt x="798950" y="46961"/>
                      <a:pt x="799626" y="30311"/>
                    </a:cubicBezTo>
                    <a:cubicBezTo>
                      <a:pt x="799731" y="27501"/>
                      <a:pt x="798159" y="24815"/>
                      <a:pt x="796740" y="19996"/>
                    </a:cubicBezTo>
                    <a:cubicBezTo>
                      <a:pt x="787977" y="15852"/>
                      <a:pt x="777690" y="11242"/>
                      <a:pt x="767679" y="6203"/>
                    </a:cubicBezTo>
                    <a:cubicBezTo>
                      <a:pt x="761088" y="2898"/>
                      <a:pt x="753916" y="2365"/>
                      <a:pt x="746353" y="2460"/>
                    </a:cubicBezTo>
                    <a:cubicBezTo>
                      <a:pt x="688164" y="3117"/>
                      <a:pt x="630176" y="3727"/>
                      <a:pt x="572436" y="3993"/>
                    </a:cubicBezTo>
                    <a:cubicBezTo>
                      <a:pt x="560654" y="4050"/>
                      <a:pt x="548747" y="3660"/>
                      <a:pt x="537431" y="1603"/>
                    </a:cubicBezTo>
                    <a:cubicBezTo>
                      <a:pt x="513076" y="-2769"/>
                      <a:pt x="488225" y="-3341"/>
                      <a:pt x="463136" y="-2903"/>
                    </a:cubicBezTo>
                    <a:cubicBezTo>
                      <a:pt x="392613" y="-1626"/>
                      <a:pt x="322442" y="-598"/>
                      <a:pt x="252520" y="507"/>
                    </a:cubicBezTo>
                    <a:cubicBezTo>
                      <a:pt x="248147" y="565"/>
                      <a:pt x="243804" y="507"/>
                      <a:pt x="239451" y="650"/>
                    </a:cubicBezTo>
                    <a:cubicBezTo>
                      <a:pt x="224859" y="1126"/>
                      <a:pt x="210686" y="-207"/>
                      <a:pt x="197132" y="-4360"/>
                    </a:cubicBezTo>
                    <a:cubicBezTo>
                      <a:pt x="184454" y="1726"/>
                      <a:pt x="171700" y="1441"/>
                      <a:pt x="158565" y="1726"/>
                    </a:cubicBezTo>
                    <a:cubicBezTo>
                      <a:pt x="139772" y="2145"/>
                      <a:pt x="121018" y="-883"/>
                      <a:pt x="102625" y="1688"/>
                    </a:cubicBezTo>
                    <a:cubicBezTo>
                      <a:pt x="83384" y="4403"/>
                      <a:pt x="65525" y="2545"/>
                      <a:pt x="47084" y="1412"/>
                    </a:cubicBezTo>
                    <a:cubicBezTo>
                      <a:pt x="32902" y="498"/>
                      <a:pt x="18348" y="2774"/>
                      <a:pt x="4574" y="9861"/>
                    </a:cubicBezTo>
                    <a:cubicBezTo>
                      <a:pt x="-1427" y="12966"/>
                      <a:pt x="-7313" y="21634"/>
                      <a:pt x="-6703" y="28101"/>
                    </a:cubicBezTo>
                    <a:cubicBezTo>
                      <a:pt x="-4808" y="48247"/>
                      <a:pt x="-2160" y="68249"/>
                      <a:pt x="-750" y="88423"/>
                    </a:cubicBezTo>
                    <a:cubicBezTo>
                      <a:pt x="1279" y="117227"/>
                      <a:pt x="3041" y="146078"/>
                      <a:pt x="3850" y="174939"/>
                    </a:cubicBezTo>
                    <a:cubicBezTo>
                      <a:pt x="5432" y="232574"/>
                      <a:pt x="6422" y="290086"/>
                      <a:pt x="7384" y="347370"/>
                    </a:cubicBezTo>
                    <a:cubicBezTo>
                      <a:pt x="8642" y="420150"/>
                      <a:pt x="9661" y="492664"/>
                      <a:pt x="10680" y="564854"/>
                    </a:cubicBezTo>
                    <a:cubicBezTo>
                      <a:pt x="11489" y="622633"/>
                      <a:pt x="12433" y="680240"/>
                      <a:pt x="12671" y="737666"/>
                    </a:cubicBezTo>
                    <a:cubicBezTo>
                      <a:pt x="12804" y="768394"/>
                      <a:pt x="12214" y="799121"/>
                      <a:pt x="10870" y="829821"/>
                    </a:cubicBezTo>
                    <a:cubicBezTo>
                      <a:pt x="8432" y="885466"/>
                      <a:pt x="4050" y="941006"/>
                      <a:pt x="2669" y="996203"/>
                    </a:cubicBezTo>
                    <a:cubicBezTo>
                      <a:pt x="1783" y="1031941"/>
                      <a:pt x="3384" y="1067584"/>
                      <a:pt x="6222" y="1102816"/>
                    </a:cubicBezTo>
                    <a:cubicBezTo>
                      <a:pt x="10089" y="1150327"/>
                      <a:pt x="11023" y="1197771"/>
                      <a:pt x="8232" y="1245453"/>
                    </a:cubicBezTo>
                    <a:cubicBezTo>
                      <a:pt x="7441" y="1258988"/>
                      <a:pt x="8013" y="1272514"/>
                      <a:pt x="8098" y="1285992"/>
                    </a:cubicBezTo>
                    <a:cubicBezTo>
                      <a:pt x="8137" y="1291983"/>
                      <a:pt x="12070" y="1295564"/>
                      <a:pt x="16576" y="1298603"/>
                    </a:cubicBezTo>
                    <a:cubicBezTo>
                      <a:pt x="23310" y="1303127"/>
                      <a:pt x="30635" y="1305737"/>
                      <a:pt x="39236" y="1306175"/>
                    </a:cubicBezTo>
                    <a:cubicBezTo>
                      <a:pt x="65354" y="1307566"/>
                      <a:pt x="91423" y="1309766"/>
                      <a:pt x="117588" y="1311376"/>
                    </a:cubicBezTo>
                    <a:cubicBezTo>
                      <a:pt x="147954" y="1313233"/>
                      <a:pt x="178377" y="1314691"/>
                      <a:pt x="207962" y="1321330"/>
                    </a:cubicBezTo>
                    <a:cubicBezTo>
                      <a:pt x="214534" y="1322806"/>
                      <a:pt x="221764" y="1322120"/>
                      <a:pt x="228631" y="1322825"/>
                    </a:cubicBezTo>
                    <a:cubicBezTo>
                      <a:pt x="252072" y="1325168"/>
                      <a:pt x="275732" y="1326711"/>
                      <a:pt x="298878" y="1330569"/>
                    </a:cubicBezTo>
                    <a:cubicBezTo>
                      <a:pt x="311270" y="1332636"/>
                      <a:pt x="323500" y="1334027"/>
                      <a:pt x="336158" y="1333579"/>
                    </a:cubicBezTo>
                    <a:cubicBezTo>
                      <a:pt x="386917" y="1331741"/>
                      <a:pt x="437819" y="1329911"/>
                      <a:pt x="488902" y="1328054"/>
                    </a:cubicBezTo>
                    <a:cubicBezTo>
                      <a:pt x="491730" y="1327949"/>
                      <a:pt x="494607" y="1328026"/>
                      <a:pt x="497426" y="1327635"/>
                    </a:cubicBezTo>
                    <a:cubicBezTo>
                      <a:pt x="554662" y="1319729"/>
                      <a:pt x="611241" y="1324768"/>
                      <a:pt x="668362" y="1325016"/>
                    </a:cubicBezTo>
                    <a:cubicBezTo>
                      <a:pt x="708510" y="1325168"/>
                      <a:pt x="748858" y="1323863"/>
                      <a:pt x="789292" y="1322977"/>
                    </a:cubicBezTo>
                    <a:cubicBezTo>
                      <a:pt x="795140" y="1322854"/>
                      <a:pt x="801398" y="1321111"/>
                      <a:pt x="804503" y="1315557"/>
                    </a:cubicBezTo>
                    <a:cubicBezTo>
                      <a:pt x="819295" y="1289202"/>
                      <a:pt x="835535" y="1263236"/>
                      <a:pt x="840955" y="1233538"/>
                    </a:cubicBezTo>
                    <a:cubicBezTo>
                      <a:pt x="842536" y="1225079"/>
                      <a:pt x="843546" y="1216678"/>
                      <a:pt x="840831" y="1208830"/>
                    </a:cubicBezTo>
                    <a:cubicBezTo>
                      <a:pt x="834183" y="1189761"/>
                      <a:pt x="837212" y="1170787"/>
                      <a:pt x="845651" y="1151613"/>
                    </a:cubicBezTo>
                    <a:cubicBezTo>
                      <a:pt x="847965" y="1146374"/>
                      <a:pt x="849956" y="1141012"/>
                      <a:pt x="851804" y="1136373"/>
                    </a:cubicBezTo>
                    <a:cubicBezTo>
                      <a:pt x="850918" y="1134259"/>
                      <a:pt x="850756" y="1132630"/>
                      <a:pt x="849785" y="1131830"/>
                    </a:cubicBezTo>
                    <a:cubicBezTo>
                      <a:pt x="841479" y="1124838"/>
                      <a:pt x="832373" y="1118628"/>
                      <a:pt x="824810" y="1111008"/>
                    </a:cubicBezTo>
                    <a:cubicBezTo>
                      <a:pt x="817152" y="1103283"/>
                      <a:pt x="811494" y="1093730"/>
                      <a:pt x="804008" y="1085852"/>
                    </a:cubicBezTo>
                    <a:cubicBezTo>
                      <a:pt x="795597" y="1076994"/>
                      <a:pt x="786186" y="1069003"/>
                      <a:pt x="777023" y="1060821"/>
                    </a:cubicBezTo>
                    <a:cubicBezTo>
                      <a:pt x="770451" y="1054953"/>
                      <a:pt x="762298" y="1053896"/>
                      <a:pt x="753039" y="1055553"/>
                    </a:cubicBezTo>
                    <a:cubicBezTo>
                      <a:pt x="718025" y="1061935"/>
                      <a:pt x="683554" y="1064126"/>
                      <a:pt x="649922" y="1055430"/>
                    </a:cubicBezTo>
                    <a:cubicBezTo>
                      <a:pt x="640597" y="1053048"/>
                      <a:pt x="629938" y="1054306"/>
                      <a:pt x="619880" y="1054105"/>
                    </a:cubicBezTo>
                    <a:cubicBezTo>
                      <a:pt x="522439" y="1052163"/>
                      <a:pt x="425503" y="1050277"/>
                      <a:pt x="329158" y="1048353"/>
                    </a:cubicBezTo>
                    <a:cubicBezTo>
                      <a:pt x="323509" y="1048238"/>
                      <a:pt x="317804" y="1048229"/>
                      <a:pt x="312308" y="1047314"/>
                    </a:cubicBezTo>
                    <a:cubicBezTo>
                      <a:pt x="308136" y="1046619"/>
                      <a:pt x="304774" y="1043923"/>
                      <a:pt x="304431" y="1039351"/>
                    </a:cubicBezTo>
                    <a:cubicBezTo>
                      <a:pt x="303859" y="1032512"/>
                      <a:pt x="303526" y="1025626"/>
                      <a:pt x="303517" y="1018749"/>
                    </a:cubicBezTo>
                    <a:cubicBezTo>
                      <a:pt x="303554" y="971562"/>
                      <a:pt x="303612" y="924223"/>
                      <a:pt x="303840" y="876760"/>
                    </a:cubicBezTo>
                    <a:cubicBezTo>
                      <a:pt x="303898" y="869787"/>
                      <a:pt x="304726" y="862748"/>
                      <a:pt x="305450" y="855738"/>
                    </a:cubicBezTo>
                    <a:cubicBezTo>
                      <a:pt x="306260" y="847680"/>
                      <a:pt x="311584" y="842975"/>
                      <a:pt x="320052" y="843070"/>
                    </a:cubicBezTo>
                    <a:cubicBezTo>
                      <a:pt x="359914" y="843403"/>
                      <a:pt x="399852" y="843927"/>
                      <a:pt x="439876" y="844365"/>
                    </a:cubicBezTo>
                    <a:cubicBezTo>
                      <a:pt x="488664" y="844908"/>
                      <a:pt x="537669" y="843251"/>
                      <a:pt x="587057" y="837060"/>
                    </a:cubicBezTo>
                    <a:cubicBezTo>
                      <a:pt x="594248" y="836164"/>
                      <a:pt x="601554" y="836402"/>
                      <a:pt x="608745" y="836545"/>
                    </a:cubicBezTo>
                    <a:cubicBezTo>
                      <a:pt x="624699" y="836898"/>
                      <a:pt x="640587" y="835593"/>
                      <a:pt x="656684" y="832183"/>
                    </a:cubicBezTo>
                    <a:cubicBezTo>
                      <a:pt x="665171" y="830401"/>
                      <a:pt x="674001" y="830478"/>
                      <a:pt x="682621" y="830297"/>
                    </a:cubicBezTo>
                    <a:cubicBezTo>
                      <a:pt x="702271" y="829935"/>
                      <a:pt x="716806" y="820019"/>
                      <a:pt x="722664" y="801522"/>
                    </a:cubicBezTo>
                    <a:cubicBezTo>
                      <a:pt x="726150" y="790463"/>
                      <a:pt x="727027" y="778938"/>
                      <a:pt x="735418" y="769013"/>
                    </a:cubicBezTo>
                    <a:cubicBezTo>
                      <a:pt x="737885" y="766108"/>
                      <a:pt x="737637" y="760907"/>
                      <a:pt x="738085" y="756735"/>
                    </a:cubicBezTo>
                    <a:cubicBezTo>
                      <a:pt x="739457" y="744057"/>
                      <a:pt x="740152" y="731351"/>
                      <a:pt x="741905" y="718654"/>
                    </a:cubicBezTo>
                    <a:cubicBezTo>
                      <a:pt x="743286" y="708739"/>
                      <a:pt x="747629" y="698633"/>
                      <a:pt x="747372" y="688984"/>
                    </a:cubicBezTo>
                    <a:cubicBezTo>
                      <a:pt x="747096" y="679306"/>
                      <a:pt x="742238" y="670248"/>
                      <a:pt x="740333" y="660647"/>
                    </a:cubicBezTo>
                    <a:cubicBezTo>
                      <a:pt x="738961" y="653865"/>
                      <a:pt x="736742" y="646207"/>
                      <a:pt x="741085" y="639606"/>
                    </a:cubicBezTo>
                    <a:cubicBezTo>
                      <a:pt x="748258" y="628729"/>
                      <a:pt x="748105" y="621232"/>
                      <a:pt x="737056" y="615070"/>
                    </a:cubicBezTo>
                    <a:cubicBezTo>
                      <a:pt x="731056" y="611726"/>
                      <a:pt x="725883" y="606869"/>
                      <a:pt x="721093" y="601982"/>
                    </a:cubicBezTo>
                    <a:cubicBezTo>
                      <a:pt x="715197" y="595982"/>
                      <a:pt x="711149" y="588943"/>
                      <a:pt x="713092" y="579237"/>
                    </a:cubicBezTo>
                    <a:cubicBezTo>
                      <a:pt x="714387" y="572750"/>
                      <a:pt x="710567" y="568578"/>
                      <a:pt x="705528" y="565702"/>
                    </a:cubicBezTo>
                    <a:cubicBezTo>
                      <a:pt x="703090" y="564320"/>
                      <a:pt x="700119" y="563816"/>
                      <a:pt x="697747" y="562406"/>
                    </a:cubicBezTo>
                    <a:cubicBezTo>
                      <a:pt x="671248" y="546671"/>
                      <a:pt x="671257" y="546604"/>
                      <a:pt x="646769" y="547071"/>
                    </a:cubicBezTo>
                    <a:cubicBezTo>
                      <a:pt x="639444" y="547233"/>
                      <a:pt x="632119" y="547481"/>
                      <a:pt x="624776" y="547947"/>
                    </a:cubicBezTo>
                    <a:cubicBezTo>
                      <a:pt x="535336" y="553596"/>
                      <a:pt x="447115" y="552281"/>
                      <a:pt x="359600" y="547957"/>
                    </a:cubicBezTo>
                    <a:cubicBezTo>
                      <a:pt x="339607" y="546966"/>
                      <a:pt x="319585" y="546261"/>
                      <a:pt x="300564" y="540756"/>
                    </a:cubicBezTo>
                    <a:cubicBezTo>
                      <a:pt x="291515" y="538146"/>
                      <a:pt x="286209" y="532336"/>
                      <a:pt x="285219" y="523306"/>
                    </a:cubicBezTo>
                    <a:cubicBezTo>
                      <a:pt x="283523" y="507847"/>
                      <a:pt x="282057" y="492274"/>
                      <a:pt x="281628" y="476615"/>
                    </a:cubicBezTo>
                    <a:cubicBezTo>
                      <a:pt x="280266" y="429428"/>
                      <a:pt x="279390" y="382050"/>
                      <a:pt x="278561" y="334530"/>
                    </a:cubicBezTo>
                    <a:cubicBezTo>
                      <a:pt x="278437" y="327348"/>
                      <a:pt x="279513" y="320042"/>
                      <a:pt x="280171" y="312785"/>
                    </a:cubicBezTo>
                    <a:cubicBezTo>
                      <a:pt x="280675" y="307660"/>
                      <a:pt x="286638" y="302164"/>
                      <a:pt x="292477" y="301555"/>
                    </a:cubicBezTo>
                    <a:cubicBezTo>
                      <a:pt x="299725" y="300821"/>
                      <a:pt x="306993" y="300183"/>
                      <a:pt x="314223" y="299792"/>
                    </a:cubicBezTo>
                    <a:cubicBezTo>
                      <a:pt x="351942" y="297735"/>
                      <a:pt x="389756" y="295763"/>
                      <a:pt x="427675" y="293716"/>
                    </a:cubicBezTo>
                    <a:cubicBezTo>
                      <a:pt x="432037" y="293477"/>
                      <a:pt x="436457" y="293172"/>
                      <a:pt x="440810" y="292344"/>
                    </a:cubicBezTo>
                    <a:cubicBezTo>
                      <a:pt x="481910" y="284686"/>
                      <a:pt x="522811" y="283324"/>
                      <a:pt x="563911" y="283743"/>
                    </a:cubicBezTo>
                    <a:cubicBezTo>
                      <a:pt x="629900" y="284438"/>
                      <a:pt x="696309" y="283705"/>
                      <a:pt x="762955" y="283286"/>
                    </a:cubicBezTo>
                    <a:cubicBezTo>
                      <a:pt x="773251" y="283238"/>
                      <a:pt x="783758" y="282067"/>
                      <a:pt x="794121" y="280561"/>
                    </a:cubicBezTo>
                    <a:cubicBezTo>
                      <a:pt x="800312" y="279656"/>
                      <a:pt x="805198" y="275342"/>
                      <a:pt x="808656" y="269760"/>
                    </a:cubicBezTo>
                    <a:cubicBezTo>
                      <a:pt x="816866" y="256492"/>
                      <a:pt x="817829" y="240766"/>
                      <a:pt x="827506" y="227736"/>
                    </a:cubicBezTo>
                    <a:cubicBezTo>
                      <a:pt x="829820" y="224611"/>
                      <a:pt x="830382" y="218230"/>
                      <a:pt x="828830" y="214963"/>
                    </a:cubicBezTo>
                    <a:cubicBezTo>
                      <a:pt x="824105" y="204942"/>
                      <a:pt x="836373" y="194350"/>
                      <a:pt x="830611" y="184854"/>
                    </a:cubicBezTo>
                    <a:cubicBezTo>
                      <a:pt x="825401" y="176234"/>
                      <a:pt x="832316" y="167661"/>
                      <a:pt x="833469" y="159061"/>
                    </a:cubicBezTo>
                    <a:cubicBezTo>
                      <a:pt x="834268" y="153307"/>
                      <a:pt x="833363" y="147373"/>
                      <a:pt x="832297" y="141782"/>
                    </a:cubicBezTo>
                    <a:cubicBezTo>
                      <a:pt x="829363" y="126151"/>
                      <a:pt x="825991" y="110636"/>
                      <a:pt x="822762" y="95100"/>
                    </a:cubicBezTo>
                  </a:path>
                </a:pathLst>
              </a:custGeom>
              <a:solidFill>
                <a:srgbClr val="005367"/>
              </a:solidFill>
              <a:ln w="953"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14E1F9E9-8BAD-0F84-1286-9458AA4FE953}"/>
                  </a:ext>
                </a:extLst>
              </p:cNvPr>
              <p:cNvSpPr/>
              <p:nvPr/>
            </p:nvSpPr>
            <p:spPr>
              <a:xfrm flipV="1">
                <a:off x="13611919" y="4937061"/>
                <a:ext cx="908276" cy="1355263"/>
              </a:xfrm>
              <a:custGeom>
                <a:avLst/>
                <a:gdLst>
                  <a:gd name="connsiteX0" fmla="*/ 587424 w 908276"/>
                  <a:gd name="connsiteY0" fmla="*/ 580725 h 1355263"/>
                  <a:gd name="connsiteX1" fmla="*/ 608379 w 908276"/>
                  <a:gd name="connsiteY1" fmla="*/ 539976 h 1355263"/>
                  <a:gd name="connsiteX2" fmla="*/ 633144 w 908276"/>
                  <a:gd name="connsiteY2" fmla="*/ 510878 h 1355263"/>
                  <a:gd name="connsiteX3" fmla="*/ 719631 w 908276"/>
                  <a:gd name="connsiteY3" fmla="*/ 400816 h 1355263"/>
                  <a:gd name="connsiteX4" fmla="*/ 737252 w 908276"/>
                  <a:gd name="connsiteY4" fmla="*/ 376966 h 1355263"/>
                  <a:gd name="connsiteX5" fmla="*/ 858029 w 908276"/>
                  <a:gd name="connsiteY5" fmla="*/ 208049 h 1355263"/>
                  <a:gd name="connsiteX6" fmla="*/ 887175 w 908276"/>
                  <a:gd name="connsiteY6" fmla="*/ 156548 h 1355263"/>
                  <a:gd name="connsiteX7" fmla="*/ 894985 w 908276"/>
                  <a:gd name="connsiteY7" fmla="*/ 135888 h 1355263"/>
                  <a:gd name="connsiteX8" fmla="*/ 878222 w 908276"/>
                  <a:gd name="connsiteY8" fmla="*/ 117266 h 1355263"/>
                  <a:gd name="connsiteX9" fmla="*/ 815071 w 908276"/>
                  <a:gd name="connsiteY9" fmla="*/ 68356 h 1355263"/>
                  <a:gd name="connsiteX10" fmla="*/ 804403 w 908276"/>
                  <a:gd name="connsiteY10" fmla="*/ 61317 h 1355263"/>
                  <a:gd name="connsiteX11" fmla="*/ 747062 w 908276"/>
                  <a:gd name="connsiteY11" fmla="*/ 25322 h 1355263"/>
                  <a:gd name="connsiteX12" fmla="*/ 706962 w 908276"/>
                  <a:gd name="connsiteY12" fmla="*/ 1176 h 1355263"/>
                  <a:gd name="connsiteX13" fmla="*/ 695151 w 908276"/>
                  <a:gd name="connsiteY13" fmla="*/ -3425 h 1355263"/>
                  <a:gd name="connsiteX14" fmla="*/ 671720 w 908276"/>
                  <a:gd name="connsiteY14" fmla="*/ 2957 h 1355263"/>
                  <a:gd name="connsiteX15" fmla="*/ 643049 w 908276"/>
                  <a:gd name="connsiteY15" fmla="*/ 44886 h 1355263"/>
                  <a:gd name="connsiteX16" fmla="*/ 622476 w 908276"/>
                  <a:gd name="connsiteY16" fmla="*/ 76842 h 1355263"/>
                  <a:gd name="connsiteX17" fmla="*/ 577232 w 908276"/>
                  <a:gd name="connsiteY17" fmla="*/ 138317 h 1355263"/>
                  <a:gd name="connsiteX18" fmla="*/ 485696 w 908276"/>
                  <a:gd name="connsiteY18" fmla="*/ 260570 h 1355263"/>
                  <a:gd name="connsiteX19" fmla="*/ 407211 w 908276"/>
                  <a:gd name="connsiteY19" fmla="*/ 355296 h 1355263"/>
                  <a:gd name="connsiteX20" fmla="*/ 313008 w 908276"/>
                  <a:gd name="connsiteY20" fmla="*/ 464729 h 1355263"/>
                  <a:gd name="connsiteX21" fmla="*/ 292720 w 908276"/>
                  <a:gd name="connsiteY21" fmla="*/ 486398 h 1355263"/>
                  <a:gd name="connsiteX22" fmla="*/ 288815 w 908276"/>
                  <a:gd name="connsiteY22" fmla="*/ 486694 h 1355263"/>
                  <a:gd name="connsiteX23" fmla="*/ 283480 w 908276"/>
                  <a:gd name="connsiteY23" fmla="*/ 481484 h 1355263"/>
                  <a:gd name="connsiteX24" fmla="*/ 282052 w 908276"/>
                  <a:gd name="connsiteY24" fmla="*/ 431020 h 1355263"/>
                  <a:gd name="connsiteX25" fmla="*/ 282147 w 908276"/>
                  <a:gd name="connsiteY25" fmla="*/ 325683 h 1355263"/>
                  <a:gd name="connsiteX26" fmla="*/ 280528 w 908276"/>
                  <a:gd name="connsiteY26" fmla="*/ 249940 h 1355263"/>
                  <a:gd name="connsiteX27" fmla="*/ 280432 w 908276"/>
                  <a:gd name="connsiteY27" fmla="*/ 140403 h 1355263"/>
                  <a:gd name="connsiteX28" fmla="*/ 280147 w 908276"/>
                  <a:gd name="connsiteY28" fmla="*/ 102483 h 1355263"/>
                  <a:gd name="connsiteX29" fmla="*/ 276718 w 908276"/>
                  <a:gd name="connsiteY29" fmla="*/ 81834 h 1355263"/>
                  <a:gd name="connsiteX30" fmla="*/ 245190 w 908276"/>
                  <a:gd name="connsiteY30" fmla="*/ 58926 h 1355263"/>
                  <a:gd name="connsiteX31" fmla="*/ 224045 w 908276"/>
                  <a:gd name="connsiteY31" fmla="*/ 57954 h 1355263"/>
                  <a:gd name="connsiteX32" fmla="*/ 118507 w 908276"/>
                  <a:gd name="connsiteY32" fmla="*/ 46934 h 1355263"/>
                  <a:gd name="connsiteX33" fmla="*/ 92886 w 908276"/>
                  <a:gd name="connsiteY33" fmla="*/ 45134 h 1355263"/>
                  <a:gd name="connsiteX34" fmla="*/ 24877 w 908276"/>
                  <a:gd name="connsiteY34" fmla="*/ 47753 h 1355263"/>
                  <a:gd name="connsiteX35" fmla="*/ 12590 w 908276"/>
                  <a:gd name="connsiteY35" fmla="*/ 62955 h 1355263"/>
                  <a:gd name="connsiteX36" fmla="*/ 12303 w 908276"/>
                  <a:gd name="connsiteY36" fmla="*/ 84005 h 1355263"/>
                  <a:gd name="connsiteX37" fmla="*/ 11256 w 908276"/>
                  <a:gd name="connsiteY37" fmla="*/ 142965 h 1355263"/>
                  <a:gd name="connsiteX38" fmla="*/ 6588 w 908276"/>
                  <a:gd name="connsiteY38" fmla="*/ 366193 h 1355263"/>
                  <a:gd name="connsiteX39" fmla="*/ 8208 w 908276"/>
                  <a:gd name="connsiteY39" fmla="*/ 446155 h 1355263"/>
                  <a:gd name="connsiteX40" fmla="*/ 6303 w 908276"/>
                  <a:gd name="connsiteY40" fmla="*/ 496666 h 1355263"/>
                  <a:gd name="connsiteX41" fmla="*/ 4112 w 908276"/>
                  <a:gd name="connsiteY41" fmla="*/ 635617 h 1355263"/>
                  <a:gd name="connsiteX42" fmla="*/ 4303 w 908276"/>
                  <a:gd name="connsiteY42" fmla="*/ 686166 h 1355263"/>
                  <a:gd name="connsiteX43" fmla="*/ 4779 w 908276"/>
                  <a:gd name="connsiteY43" fmla="*/ 766167 h 1355263"/>
                  <a:gd name="connsiteX44" fmla="*/ 3636 w 908276"/>
                  <a:gd name="connsiteY44" fmla="*/ 812439 h 1355263"/>
                  <a:gd name="connsiteX45" fmla="*/ 1731 w 908276"/>
                  <a:gd name="connsiteY45" fmla="*/ 888191 h 1355263"/>
                  <a:gd name="connsiteX46" fmla="*/ 1731 w 908276"/>
                  <a:gd name="connsiteY46" fmla="*/ 980889 h 1355263"/>
                  <a:gd name="connsiteX47" fmla="*/ -745 w 908276"/>
                  <a:gd name="connsiteY47" fmla="*/ 1128250 h 1355263"/>
                  <a:gd name="connsiteX48" fmla="*/ -7699 w 908276"/>
                  <a:gd name="connsiteY48" fmla="*/ 1250180 h 1355263"/>
                  <a:gd name="connsiteX49" fmla="*/ -13128 w 908276"/>
                  <a:gd name="connsiteY49" fmla="*/ 1321598 h 1355263"/>
                  <a:gd name="connsiteX50" fmla="*/ -12938 w 908276"/>
                  <a:gd name="connsiteY50" fmla="*/ 1338315 h 1355263"/>
                  <a:gd name="connsiteX51" fmla="*/ -4365 w 908276"/>
                  <a:gd name="connsiteY51" fmla="*/ 1346458 h 1355263"/>
                  <a:gd name="connsiteX52" fmla="*/ 16971 w 908276"/>
                  <a:gd name="connsiteY52" fmla="*/ 1347811 h 1355263"/>
                  <a:gd name="connsiteX53" fmla="*/ 158227 w 908276"/>
                  <a:gd name="connsiteY53" fmla="*/ 1346792 h 1355263"/>
                  <a:gd name="connsiteX54" fmla="*/ 162513 w 908276"/>
                  <a:gd name="connsiteY54" fmla="*/ 1346925 h 1355263"/>
                  <a:gd name="connsiteX55" fmla="*/ 247476 w 908276"/>
                  <a:gd name="connsiteY55" fmla="*/ 1345249 h 1355263"/>
                  <a:gd name="connsiteX56" fmla="*/ 294434 w 908276"/>
                  <a:gd name="connsiteY56" fmla="*/ 1343239 h 1355263"/>
                  <a:gd name="connsiteX57" fmla="*/ 332725 w 908276"/>
                  <a:gd name="connsiteY57" fmla="*/ 1345963 h 1355263"/>
                  <a:gd name="connsiteX58" fmla="*/ 460265 w 908276"/>
                  <a:gd name="connsiteY58" fmla="*/ 1331323 h 1355263"/>
                  <a:gd name="connsiteX59" fmla="*/ 524748 w 908276"/>
                  <a:gd name="connsiteY59" fmla="*/ 1309301 h 1355263"/>
                  <a:gd name="connsiteX60" fmla="*/ 560182 w 908276"/>
                  <a:gd name="connsiteY60" fmla="*/ 1294309 h 1355263"/>
                  <a:gd name="connsiteX61" fmla="*/ 628857 w 908276"/>
                  <a:gd name="connsiteY61" fmla="*/ 1252085 h 1355263"/>
                  <a:gd name="connsiteX62" fmla="*/ 678864 w 908276"/>
                  <a:gd name="connsiteY62" fmla="*/ 1184476 h 1355263"/>
                  <a:gd name="connsiteX63" fmla="*/ 707439 w 908276"/>
                  <a:gd name="connsiteY63" fmla="*/ 1114077 h 1355263"/>
                  <a:gd name="connsiteX64" fmla="*/ 723155 w 908276"/>
                  <a:gd name="connsiteY64" fmla="*/ 1070424 h 1355263"/>
                  <a:gd name="connsiteX65" fmla="*/ 740586 w 908276"/>
                  <a:gd name="connsiteY65" fmla="*/ 1009730 h 1355263"/>
                  <a:gd name="connsiteX66" fmla="*/ 749253 w 908276"/>
                  <a:gd name="connsiteY66" fmla="*/ 977203 h 1355263"/>
                  <a:gd name="connsiteX67" fmla="*/ 756016 w 908276"/>
                  <a:gd name="connsiteY67" fmla="*/ 927425 h 1355263"/>
                  <a:gd name="connsiteX68" fmla="*/ 756397 w 908276"/>
                  <a:gd name="connsiteY68" fmla="*/ 914852 h 1355263"/>
                  <a:gd name="connsiteX69" fmla="*/ 749920 w 908276"/>
                  <a:gd name="connsiteY69" fmla="*/ 819802 h 1355263"/>
                  <a:gd name="connsiteX70" fmla="*/ 738395 w 908276"/>
                  <a:gd name="connsiteY70" fmla="*/ 774996 h 1355263"/>
                  <a:gd name="connsiteX71" fmla="*/ 617904 w 908276"/>
                  <a:gd name="connsiteY71" fmla="*/ 609690 h 1355263"/>
                  <a:gd name="connsiteX72" fmla="*/ 591614 w 908276"/>
                  <a:gd name="connsiteY72" fmla="*/ 588068 h 1355263"/>
                  <a:gd name="connsiteX73" fmla="*/ 587424 w 908276"/>
                  <a:gd name="connsiteY73" fmla="*/ 580725 h 1355263"/>
                  <a:gd name="connsiteX74" fmla="*/ 277956 w 908276"/>
                  <a:gd name="connsiteY74" fmla="*/ 1066700 h 1355263"/>
                  <a:gd name="connsiteX75" fmla="*/ 273194 w 908276"/>
                  <a:gd name="connsiteY75" fmla="*/ 1025323 h 1355263"/>
                  <a:gd name="connsiteX76" fmla="*/ 275956 w 908276"/>
                  <a:gd name="connsiteY76" fmla="*/ 840376 h 1355263"/>
                  <a:gd name="connsiteX77" fmla="*/ 277480 w 908276"/>
                  <a:gd name="connsiteY77" fmla="*/ 798399 h 1355263"/>
                  <a:gd name="connsiteX78" fmla="*/ 291482 w 908276"/>
                  <a:gd name="connsiteY78" fmla="*/ 784931 h 1355263"/>
                  <a:gd name="connsiteX79" fmla="*/ 394066 w 908276"/>
                  <a:gd name="connsiteY79" fmla="*/ 786674 h 1355263"/>
                  <a:gd name="connsiteX80" fmla="*/ 413687 w 908276"/>
                  <a:gd name="connsiteY80" fmla="*/ 794113 h 1355263"/>
                  <a:gd name="connsiteX81" fmla="*/ 445405 w 908276"/>
                  <a:gd name="connsiteY81" fmla="*/ 815506 h 1355263"/>
                  <a:gd name="connsiteX82" fmla="*/ 477314 w 908276"/>
                  <a:gd name="connsiteY82" fmla="*/ 843338 h 1355263"/>
                  <a:gd name="connsiteX83" fmla="*/ 498365 w 908276"/>
                  <a:gd name="connsiteY83" fmla="*/ 892468 h 1355263"/>
                  <a:gd name="connsiteX84" fmla="*/ 497222 w 908276"/>
                  <a:gd name="connsiteY84" fmla="*/ 921796 h 1355263"/>
                  <a:gd name="connsiteX85" fmla="*/ 473219 w 908276"/>
                  <a:gd name="connsiteY85" fmla="*/ 1006368 h 1355263"/>
                  <a:gd name="connsiteX86" fmla="*/ 444929 w 908276"/>
                  <a:gd name="connsiteY86" fmla="*/ 1036172 h 1355263"/>
                  <a:gd name="connsiteX87" fmla="*/ 277956 w 908276"/>
                  <a:gd name="connsiteY87" fmla="*/ 1066700 h 13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08276" h="1355263">
                    <a:moveTo>
                      <a:pt x="587424" y="580725"/>
                    </a:moveTo>
                    <a:cubicBezTo>
                      <a:pt x="590471" y="565246"/>
                      <a:pt x="597996" y="551931"/>
                      <a:pt x="608379" y="539976"/>
                    </a:cubicBezTo>
                    <a:cubicBezTo>
                      <a:pt x="616761" y="530347"/>
                      <a:pt x="624952" y="520641"/>
                      <a:pt x="633144" y="510878"/>
                    </a:cubicBezTo>
                    <a:cubicBezTo>
                      <a:pt x="663147" y="475092"/>
                      <a:pt x="693817" y="439831"/>
                      <a:pt x="719631" y="400816"/>
                    </a:cubicBezTo>
                    <a:cubicBezTo>
                      <a:pt x="725060" y="392577"/>
                      <a:pt x="731155" y="384729"/>
                      <a:pt x="737252" y="376966"/>
                    </a:cubicBezTo>
                    <a:cubicBezTo>
                      <a:pt x="780209" y="322521"/>
                      <a:pt x="819738" y="265647"/>
                      <a:pt x="858029" y="208049"/>
                    </a:cubicBezTo>
                    <a:cubicBezTo>
                      <a:pt x="868982" y="191657"/>
                      <a:pt x="877840" y="173931"/>
                      <a:pt x="887175" y="156548"/>
                    </a:cubicBezTo>
                    <a:cubicBezTo>
                      <a:pt x="890414" y="150414"/>
                      <a:pt x="892128" y="143489"/>
                      <a:pt x="894985" y="135888"/>
                    </a:cubicBezTo>
                    <a:cubicBezTo>
                      <a:pt x="889461" y="129630"/>
                      <a:pt x="884508" y="122600"/>
                      <a:pt x="878222" y="117266"/>
                    </a:cubicBezTo>
                    <a:cubicBezTo>
                      <a:pt x="857838" y="100169"/>
                      <a:pt x="834883" y="86129"/>
                      <a:pt x="815071" y="68356"/>
                    </a:cubicBezTo>
                    <a:cubicBezTo>
                      <a:pt x="811927" y="65546"/>
                      <a:pt x="808308" y="62736"/>
                      <a:pt x="804403" y="61317"/>
                    </a:cubicBezTo>
                    <a:cubicBezTo>
                      <a:pt x="782590" y="53382"/>
                      <a:pt x="766112" y="37390"/>
                      <a:pt x="747062" y="25322"/>
                    </a:cubicBezTo>
                    <a:cubicBezTo>
                      <a:pt x="733822" y="16987"/>
                      <a:pt x="720392" y="9025"/>
                      <a:pt x="706962" y="1176"/>
                    </a:cubicBezTo>
                    <a:cubicBezTo>
                      <a:pt x="703342" y="-929"/>
                      <a:pt x="699247" y="-2520"/>
                      <a:pt x="695151" y="-3425"/>
                    </a:cubicBezTo>
                    <a:cubicBezTo>
                      <a:pt x="686293" y="-5387"/>
                      <a:pt x="677244" y="-4463"/>
                      <a:pt x="671720" y="2957"/>
                    </a:cubicBezTo>
                    <a:cubicBezTo>
                      <a:pt x="661528" y="16492"/>
                      <a:pt x="652383" y="30779"/>
                      <a:pt x="643049" y="44886"/>
                    </a:cubicBezTo>
                    <a:cubicBezTo>
                      <a:pt x="636096" y="55449"/>
                      <a:pt x="629810" y="66536"/>
                      <a:pt x="622476" y="76842"/>
                    </a:cubicBezTo>
                    <a:cubicBezTo>
                      <a:pt x="607616" y="97540"/>
                      <a:pt x="592376" y="117914"/>
                      <a:pt x="577232" y="138317"/>
                    </a:cubicBezTo>
                    <a:cubicBezTo>
                      <a:pt x="546752" y="179122"/>
                      <a:pt x="516462" y="219994"/>
                      <a:pt x="485696" y="260570"/>
                    </a:cubicBezTo>
                    <a:cubicBezTo>
                      <a:pt x="460931" y="293241"/>
                      <a:pt x="435024" y="324949"/>
                      <a:pt x="407211" y="355296"/>
                    </a:cubicBezTo>
                    <a:cubicBezTo>
                      <a:pt x="374635" y="390786"/>
                      <a:pt x="344346" y="428239"/>
                      <a:pt x="313008" y="464729"/>
                    </a:cubicBezTo>
                    <a:cubicBezTo>
                      <a:pt x="306531" y="472216"/>
                      <a:pt x="299578" y="479293"/>
                      <a:pt x="292720" y="486398"/>
                    </a:cubicBezTo>
                    <a:cubicBezTo>
                      <a:pt x="292053" y="487084"/>
                      <a:pt x="290148" y="486703"/>
                      <a:pt x="288815" y="486694"/>
                    </a:cubicBezTo>
                    <a:cubicBezTo>
                      <a:pt x="285671" y="486674"/>
                      <a:pt x="283576" y="484912"/>
                      <a:pt x="283480" y="481484"/>
                    </a:cubicBezTo>
                    <a:cubicBezTo>
                      <a:pt x="282909" y="464662"/>
                      <a:pt x="282147" y="447851"/>
                      <a:pt x="282052" y="431020"/>
                    </a:cubicBezTo>
                    <a:cubicBezTo>
                      <a:pt x="281861" y="395911"/>
                      <a:pt x="281766" y="360792"/>
                      <a:pt x="282147" y="325683"/>
                    </a:cubicBezTo>
                    <a:cubicBezTo>
                      <a:pt x="282528" y="300394"/>
                      <a:pt x="281575" y="275200"/>
                      <a:pt x="280528" y="249940"/>
                    </a:cubicBezTo>
                    <a:cubicBezTo>
                      <a:pt x="279003" y="213488"/>
                      <a:pt x="280337" y="176922"/>
                      <a:pt x="280432" y="140403"/>
                    </a:cubicBezTo>
                    <a:cubicBezTo>
                      <a:pt x="280528" y="127763"/>
                      <a:pt x="280719" y="115104"/>
                      <a:pt x="280147" y="102483"/>
                    </a:cubicBezTo>
                    <a:cubicBezTo>
                      <a:pt x="279766" y="95549"/>
                      <a:pt x="278623" y="88501"/>
                      <a:pt x="276718" y="81834"/>
                    </a:cubicBezTo>
                    <a:cubicBezTo>
                      <a:pt x="272050" y="66069"/>
                      <a:pt x="262621" y="59497"/>
                      <a:pt x="245190" y="58926"/>
                    </a:cubicBezTo>
                    <a:cubicBezTo>
                      <a:pt x="238142" y="58697"/>
                      <a:pt x="230807" y="59364"/>
                      <a:pt x="224045" y="57954"/>
                    </a:cubicBezTo>
                    <a:cubicBezTo>
                      <a:pt x="189183" y="50725"/>
                      <a:pt x="153750" y="49468"/>
                      <a:pt x="118507" y="46934"/>
                    </a:cubicBezTo>
                    <a:cubicBezTo>
                      <a:pt x="109935" y="46324"/>
                      <a:pt x="101077" y="47191"/>
                      <a:pt x="92886" y="45134"/>
                    </a:cubicBezTo>
                    <a:cubicBezTo>
                      <a:pt x="69835" y="39295"/>
                      <a:pt x="47451" y="45277"/>
                      <a:pt x="24877" y="47753"/>
                    </a:cubicBezTo>
                    <a:cubicBezTo>
                      <a:pt x="18209" y="48486"/>
                      <a:pt x="12876" y="55430"/>
                      <a:pt x="12590" y="62955"/>
                    </a:cubicBezTo>
                    <a:cubicBezTo>
                      <a:pt x="12399" y="69965"/>
                      <a:pt x="12399" y="76986"/>
                      <a:pt x="12303" y="84005"/>
                    </a:cubicBezTo>
                    <a:cubicBezTo>
                      <a:pt x="12018" y="103665"/>
                      <a:pt x="12780" y="123391"/>
                      <a:pt x="11256" y="142965"/>
                    </a:cubicBezTo>
                    <a:cubicBezTo>
                      <a:pt x="5636" y="217308"/>
                      <a:pt x="8208" y="291784"/>
                      <a:pt x="6588" y="366193"/>
                    </a:cubicBezTo>
                    <a:cubicBezTo>
                      <a:pt x="6017" y="392825"/>
                      <a:pt x="8017" y="419495"/>
                      <a:pt x="8208" y="446155"/>
                    </a:cubicBezTo>
                    <a:cubicBezTo>
                      <a:pt x="8304" y="462995"/>
                      <a:pt x="7732" y="479883"/>
                      <a:pt x="6303" y="496666"/>
                    </a:cubicBezTo>
                    <a:cubicBezTo>
                      <a:pt x="2589" y="542948"/>
                      <a:pt x="1922" y="589240"/>
                      <a:pt x="4112" y="635617"/>
                    </a:cubicBezTo>
                    <a:cubicBezTo>
                      <a:pt x="4874" y="652438"/>
                      <a:pt x="4874" y="669335"/>
                      <a:pt x="4303" y="686166"/>
                    </a:cubicBezTo>
                    <a:cubicBezTo>
                      <a:pt x="3351" y="712855"/>
                      <a:pt x="2874" y="739459"/>
                      <a:pt x="4779" y="766167"/>
                    </a:cubicBezTo>
                    <a:cubicBezTo>
                      <a:pt x="5827" y="781511"/>
                      <a:pt x="5350" y="797151"/>
                      <a:pt x="3636" y="812439"/>
                    </a:cubicBezTo>
                    <a:cubicBezTo>
                      <a:pt x="779" y="837700"/>
                      <a:pt x="1446" y="862912"/>
                      <a:pt x="1731" y="888191"/>
                    </a:cubicBezTo>
                    <a:cubicBezTo>
                      <a:pt x="2017" y="919090"/>
                      <a:pt x="2112" y="949999"/>
                      <a:pt x="1731" y="980889"/>
                    </a:cubicBezTo>
                    <a:cubicBezTo>
                      <a:pt x="1064" y="1030019"/>
                      <a:pt x="-365" y="1079110"/>
                      <a:pt x="-745" y="1128250"/>
                    </a:cubicBezTo>
                    <a:cubicBezTo>
                      <a:pt x="-936" y="1168903"/>
                      <a:pt x="-5031" y="1209546"/>
                      <a:pt x="-7699" y="1250180"/>
                    </a:cubicBezTo>
                    <a:cubicBezTo>
                      <a:pt x="-9223" y="1274002"/>
                      <a:pt x="-11413" y="1297776"/>
                      <a:pt x="-13128" y="1321598"/>
                    </a:cubicBezTo>
                    <a:cubicBezTo>
                      <a:pt x="-13509" y="1327142"/>
                      <a:pt x="-13128" y="1332742"/>
                      <a:pt x="-12938" y="1338315"/>
                    </a:cubicBezTo>
                    <a:cubicBezTo>
                      <a:pt x="-12842" y="1341677"/>
                      <a:pt x="-8079" y="1346163"/>
                      <a:pt x="-4365" y="1346458"/>
                    </a:cubicBezTo>
                    <a:cubicBezTo>
                      <a:pt x="2778" y="1347011"/>
                      <a:pt x="9827" y="1347840"/>
                      <a:pt x="16971" y="1347811"/>
                    </a:cubicBezTo>
                    <a:cubicBezTo>
                      <a:pt x="64025" y="1347573"/>
                      <a:pt x="111174" y="1347144"/>
                      <a:pt x="158227" y="1346792"/>
                    </a:cubicBezTo>
                    <a:cubicBezTo>
                      <a:pt x="159655" y="1346782"/>
                      <a:pt x="161180" y="1346525"/>
                      <a:pt x="162513" y="1346925"/>
                    </a:cubicBezTo>
                    <a:cubicBezTo>
                      <a:pt x="191088" y="1355497"/>
                      <a:pt x="219187" y="1348144"/>
                      <a:pt x="247476" y="1345249"/>
                    </a:cubicBezTo>
                    <a:cubicBezTo>
                      <a:pt x="263002" y="1343658"/>
                      <a:pt x="278814" y="1343077"/>
                      <a:pt x="294434" y="1343239"/>
                    </a:cubicBezTo>
                    <a:cubicBezTo>
                      <a:pt x="307198" y="1343363"/>
                      <a:pt x="320342" y="1347677"/>
                      <a:pt x="332725" y="1345963"/>
                    </a:cubicBezTo>
                    <a:cubicBezTo>
                      <a:pt x="375111" y="1340095"/>
                      <a:pt x="418450" y="1342000"/>
                      <a:pt x="460265" y="1331323"/>
                    </a:cubicBezTo>
                    <a:cubicBezTo>
                      <a:pt x="482458" y="1325684"/>
                      <a:pt x="504556" y="1320531"/>
                      <a:pt x="524748" y="1309301"/>
                    </a:cubicBezTo>
                    <a:cubicBezTo>
                      <a:pt x="535893" y="1303139"/>
                      <a:pt x="548371" y="1299176"/>
                      <a:pt x="560182" y="1294309"/>
                    </a:cubicBezTo>
                    <a:cubicBezTo>
                      <a:pt x="585423" y="1283946"/>
                      <a:pt x="608379" y="1270068"/>
                      <a:pt x="628857" y="1252085"/>
                    </a:cubicBezTo>
                    <a:cubicBezTo>
                      <a:pt x="650478" y="1233035"/>
                      <a:pt x="667434" y="1210603"/>
                      <a:pt x="678864" y="1184476"/>
                    </a:cubicBezTo>
                    <a:cubicBezTo>
                      <a:pt x="689055" y="1161283"/>
                      <a:pt x="698199" y="1137661"/>
                      <a:pt x="707439" y="1114077"/>
                    </a:cubicBezTo>
                    <a:cubicBezTo>
                      <a:pt x="713058" y="1099675"/>
                      <a:pt x="718106" y="1085045"/>
                      <a:pt x="723155" y="1070424"/>
                    </a:cubicBezTo>
                    <a:cubicBezTo>
                      <a:pt x="729917" y="1050488"/>
                      <a:pt x="737347" y="1030752"/>
                      <a:pt x="740586" y="1009730"/>
                    </a:cubicBezTo>
                    <a:cubicBezTo>
                      <a:pt x="742205" y="998710"/>
                      <a:pt x="746301" y="988033"/>
                      <a:pt x="749253" y="977203"/>
                    </a:cubicBezTo>
                    <a:cubicBezTo>
                      <a:pt x="753730" y="960906"/>
                      <a:pt x="758111" y="944608"/>
                      <a:pt x="756016" y="927425"/>
                    </a:cubicBezTo>
                    <a:cubicBezTo>
                      <a:pt x="755540" y="923282"/>
                      <a:pt x="755349" y="918805"/>
                      <a:pt x="756397" y="914852"/>
                    </a:cubicBezTo>
                    <a:cubicBezTo>
                      <a:pt x="765255" y="882400"/>
                      <a:pt x="757825" y="851101"/>
                      <a:pt x="749920" y="819802"/>
                    </a:cubicBezTo>
                    <a:cubicBezTo>
                      <a:pt x="746205" y="804838"/>
                      <a:pt x="743443" y="789512"/>
                      <a:pt x="738395" y="774996"/>
                    </a:cubicBezTo>
                    <a:cubicBezTo>
                      <a:pt x="715059" y="708198"/>
                      <a:pt x="674482" y="653238"/>
                      <a:pt x="617904" y="609690"/>
                    </a:cubicBezTo>
                    <a:cubicBezTo>
                      <a:pt x="608950" y="602775"/>
                      <a:pt x="600187" y="595498"/>
                      <a:pt x="591614" y="588068"/>
                    </a:cubicBezTo>
                    <a:cubicBezTo>
                      <a:pt x="589614" y="586335"/>
                      <a:pt x="588852" y="583268"/>
                      <a:pt x="587424" y="580725"/>
                    </a:cubicBezTo>
                    <a:moveTo>
                      <a:pt x="277956" y="1066700"/>
                    </a:moveTo>
                    <a:cubicBezTo>
                      <a:pt x="271956" y="1050574"/>
                      <a:pt x="273099" y="1037886"/>
                      <a:pt x="273194" y="1025323"/>
                    </a:cubicBezTo>
                    <a:cubicBezTo>
                      <a:pt x="274051" y="963668"/>
                      <a:pt x="275004" y="902022"/>
                      <a:pt x="275956" y="840376"/>
                    </a:cubicBezTo>
                    <a:cubicBezTo>
                      <a:pt x="276242" y="826374"/>
                      <a:pt x="276813" y="812382"/>
                      <a:pt x="277480" y="798399"/>
                    </a:cubicBezTo>
                    <a:cubicBezTo>
                      <a:pt x="277861" y="791532"/>
                      <a:pt x="284147" y="785502"/>
                      <a:pt x="291482" y="784931"/>
                    </a:cubicBezTo>
                    <a:cubicBezTo>
                      <a:pt x="325676" y="782226"/>
                      <a:pt x="359871" y="784217"/>
                      <a:pt x="394066" y="786674"/>
                    </a:cubicBezTo>
                    <a:cubicBezTo>
                      <a:pt x="401496" y="787207"/>
                      <a:pt x="407687" y="790132"/>
                      <a:pt x="413687" y="794113"/>
                    </a:cubicBezTo>
                    <a:cubicBezTo>
                      <a:pt x="424260" y="801199"/>
                      <a:pt x="435309" y="807715"/>
                      <a:pt x="445405" y="815506"/>
                    </a:cubicBezTo>
                    <a:cubicBezTo>
                      <a:pt x="456550" y="824146"/>
                      <a:pt x="467218" y="833556"/>
                      <a:pt x="477314" y="843338"/>
                    </a:cubicBezTo>
                    <a:cubicBezTo>
                      <a:pt x="491221" y="856692"/>
                      <a:pt x="497793" y="873570"/>
                      <a:pt x="498365" y="892468"/>
                    </a:cubicBezTo>
                    <a:cubicBezTo>
                      <a:pt x="498651" y="902231"/>
                      <a:pt x="498174" y="912071"/>
                      <a:pt x="497222" y="921796"/>
                    </a:cubicBezTo>
                    <a:cubicBezTo>
                      <a:pt x="494268" y="951333"/>
                      <a:pt x="485506" y="979203"/>
                      <a:pt x="473219" y="1006368"/>
                    </a:cubicBezTo>
                    <a:cubicBezTo>
                      <a:pt x="467027" y="1020103"/>
                      <a:pt x="457979" y="1029219"/>
                      <a:pt x="444929" y="1036172"/>
                    </a:cubicBezTo>
                    <a:cubicBezTo>
                      <a:pt x="392827" y="1063785"/>
                      <a:pt x="337202" y="1070776"/>
                      <a:pt x="277956" y="1066700"/>
                    </a:cubicBezTo>
                  </a:path>
                </a:pathLst>
              </a:custGeom>
              <a:solidFill>
                <a:srgbClr val="FFF7F0"/>
              </a:solidFill>
              <a:ln w="953"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D7B032F0-B835-FA5C-BDBC-13B2161915B8}"/>
                  </a:ext>
                </a:extLst>
              </p:cNvPr>
              <p:cNvSpPr/>
              <p:nvPr/>
            </p:nvSpPr>
            <p:spPr>
              <a:xfrm flipV="1">
                <a:off x="12603550" y="4961065"/>
                <a:ext cx="915419" cy="1284240"/>
              </a:xfrm>
              <a:custGeom>
                <a:avLst/>
                <a:gdLst>
                  <a:gd name="connsiteX0" fmla="*/ 273624 w 915419"/>
                  <a:gd name="connsiteY0" fmla="*/ 22952 h 1284240"/>
                  <a:gd name="connsiteX1" fmla="*/ 195424 w 915419"/>
                  <a:gd name="connsiteY1" fmla="*/ 1321 h 1284240"/>
                  <a:gd name="connsiteX2" fmla="*/ 166373 w 915419"/>
                  <a:gd name="connsiteY2" fmla="*/ 2559 h 1284240"/>
                  <a:gd name="connsiteX3" fmla="*/ 132750 w 915419"/>
                  <a:gd name="connsiteY3" fmla="*/ 4273 h 1284240"/>
                  <a:gd name="connsiteX4" fmla="*/ 94839 w 915419"/>
                  <a:gd name="connsiteY4" fmla="*/ 6264 h 1284240"/>
                  <a:gd name="connsiteX5" fmla="*/ 82743 w 915419"/>
                  <a:gd name="connsiteY5" fmla="*/ 6197 h 1284240"/>
                  <a:gd name="connsiteX6" fmla="*/ 54739 w 915419"/>
                  <a:gd name="connsiteY6" fmla="*/ 7817 h 1284240"/>
                  <a:gd name="connsiteX7" fmla="*/ 17497 w 915419"/>
                  <a:gd name="connsiteY7" fmla="*/ 13732 h 1284240"/>
                  <a:gd name="connsiteX8" fmla="*/ -2316 w 915419"/>
                  <a:gd name="connsiteY8" fmla="*/ 19618 h 1284240"/>
                  <a:gd name="connsiteX9" fmla="*/ -12317 w 915419"/>
                  <a:gd name="connsiteY9" fmla="*/ 37192 h 1284240"/>
                  <a:gd name="connsiteX10" fmla="*/ -10792 w 915419"/>
                  <a:gd name="connsiteY10" fmla="*/ 53841 h 1284240"/>
                  <a:gd name="connsiteX11" fmla="*/ 32165 w 915419"/>
                  <a:gd name="connsiteY11" fmla="*/ 349898 h 1284240"/>
                  <a:gd name="connsiteX12" fmla="*/ 47881 w 915419"/>
                  <a:gd name="connsiteY12" fmla="*/ 458330 h 1284240"/>
                  <a:gd name="connsiteX13" fmla="*/ 80171 w 915419"/>
                  <a:gd name="connsiteY13" fmla="*/ 696303 h 1284240"/>
                  <a:gd name="connsiteX14" fmla="*/ 94839 w 915419"/>
                  <a:gd name="connsiteY14" fmla="*/ 817632 h 1284240"/>
                  <a:gd name="connsiteX15" fmla="*/ 101698 w 915419"/>
                  <a:gd name="connsiteY15" fmla="*/ 863447 h 1284240"/>
                  <a:gd name="connsiteX16" fmla="*/ 146561 w 915419"/>
                  <a:gd name="connsiteY16" fmla="*/ 1103715 h 1284240"/>
                  <a:gd name="connsiteX17" fmla="*/ 159991 w 915419"/>
                  <a:gd name="connsiteY17" fmla="*/ 1161104 h 1284240"/>
                  <a:gd name="connsiteX18" fmla="*/ 181041 w 915419"/>
                  <a:gd name="connsiteY18" fmla="*/ 1238380 h 1284240"/>
                  <a:gd name="connsiteX19" fmla="*/ 191328 w 915419"/>
                  <a:gd name="connsiteY19" fmla="*/ 1270441 h 1284240"/>
                  <a:gd name="connsiteX20" fmla="*/ 204663 w 915419"/>
                  <a:gd name="connsiteY20" fmla="*/ 1279585 h 1284240"/>
                  <a:gd name="connsiteX21" fmla="*/ 221618 w 915419"/>
                  <a:gd name="connsiteY21" fmla="*/ 1279014 h 1284240"/>
                  <a:gd name="connsiteX22" fmla="*/ 251145 w 915419"/>
                  <a:gd name="connsiteY22" fmla="*/ 1278099 h 1284240"/>
                  <a:gd name="connsiteX23" fmla="*/ 263908 w 915419"/>
                  <a:gd name="connsiteY23" fmla="*/ 1278176 h 1284240"/>
                  <a:gd name="connsiteX24" fmla="*/ 353158 w 915419"/>
                  <a:gd name="connsiteY24" fmla="*/ 1273451 h 1284240"/>
                  <a:gd name="connsiteX25" fmla="*/ 434406 w 915419"/>
                  <a:gd name="connsiteY25" fmla="*/ 1273003 h 1284240"/>
                  <a:gd name="connsiteX26" fmla="*/ 493556 w 915419"/>
                  <a:gd name="connsiteY26" fmla="*/ 1278709 h 1284240"/>
                  <a:gd name="connsiteX27" fmla="*/ 511368 w 915419"/>
                  <a:gd name="connsiteY27" fmla="*/ 1270394 h 1284240"/>
                  <a:gd name="connsiteX28" fmla="*/ 528323 w 915419"/>
                  <a:gd name="connsiteY28" fmla="*/ 1236399 h 1284240"/>
                  <a:gd name="connsiteX29" fmla="*/ 625858 w 915419"/>
                  <a:gd name="connsiteY29" fmla="*/ 993569 h 1284240"/>
                  <a:gd name="connsiteX30" fmla="*/ 681008 w 915419"/>
                  <a:gd name="connsiteY30" fmla="*/ 838463 h 1284240"/>
                  <a:gd name="connsiteX31" fmla="*/ 797499 w 915419"/>
                  <a:gd name="connsiteY31" fmla="*/ 490411 h 1284240"/>
                  <a:gd name="connsiteX32" fmla="*/ 847886 w 915419"/>
                  <a:gd name="connsiteY32" fmla="*/ 324961 h 1284240"/>
                  <a:gd name="connsiteX33" fmla="*/ 867127 w 915419"/>
                  <a:gd name="connsiteY33" fmla="*/ 251533 h 1284240"/>
                  <a:gd name="connsiteX34" fmla="*/ 887225 w 915419"/>
                  <a:gd name="connsiteY34" fmla="*/ 174009 h 1284240"/>
                  <a:gd name="connsiteX35" fmla="*/ 902465 w 915419"/>
                  <a:gd name="connsiteY35" fmla="*/ 108325 h 1284240"/>
                  <a:gd name="connsiteX36" fmla="*/ 891416 w 915419"/>
                  <a:gd name="connsiteY36" fmla="*/ 82835 h 1284240"/>
                  <a:gd name="connsiteX37" fmla="*/ 857983 w 915419"/>
                  <a:gd name="connsiteY37" fmla="*/ 64367 h 1284240"/>
                  <a:gd name="connsiteX38" fmla="*/ 786831 w 915419"/>
                  <a:gd name="connsiteY38" fmla="*/ 36068 h 1284240"/>
                  <a:gd name="connsiteX39" fmla="*/ 767210 w 915419"/>
                  <a:gd name="connsiteY39" fmla="*/ 20771 h 1284240"/>
                  <a:gd name="connsiteX40" fmla="*/ 742159 w 915419"/>
                  <a:gd name="connsiteY40" fmla="*/ 17799 h 1284240"/>
                  <a:gd name="connsiteX41" fmla="*/ 735301 w 915419"/>
                  <a:gd name="connsiteY41" fmla="*/ 12941 h 1284240"/>
                  <a:gd name="connsiteX42" fmla="*/ 725014 w 915419"/>
                  <a:gd name="connsiteY42" fmla="*/ 6369 h 1284240"/>
                  <a:gd name="connsiteX43" fmla="*/ 671102 w 915419"/>
                  <a:gd name="connsiteY43" fmla="*/ -4175 h 1284240"/>
                  <a:gd name="connsiteX44" fmla="*/ 649957 w 915419"/>
                  <a:gd name="connsiteY44" fmla="*/ 6435 h 1284240"/>
                  <a:gd name="connsiteX45" fmla="*/ 638717 w 915419"/>
                  <a:gd name="connsiteY45" fmla="*/ 33620 h 1284240"/>
                  <a:gd name="connsiteX46" fmla="*/ 579948 w 915419"/>
                  <a:gd name="connsiteY46" fmla="*/ 209775 h 1284240"/>
                  <a:gd name="connsiteX47" fmla="*/ 561660 w 915419"/>
                  <a:gd name="connsiteY47" fmla="*/ 224491 h 1284240"/>
                  <a:gd name="connsiteX48" fmla="*/ 480316 w 915419"/>
                  <a:gd name="connsiteY48" fmla="*/ 228149 h 1284240"/>
                  <a:gd name="connsiteX49" fmla="*/ 351634 w 915419"/>
                  <a:gd name="connsiteY49" fmla="*/ 228492 h 1284240"/>
                  <a:gd name="connsiteX50" fmla="*/ 326011 w 915419"/>
                  <a:gd name="connsiteY50" fmla="*/ 226063 h 1284240"/>
                  <a:gd name="connsiteX51" fmla="*/ 313725 w 915419"/>
                  <a:gd name="connsiteY51" fmla="*/ 215814 h 1284240"/>
                  <a:gd name="connsiteX52" fmla="*/ 298865 w 915419"/>
                  <a:gd name="connsiteY52" fmla="*/ 145825 h 1284240"/>
                  <a:gd name="connsiteX53" fmla="*/ 284959 w 915419"/>
                  <a:gd name="connsiteY53" fmla="*/ 66995 h 1284240"/>
                  <a:gd name="connsiteX54" fmla="*/ 273624 w 915419"/>
                  <a:gd name="connsiteY54" fmla="*/ 22952 h 1284240"/>
                  <a:gd name="connsiteX55" fmla="*/ 483270 w 915419"/>
                  <a:gd name="connsiteY55" fmla="*/ 505822 h 1284240"/>
                  <a:gd name="connsiteX56" fmla="*/ 482507 w 915419"/>
                  <a:gd name="connsiteY56" fmla="*/ 522129 h 1284240"/>
                  <a:gd name="connsiteX57" fmla="*/ 469744 w 915419"/>
                  <a:gd name="connsiteY57" fmla="*/ 570811 h 1284240"/>
                  <a:gd name="connsiteX58" fmla="*/ 406403 w 915419"/>
                  <a:gd name="connsiteY58" fmla="*/ 762130 h 1284240"/>
                  <a:gd name="connsiteX59" fmla="*/ 400021 w 915419"/>
                  <a:gd name="connsiteY59" fmla="*/ 772684 h 1284240"/>
                  <a:gd name="connsiteX60" fmla="*/ 396211 w 915419"/>
                  <a:gd name="connsiteY60" fmla="*/ 773303 h 1284240"/>
                  <a:gd name="connsiteX61" fmla="*/ 391258 w 915419"/>
                  <a:gd name="connsiteY61" fmla="*/ 762778 h 1284240"/>
                  <a:gd name="connsiteX62" fmla="*/ 360301 w 915419"/>
                  <a:gd name="connsiteY62" fmla="*/ 534264 h 1284240"/>
                  <a:gd name="connsiteX63" fmla="*/ 360016 w 915419"/>
                  <a:gd name="connsiteY63" fmla="*/ 517585 h 1284240"/>
                  <a:gd name="connsiteX64" fmla="*/ 364207 w 915419"/>
                  <a:gd name="connsiteY64" fmla="*/ 509203 h 1284240"/>
                  <a:gd name="connsiteX65" fmla="*/ 469744 w 915419"/>
                  <a:gd name="connsiteY65" fmla="*/ 503164 h 1284240"/>
                  <a:gd name="connsiteX66" fmla="*/ 483270 w 915419"/>
                  <a:gd name="connsiteY66" fmla="*/ 505822 h 12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15419" h="1284240">
                    <a:moveTo>
                      <a:pt x="273624" y="22952"/>
                    </a:moveTo>
                    <a:cubicBezTo>
                      <a:pt x="248383" y="9036"/>
                      <a:pt x="223999" y="-2061"/>
                      <a:pt x="195424" y="1321"/>
                    </a:cubicBezTo>
                    <a:cubicBezTo>
                      <a:pt x="185613" y="-2413"/>
                      <a:pt x="176278" y="-956"/>
                      <a:pt x="166373" y="2559"/>
                    </a:cubicBezTo>
                    <a:cubicBezTo>
                      <a:pt x="155704" y="6388"/>
                      <a:pt x="144274" y="7521"/>
                      <a:pt x="132750" y="4273"/>
                    </a:cubicBezTo>
                    <a:cubicBezTo>
                      <a:pt x="119986" y="682"/>
                      <a:pt x="107318" y="2168"/>
                      <a:pt x="94839" y="6264"/>
                    </a:cubicBezTo>
                    <a:cubicBezTo>
                      <a:pt x="91125" y="7474"/>
                      <a:pt x="85791" y="7950"/>
                      <a:pt x="82743" y="6197"/>
                    </a:cubicBezTo>
                    <a:cubicBezTo>
                      <a:pt x="72646" y="463"/>
                      <a:pt x="63979" y="1740"/>
                      <a:pt x="54739" y="7817"/>
                    </a:cubicBezTo>
                    <a:cubicBezTo>
                      <a:pt x="43404" y="15246"/>
                      <a:pt x="30165" y="14827"/>
                      <a:pt x="17497" y="13732"/>
                    </a:cubicBezTo>
                    <a:cubicBezTo>
                      <a:pt x="9496" y="13036"/>
                      <a:pt x="3686" y="16037"/>
                      <a:pt x="-2316" y="19618"/>
                    </a:cubicBezTo>
                    <a:cubicBezTo>
                      <a:pt x="-8983" y="23561"/>
                      <a:pt x="-12030" y="29915"/>
                      <a:pt x="-12317" y="37192"/>
                    </a:cubicBezTo>
                    <a:cubicBezTo>
                      <a:pt x="-12507" y="42716"/>
                      <a:pt x="-11554" y="48326"/>
                      <a:pt x="-10792" y="53841"/>
                    </a:cubicBezTo>
                    <a:cubicBezTo>
                      <a:pt x="3495" y="152540"/>
                      <a:pt x="17878" y="251219"/>
                      <a:pt x="32165" y="349898"/>
                    </a:cubicBezTo>
                    <a:cubicBezTo>
                      <a:pt x="37404" y="386045"/>
                      <a:pt x="42833" y="422154"/>
                      <a:pt x="47881" y="458330"/>
                    </a:cubicBezTo>
                    <a:cubicBezTo>
                      <a:pt x="58835" y="537626"/>
                      <a:pt x="69694" y="616941"/>
                      <a:pt x="80171" y="696303"/>
                    </a:cubicBezTo>
                    <a:cubicBezTo>
                      <a:pt x="85601" y="736679"/>
                      <a:pt x="89791" y="777208"/>
                      <a:pt x="94839" y="817632"/>
                    </a:cubicBezTo>
                    <a:cubicBezTo>
                      <a:pt x="96744" y="832948"/>
                      <a:pt x="98936" y="848265"/>
                      <a:pt x="101698" y="863447"/>
                    </a:cubicBezTo>
                    <a:cubicBezTo>
                      <a:pt x="116461" y="943572"/>
                      <a:pt x="131321" y="1023677"/>
                      <a:pt x="146561" y="1103715"/>
                    </a:cubicBezTo>
                    <a:cubicBezTo>
                      <a:pt x="150180" y="1123004"/>
                      <a:pt x="155038" y="1142092"/>
                      <a:pt x="159991" y="1161104"/>
                    </a:cubicBezTo>
                    <a:cubicBezTo>
                      <a:pt x="166658" y="1186945"/>
                      <a:pt x="173802" y="1212672"/>
                      <a:pt x="181041" y="1238380"/>
                    </a:cubicBezTo>
                    <a:cubicBezTo>
                      <a:pt x="184089" y="1249191"/>
                      <a:pt x="187232" y="1259983"/>
                      <a:pt x="191328" y="1270441"/>
                    </a:cubicBezTo>
                    <a:cubicBezTo>
                      <a:pt x="193423" y="1275813"/>
                      <a:pt x="198567" y="1279214"/>
                      <a:pt x="204663" y="1279585"/>
                    </a:cubicBezTo>
                    <a:cubicBezTo>
                      <a:pt x="210378" y="1279909"/>
                      <a:pt x="216283" y="1280319"/>
                      <a:pt x="221618" y="1279014"/>
                    </a:cubicBezTo>
                    <a:cubicBezTo>
                      <a:pt x="231523" y="1276594"/>
                      <a:pt x="241048" y="1275356"/>
                      <a:pt x="251145" y="1278099"/>
                    </a:cubicBezTo>
                    <a:cubicBezTo>
                      <a:pt x="255146" y="1279185"/>
                      <a:pt x="259813" y="1279081"/>
                      <a:pt x="263908" y="1278176"/>
                    </a:cubicBezTo>
                    <a:cubicBezTo>
                      <a:pt x="293436" y="1271527"/>
                      <a:pt x="323250" y="1273718"/>
                      <a:pt x="353158" y="1273451"/>
                    </a:cubicBezTo>
                    <a:cubicBezTo>
                      <a:pt x="380209" y="1273194"/>
                      <a:pt x="407259" y="1275632"/>
                      <a:pt x="434406" y="1273003"/>
                    </a:cubicBezTo>
                    <a:cubicBezTo>
                      <a:pt x="454408" y="1271051"/>
                      <a:pt x="474221" y="1272041"/>
                      <a:pt x="493556" y="1278709"/>
                    </a:cubicBezTo>
                    <a:cubicBezTo>
                      <a:pt x="500604" y="1281100"/>
                      <a:pt x="507748" y="1277299"/>
                      <a:pt x="511368" y="1270394"/>
                    </a:cubicBezTo>
                    <a:cubicBezTo>
                      <a:pt x="517273" y="1259173"/>
                      <a:pt x="523084" y="1247905"/>
                      <a:pt x="528323" y="1236399"/>
                    </a:cubicBezTo>
                    <a:cubicBezTo>
                      <a:pt x="564708" y="1156970"/>
                      <a:pt x="598046" y="1076369"/>
                      <a:pt x="625858" y="993569"/>
                    </a:cubicBezTo>
                    <a:cubicBezTo>
                      <a:pt x="643290" y="941552"/>
                      <a:pt x="662149" y="890013"/>
                      <a:pt x="681008" y="838463"/>
                    </a:cubicBezTo>
                    <a:cubicBezTo>
                      <a:pt x="723013" y="723468"/>
                      <a:pt x="762447" y="607673"/>
                      <a:pt x="797499" y="490411"/>
                    </a:cubicBezTo>
                    <a:cubicBezTo>
                      <a:pt x="813977" y="435185"/>
                      <a:pt x="831503" y="380225"/>
                      <a:pt x="847886" y="324961"/>
                    </a:cubicBezTo>
                    <a:cubicBezTo>
                      <a:pt x="855125" y="300711"/>
                      <a:pt x="860745" y="276012"/>
                      <a:pt x="867127" y="251533"/>
                    </a:cubicBezTo>
                    <a:cubicBezTo>
                      <a:pt x="873795" y="225682"/>
                      <a:pt x="880843" y="199917"/>
                      <a:pt x="887225" y="174009"/>
                    </a:cubicBezTo>
                    <a:cubicBezTo>
                      <a:pt x="892654" y="152187"/>
                      <a:pt x="897702" y="130280"/>
                      <a:pt x="902465" y="108325"/>
                    </a:cubicBezTo>
                    <a:cubicBezTo>
                      <a:pt x="904751" y="97599"/>
                      <a:pt x="900560" y="88636"/>
                      <a:pt x="891416" y="82835"/>
                    </a:cubicBezTo>
                    <a:cubicBezTo>
                      <a:pt x="880748" y="75987"/>
                      <a:pt x="869985" y="68062"/>
                      <a:pt x="857983" y="64367"/>
                    </a:cubicBezTo>
                    <a:cubicBezTo>
                      <a:pt x="833408" y="56766"/>
                      <a:pt x="811977" y="41830"/>
                      <a:pt x="786831" y="36068"/>
                    </a:cubicBezTo>
                    <a:cubicBezTo>
                      <a:pt x="777401" y="33896"/>
                      <a:pt x="775020" y="23342"/>
                      <a:pt x="767210" y="20771"/>
                    </a:cubicBezTo>
                    <a:cubicBezTo>
                      <a:pt x="759399" y="18190"/>
                      <a:pt x="750446" y="19123"/>
                      <a:pt x="742159" y="17799"/>
                    </a:cubicBezTo>
                    <a:cubicBezTo>
                      <a:pt x="739682" y="17408"/>
                      <a:pt x="737587" y="14551"/>
                      <a:pt x="735301" y="12941"/>
                    </a:cubicBezTo>
                    <a:cubicBezTo>
                      <a:pt x="731872" y="10560"/>
                      <a:pt x="727776" y="5759"/>
                      <a:pt x="725014" y="6369"/>
                    </a:cubicBezTo>
                    <a:cubicBezTo>
                      <a:pt x="705297" y="10770"/>
                      <a:pt x="689390" y="-2404"/>
                      <a:pt x="671102" y="-4175"/>
                    </a:cubicBezTo>
                    <a:cubicBezTo>
                      <a:pt x="661863" y="-5061"/>
                      <a:pt x="654148" y="-2204"/>
                      <a:pt x="649957" y="6435"/>
                    </a:cubicBezTo>
                    <a:cubicBezTo>
                      <a:pt x="645766" y="15265"/>
                      <a:pt x="641861" y="24352"/>
                      <a:pt x="638717" y="33620"/>
                    </a:cubicBezTo>
                    <a:cubicBezTo>
                      <a:pt x="619001" y="92285"/>
                      <a:pt x="599379" y="150996"/>
                      <a:pt x="579948" y="209775"/>
                    </a:cubicBezTo>
                    <a:cubicBezTo>
                      <a:pt x="576995" y="218919"/>
                      <a:pt x="571376" y="224015"/>
                      <a:pt x="561660" y="224491"/>
                    </a:cubicBezTo>
                    <a:cubicBezTo>
                      <a:pt x="534514" y="225825"/>
                      <a:pt x="507463" y="227730"/>
                      <a:pt x="480316" y="228149"/>
                    </a:cubicBezTo>
                    <a:cubicBezTo>
                      <a:pt x="437454" y="228844"/>
                      <a:pt x="394496" y="228644"/>
                      <a:pt x="351634" y="228492"/>
                    </a:cubicBezTo>
                    <a:cubicBezTo>
                      <a:pt x="343061" y="228454"/>
                      <a:pt x="334489" y="227244"/>
                      <a:pt x="326011" y="226063"/>
                    </a:cubicBezTo>
                    <a:cubicBezTo>
                      <a:pt x="320011" y="225225"/>
                      <a:pt x="315058" y="221672"/>
                      <a:pt x="313725" y="215814"/>
                    </a:cubicBezTo>
                    <a:cubicBezTo>
                      <a:pt x="308486" y="192554"/>
                      <a:pt x="303342" y="169246"/>
                      <a:pt x="298865" y="145825"/>
                    </a:cubicBezTo>
                    <a:cubicBezTo>
                      <a:pt x="293912" y="119612"/>
                      <a:pt x="290102" y="93170"/>
                      <a:pt x="284959" y="66995"/>
                    </a:cubicBezTo>
                    <a:cubicBezTo>
                      <a:pt x="282006" y="51917"/>
                      <a:pt x="277339" y="37154"/>
                      <a:pt x="273624" y="22952"/>
                    </a:cubicBezTo>
                    <a:moveTo>
                      <a:pt x="483270" y="505822"/>
                    </a:moveTo>
                    <a:cubicBezTo>
                      <a:pt x="483079" y="511404"/>
                      <a:pt x="483746" y="516975"/>
                      <a:pt x="482507" y="522129"/>
                    </a:cubicBezTo>
                    <a:cubicBezTo>
                      <a:pt x="478697" y="538464"/>
                      <a:pt x="474887" y="554856"/>
                      <a:pt x="469744" y="570811"/>
                    </a:cubicBezTo>
                    <a:cubicBezTo>
                      <a:pt x="448884" y="634685"/>
                      <a:pt x="427643" y="698417"/>
                      <a:pt x="406403" y="762130"/>
                    </a:cubicBezTo>
                    <a:cubicBezTo>
                      <a:pt x="405069" y="765940"/>
                      <a:pt x="402402" y="769341"/>
                      <a:pt x="400021" y="772684"/>
                    </a:cubicBezTo>
                    <a:cubicBezTo>
                      <a:pt x="399450" y="773436"/>
                      <a:pt x="396496" y="773693"/>
                      <a:pt x="396211" y="773303"/>
                    </a:cubicBezTo>
                    <a:cubicBezTo>
                      <a:pt x="394306" y="769921"/>
                      <a:pt x="391734" y="766464"/>
                      <a:pt x="391258" y="762778"/>
                    </a:cubicBezTo>
                    <a:cubicBezTo>
                      <a:pt x="380780" y="686626"/>
                      <a:pt x="370493" y="610454"/>
                      <a:pt x="360301" y="534264"/>
                    </a:cubicBezTo>
                    <a:cubicBezTo>
                      <a:pt x="359634" y="528768"/>
                      <a:pt x="359634" y="523100"/>
                      <a:pt x="360016" y="517585"/>
                    </a:cubicBezTo>
                    <a:cubicBezTo>
                      <a:pt x="360301" y="515061"/>
                      <a:pt x="362397" y="512680"/>
                      <a:pt x="364207" y="509203"/>
                    </a:cubicBezTo>
                    <a:cubicBezTo>
                      <a:pt x="398687" y="503164"/>
                      <a:pt x="434501" y="506955"/>
                      <a:pt x="469744" y="503164"/>
                    </a:cubicBezTo>
                    <a:cubicBezTo>
                      <a:pt x="473745" y="502736"/>
                      <a:pt x="477935" y="504717"/>
                      <a:pt x="483270" y="505822"/>
                    </a:cubicBezTo>
                  </a:path>
                </a:pathLst>
              </a:custGeom>
              <a:solidFill>
                <a:srgbClr val="FFF7F0"/>
              </a:solidFill>
              <a:ln w="953"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3A42D1DF-1986-3893-F4CB-5E934AD63808}"/>
                  </a:ext>
                </a:extLst>
              </p:cNvPr>
              <p:cNvSpPr/>
              <p:nvPr/>
            </p:nvSpPr>
            <p:spPr>
              <a:xfrm flipV="1">
                <a:off x="11565450" y="4908532"/>
                <a:ext cx="945197" cy="1390018"/>
              </a:xfrm>
              <a:custGeom>
                <a:avLst/>
                <a:gdLst>
                  <a:gd name="connsiteX0" fmla="*/ 26054 w 945197"/>
                  <a:gd name="connsiteY0" fmla="*/ 478086 h 1390018"/>
                  <a:gd name="connsiteX1" fmla="*/ 13957 w 945197"/>
                  <a:gd name="connsiteY1" fmla="*/ 515433 h 1390018"/>
                  <a:gd name="connsiteX2" fmla="*/ 4432 w 945197"/>
                  <a:gd name="connsiteY2" fmla="*/ 551343 h 1390018"/>
                  <a:gd name="connsiteX3" fmla="*/ -11188 w 945197"/>
                  <a:gd name="connsiteY3" fmla="*/ 711325 h 1390018"/>
                  <a:gd name="connsiteX4" fmla="*/ 15862 w 945197"/>
                  <a:gd name="connsiteY4" fmla="*/ 890433 h 1390018"/>
                  <a:gd name="connsiteX5" fmla="*/ 61106 w 945197"/>
                  <a:gd name="connsiteY5" fmla="*/ 1027869 h 1390018"/>
                  <a:gd name="connsiteX6" fmla="*/ 74250 w 945197"/>
                  <a:gd name="connsiteY6" fmla="*/ 1058292 h 1390018"/>
                  <a:gd name="connsiteX7" fmla="*/ 217316 w 945197"/>
                  <a:gd name="connsiteY7" fmla="*/ 1244448 h 1390018"/>
                  <a:gd name="connsiteX8" fmla="*/ 319233 w 945197"/>
                  <a:gd name="connsiteY8" fmla="*/ 1316953 h 1390018"/>
                  <a:gd name="connsiteX9" fmla="*/ 524973 w 945197"/>
                  <a:gd name="connsiteY9" fmla="*/ 1383771 h 1390018"/>
                  <a:gd name="connsiteX10" fmla="*/ 696233 w 945197"/>
                  <a:gd name="connsiteY10" fmla="*/ 1371969 h 1390018"/>
                  <a:gd name="connsiteX11" fmla="*/ 749383 w 945197"/>
                  <a:gd name="connsiteY11" fmla="*/ 1359234 h 1390018"/>
                  <a:gd name="connsiteX12" fmla="*/ 824058 w 945197"/>
                  <a:gd name="connsiteY12" fmla="*/ 1332145 h 1390018"/>
                  <a:gd name="connsiteX13" fmla="*/ 873779 w 945197"/>
                  <a:gd name="connsiteY13" fmla="*/ 1309685 h 1390018"/>
                  <a:gd name="connsiteX14" fmla="*/ 899878 w 945197"/>
                  <a:gd name="connsiteY14" fmla="*/ 1296502 h 1390018"/>
                  <a:gd name="connsiteX15" fmla="*/ 912926 w 945197"/>
                  <a:gd name="connsiteY15" fmla="*/ 1268909 h 1390018"/>
                  <a:gd name="connsiteX16" fmla="*/ 905021 w 945197"/>
                  <a:gd name="connsiteY16" fmla="*/ 1241382 h 1390018"/>
                  <a:gd name="connsiteX17" fmla="*/ 899020 w 945197"/>
                  <a:gd name="connsiteY17" fmla="*/ 1209739 h 1390018"/>
                  <a:gd name="connsiteX18" fmla="*/ 890638 w 945197"/>
                  <a:gd name="connsiteY18" fmla="*/ 1196900 h 1390018"/>
                  <a:gd name="connsiteX19" fmla="*/ 884351 w 945197"/>
                  <a:gd name="connsiteY19" fmla="*/ 1187527 h 1390018"/>
                  <a:gd name="connsiteX20" fmla="*/ 880352 w 945197"/>
                  <a:gd name="connsiteY20" fmla="*/ 1164248 h 1390018"/>
                  <a:gd name="connsiteX21" fmla="*/ 860444 w 945197"/>
                  <a:gd name="connsiteY21" fmla="*/ 1114613 h 1390018"/>
                  <a:gd name="connsiteX22" fmla="*/ 840727 w 945197"/>
                  <a:gd name="connsiteY22" fmla="*/ 1060244 h 1390018"/>
                  <a:gd name="connsiteX23" fmla="*/ 827583 w 945197"/>
                  <a:gd name="connsiteY23" fmla="*/ 1039375 h 1390018"/>
                  <a:gd name="connsiteX24" fmla="*/ 785578 w 945197"/>
                  <a:gd name="connsiteY24" fmla="*/ 1029336 h 1390018"/>
                  <a:gd name="connsiteX25" fmla="*/ 777862 w 945197"/>
                  <a:gd name="connsiteY25" fmla="*/ 1032584 h 1390018"/>
                  <a:gd name="connsiteX26" fmla="*/ 655562 w 945197"/>
                  <a:gd name="connsiteY26" fmla="*/ 1075246 h 1390018"/>
                  <a:gd name="connsiteX27" fmla="*/ 563931 w 945197"/>
                  <a:gd name="connsiteY27" fmla="*/ 1080323 h 1390018"/>
                  <a:gd name="connsiteX28" fmla="*/ 559739 w 945197"/>
                  <a:gd name="connsiteY28" fmla="*/ 1079828 h 1390018"/>
                  <a:gd name="connsiteX29" fmla="*/ 449822 w 945197"/>
                  <a:gd name="connsiteY29" fmla="*/ 1043204 h 1390018"/>
                  <a:gd name="connsiteX30" fmla="*/ 363430 w 945197"/>
                  <a:gd name="connsiteY30" fmla="*/ 960213 h 1390018"/>
                  <a:gd name="connsiteX31" fmla="*/ 300945 w 945197"/>
                  <a:gd name="connsiteY31" fmla="*/ 829959 h 1390018"/>
                  <a:gd name="connsiteX32" fmla="*/ 290087 w 945197"/>
                  <a:gd name="connsiteY32" fmla="*/ 798717 h 1390018"/>
                  <a:gd name="connsiteX33" fmla="*/ 274656 w 945197"/>
                  <a:gd name="connsiteY33" fmla="*/ 701562 h 1390018"/>
                  <a:gd name="connsiteX34" fmla="*/ 276561 w 945197"/>
                  <a:gd name="connsiteY34" fmla="*/ 635620 h 1390018"/>
                  <a:gd name="connsiteX35" fmla="*/ 305042 w 945197"/>
                  <a:gd name="connsiteY35" fmla="*/ 485649 h 1390018"/>
                  <a:gd name="connsiteX36" fmla="*/ 343046 w 945197"/>
                  <a:gd name="connsiteY36" fmla="*/ 422013 h 1390018"/>
                  <a:gd name="connsiteX37" fmla="*/ 402482 w 945197"/>
                  <a:gd name="connsiteY37" fmla="*/ 369891 h 1390018"/>
                  <a:gd name="connsiteX38" fmla="*/ 448011 w 945197"/>
                  <a:gd name="connsiteY38" fmla="*/ 340192 h 1390018"/>
                  <a:gd name="connsiteX39" fmla="*/ 462108 w 945197"/>
                  <a:gd name="connsiteY39" fmla="*/ 331163 h 1390018"/>
                  <a:gd name="connsiteX40" fmla="*/ 586886 w 945197"/>
                  <a:gd name="connsiteY40" fmla="*/ 299359 h 1390018"/>
                  <a:gd name="connsiteX41" fmla="*/ 612032 w 945197"/>
                  <a:gd name="connsiteY41" fmla="*/ 300283 h 1390018"/>
                  <a:gd name="connsiteX42" fmla="*/ 676421 w 945197"/>
                  <a:gd name="connsiteY42" fmla="*/ 315656 h 1390018"/>
                  <a:gd name="connsiteX43" fmla="*/ 748430 w 945197"/>
                  <a:gd name="connsiteY43" fmla="*/ 357966 h 1390018"/>
                  <a:gd name="connsiteX44" fmla="*/ 775862 w 945197"/>
                  <a:gd name="connsiteY44" fmla="*/ 377035 h 1390018"/>
                  <a:gd name="connsiteX45" fmla="*/ 829297 w 945197"/>
                  <a:gd name="connsiteY45" fmla="*/ 366291 h 1390018"/>
                  <a:gd name="connsiteX46" fmla="*/ 848156 w 945197"/>
                  <a:gd name="connsiteY46" fmla="*/ 345707 h 1390018"/>
                  <a:gd name="connsiteX47" fmla="*/ 851014 w 945197"/>
                  <a:gd name="connsiteY47" fmla="*/ 334573 h 1390018"/>
                  <a:gd name="connsiteX48" fmla="*/ 854824 w 945197"/>
                  <a:gd name="connsiteY48" fmla="*/ 323886 h 1390018"/>
                  <a:gd name="connsiteX49" fmla="*/ 867778 w 945197"/>
                  <a:gd name="connsiteY49" fmla="*/ 301064 h 1390018"/>
                  <a:gd name="connsiteX50" fmla="*/ 868826 w 945197"/>
                  <a:gd name="connsiteY50" fmla="*/ 277632 h 1390018"/>
                  <a:gd name="connsiteX51" fmla="*/ 876160 w 945197"/>
                  <a:gd name="connsiteY51" fmla="*/ 270422 h 1390018"/>
                  <a:gd name="connsiteX52" fmla="*/ 884447 w 945197"/>
                  <a:gd name="connsiteY52" fmla="*/ 271403 h 1390018"/>
                  <a:gd name="connsiteX53" fmla="*/ 896448 w 945197"/>
                  <a:gd name="connsiteY53" fmla="*/ 263078 h 1390018"/>
                  <a:gd name="connsiteX54" fmla="*/ 902639 w 945197"/>
                  <a:gd name="connsiteY54" fmla="*/ 239971 h 1390018"/>
                  <a:gd name="connsiteX55" fmla="*/ 911308 w 945197"/>
                  <a:gd name="connsiteY55" fmla="*/ 233922 h 1390018"/>
                  <a:gd name="connsiteX56" fmla="*/ 919308 w 945197"/>
                  <a:gd name="connsiteY56" fmla="*/ 226092 h 1390018"/>
                  <a:gd name="connsiteX57" fmla="*/ 922928 w 945197"/>
                  <a:gd name="connsiteY57" fmla="*/ 206776 h 1390018"/>
                  <a:gd name="connsiteX58" fmla="*/ 932643 w 945197"/>
                  <a:gd name="connsiteY58" fmla="*/ 179544 h 1390018"/>
                  <a:gd name="connsiteX59" fmla="*/ 927881 w 945197"/>
                  <a:gd name="connsiteY59" fmla="*/ 156332 h 1390018"/>
                  <a:gd name="connsiteX60" fmla="*/ 916165 w 945197"/>
                  <a:gd name="connsiteY60" fmla="*/ 144463 h 1390018"/>
                  <a:gd name="connsiteX61" fmla="*/ 910641 w 945197"/>
                  <a:gd name="connsiteY61" fmla="*/ 134091 h 1390018"/>
                  <a:gd name="connsiteX62" fmla="*/ 895210 w 945197"/>
                  <a:gd name="connsiteY62" fmla="*/ 106230 h 1390018"/>
                  <a:gd name="connsiteX63" fmla="*/ 771671 w 945197"/>
                  <a:gd name="connsiteY63" fmla="*/ 28611 h 1390018"/>
                  <a:gd name="connsiteX64" fmla="*/ 756336 w 945197"/>
                  <a:gd name="connsiteY64" fmla="*/ 21953 h 1390018"/>
                  <a:gd name="connsiteX65" fmla="*/ 672230 w 945197"/>
                  <a:gd name="connsiteY65" fmla="*/ -1612 h 1390018"/>
                  <a:gd name="connsiteX66" fmla="*/ 529926 w 945197"/>
                  <a:gd name="connsiteY66" fmla="*/ 3465 h 1390018"/>
                  <a:gd name="connsiteX67" fmla="*/ 463728 w 945197"/>
                  <a:gd name="connsiteY67" fmla="*/ 15000 h 1390018"/>
                  <a:gd name="connsiteX68" fmla="*/ 396862 w 945197"/>
                  <a:gd name="connsiteY68" fmla="*/ 38850 h 1390018"/>
                  <a:gd name="connsiteX69" fmla="*/ 351047 w 945197"/>
                  <a:gd name="connsiteY69" fmla="*/ 59338 h 1390018"/>
                  <a:gd name="connsiteX70" fmla="*/ 303613 w 945197"/>
                  <a:gd name="connsiteY70" fmla="*/ 85199 h 1390018"/>
                  <a:gd name="connsiteX71" fmla="*/ 189884 w 945197"/>
                  <a:gd name="connsiteY71" fmla="*/ 170209 h 1390018"/>
                  <a:gd name="connsiteX72" fmla="*/ 114827 w 945197"/>
                  <a:gd name="connsiteY72" fmla="*/ 258144 h 1390018"/>
                  <a:gd name="connsiteX73" fmla="*/ 34245 w 945197"/>
                  <a:gd name="connsiteY73" fmla="*/ 448092 h 1390018"/>
                  <a:gd name="connsiteX74" fmla="*/ 26054 w 945197"/>
                  <a:gd name="connsiteY74" fmla="*/ 478086 h 139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45197" h="1390018">
                    <a:moveTo>
                      <a:pt x="26054" y="478086"/>
                    </a:moveTo>
                    <a:cubicBezTo>
                      <a:pt x="21577" y="491802"/>
                      <a:pt x="17481" y="503537"/>
                      <a:pt x="13957" y="515433"/>
                    </a:cubicBezTo>
                    <a:cubicBezTo>
                      <a:pt x="10433" y="527302"/>
                      <a:pt x="6813" y="539208"/>
                      <a:pt x="4432" y="551343"/>
                    </a:cubicBezTo>
                    <a:cubicBezTo>
                      <a:pt x="-5664" y="604187"/>
                      <a:pt x="-12617" y="657527"/>
                      <a:pt x="-11188" y="711325"/>
                    </a:cubicBezTo>
                    <a:cubicBezTo>
                      <a:pt x="-9474" y="771961"/>
                      <a:pt x="-1950" y="831892"/>
                      <a:pt x="15862" y="890433"/>
                    </a:cubicBezTo>
                    <a:cubicBezTo>
                      <a:pt x="29959" y="936591"/>
                      <a:pt x="46151" y="982025"/>
                      <a:pt x="61106" y="1027869"/>
                    </a:cubicBezTo>
                    <a:cubicBezTo>
                      <a:pt x="64535" y="1038308"/>
                      <a:pt x="69583" y="1048272"/>
                      <a:pt x="74250" y="1058292"/>
                    </a:cubicBezTo>
                    <a:cubicBezTo>
                      <a:pt x="107874" y="1130729"/>
                      <a:pt x="154356" y="1193547"/>
                      <a:pt x="217316" y="1244448"/>
                    </a:cubicBezTo>
                    <a:cubicBezTo>
                      <a:pt x="249797" y="1270728"/>
                      <a:pt x="282562" y="1296245"/>
                      <a:pt x="319233" y="1316953"/>
                    </a:cubicBezTo>
                    <a:cubicBezTo>
                      <a:pt x="383147" y="1353157"/>
                      <a:pt x="451250" y="1377570"/>
                      <a:pt x="524973" y="1383771"/>
                    </a:cubicBezTo>
                    <a:cubicBezTo>
                      <a:pt x="582505" y="1388609"/>
                      <a:pt x="639749" y="1384161"/>
                      <a:pt x="696233" y="1371969"/>
                    </a:cubicBezTo>
                    <a:cubicBezTo>
                      <a:pt x="714044" y="1368131"/>
                      <a:pt x="731666" y="1363625"/>
                      <a:pt x="749383" y="1359234"/>
                    </a:cubicBezTo>
                    <a:cubicBezTo>
                      <a:pt x="775195" y="1352795"/>
                      <a:pt x="800246" y="1344261"/>
                      <a:pt x="824058" y="1332145"/>
                    </a:cubicBezTo>
                    <a:cubicBezTo>
                      <a:pt x="840251" y="1323935"/>
                      <a:pt x="857301" y="1317305"/>
                      <a:pt x="873779" y="1309685"/>
                    </a:cubicBezTo>
                    <a:cubicBezTo>
                      <a:pt x="882637" y="1305589"/>
                      <a:pt x="891209" y="1300903"/>
                      <a:pt x="899878" y="1296502"/>
                    </a:cubicBezTo>
                    <a:cubicBezTo>
                      <a:pt x="911593" y="1290626"/>
                      <a:pt x="914260" y="1281206"/>
                      <a:pt x="912926" y="1268909"/>
                    </a:cubicBezTo>
                    <a:cubicBezTo>
                      <a:pt x="911879" y="1259108"/>
                      <a:pt x="910069" y="1249716"/>
                      <a:pt x="905021" y="1241382"/>
                    </a:cubicBezTo>
                    <a:cubicBezTo>
                      <a:pt x="898925" y="1231380"/>
                      <a:pt x="897115" y="1221265"/>
                      <a:pt x="899020" y="1209739"/>
                    </a:cubicBezTo>
                    <a:cubicBezTo>
                      <a:pt x="899973" y="1204329"/>
                      <a:pt x="896448" y="1199538"/>
                      <a:pt x="890638" y="1196900"/>
                    </a:cubicBezTo>
                    <a:cubicBezTo>
                      <a:pt x="886828" y="1195214"/>
                      <a:pt x="883399" y="1192480"/>
                      <a:pt x="884351" y="1187527"/>
                    </a:cubicBezTo>
                    <a:cubicBezTo>
                      <a:pt x="885780" y="1179278"/>
                      <a:pt x="884638" y="1172363"/>
                      <a:pt x="880352" y="1164248"/>
                    </a:cubicBezTo>
                    <a:cubicBezTo>
                      <a:pt x="872159" y="1148532"/>
                      <a:pt x="866730" y="1131339"/>
                      <a:pt x="860444" y="1114613"/>
                    </a:cubicBezTo>
                    <a:cubicBezTo>
                      <a:pt x="853776" y="1096544"/>
                      <a:pt x="847967" y="1078123"/>
                      <a:pt x="840727" y="1060244"/>
                    </a:cubicBezTo>
                    <a:cubicBezTo>
                      <a:pt x="837775" y="1052739"/>
                      <a:pt x="832821" y="1045633"/>
                      <a:pt x="827583" y="1039375"/>
                    </a:cubicBezTo>
                    <a:cubicBezTo>
                      <a:pt x="817676" y="1027659"/>
                      <a:pt x="799484" y="1023764"/>
                      <a:pt x="785578" y="1029336"/>
                    </a:cubicBezTo>
                    <a:cubicBezTo>
                      <a:pt x="783006" y="1030374"/>
                      <a:pt x="780243" y="1031155"/>
                      <a:pt x="777862" y="1032584"/>
                    </a:cubicBezTo>
                    <a:cubicBezTo>
                      <a:pt x="740238" y="1055406"/>
                      <a:pt x="697281" y="1063902"/>
                      <a:pt x="655562" y="1075246"/>
                    </a:cubicBezTo>
                    <a:cubicBezTo>
                      <a:pt x="625653" y="1083371"/>
                      <a:pt x="594887" y="1085343"/>
                      <a:pt x="563931" y="1080323"/>
                    </a:cubicBezTo>
                    <a:cubicBezTo>
                      <a:pt x="562597" y="1080104"/>
                      <a:pt x="561168" y="1079838"/>
                      <a:pt x="559739" y="1079828"/>
                    </a:cubicBezTo>
                    <a:cubicBezTo>
                      <a:pt x="518973" y="1079647"/>
                      <a:pt x="483539" y="1063759"/>
                      <a:pt x="449822" y="1043204"/>
                    </a:cubicBezTo>
                    <a:cubicBezTo>
                      <a:pt x="414959" y="1021840"/>
                      <a:pt x="385528" y="994522"/>
                      <a:pt x="363430" y="960213"/>
                    </a:cubicBezTo>
                    <a:cubicBezTo>
                      <a:pt x="337045" y="919379"/>
                      <a:pt x="313518" y="877212"/>
                      <a:pt x="300945" y="829959"/>
                    </a:cubicBezTo>
                    <a:cubicBezTo>
                      <a:pt x="298088" y="819348"/>
                      <a:pt x="293992" y="809013"/>
                      <a:pt x="290087" y="798717"/>
                    </a:cubicBezTo>
                    <a:cubicBezTo>
                      <a:pt x="277990" y="767370"/>
                      <a:pt x="273133" y="735013"/>
                      <a:pt x="274656" y="701562"/>
                    </a:cubicBezTo>
                    <a:cubicBezTo>
                      <a:pt x="275704" y="679597"/>
                      <a:pt x="275038" y="657537"/>
                      <a:pt x="276561" y="635620"/>
                    </a:cubicBezTo>
                    <a:cubicBezTo>
                      <a:pt x="280086" y="584595"/>
                      <a:pt x="290278" y="534636"/>
                      <a:pt x="305042" y="485649"/>
                    </a:cubicBezTo>
                    <a:cubicBezTo>
                      <a:pt x="312280" y="461512"/>
                      <a:pt x="326282" y="440462"/>
                      <a:pt x="343046" y="422013"/>
                    </a:cubicBezTo>
                    <a:cubicBezTo>
                      <a:pt x="360667" y="402581"/>
                      <a:pt x="379717" y="384093"/>
                      <a:pt x="402482" y="369891"/>
                    </a:cubicBezTo>
                    <a:cubicBezTo>
                      <a:pt x="417817" y="360281"/>
                      <a:pt x="432771" y="350099"/>
                      <a:pt x="448011" y="340192"/>
                    </a:cubicBezTo>
                    <a:cubicBezTo>
                      <a:pt x="452679" y="337145"/>
                      <a:pt x="457251" y="334001"/>
                      <a:pt x="462108" y="331163"/>
                    </a:cubicBezTo>
                    <a:cubicBezTo>
                      <a:pt x="486778" y="316523"/>
                      <a:pt x="558311" y="298330"/>
                      <a:pt x="586886" y="299359"/>
                    </a:cubicBezTo>
                    <a:cubicBezTo>
                      <a:pt x="595268" y="299654"/>
                      <a:pt x="603745" y="301140"/>
                      <a:pt x="612032" y="300283"/>
                    </a:cubicBezTo>
                    <a:cubicBezTo>
                      <a:pt x="635463" y="297863"/>
                      <a:pt x="656609" y="304988"/>
                      <a:pt x="676421" y="315656"/>
                    </a:cubicBezTo>
                    <a:cubicBezTo>
                      <a:pt x="700900" y="328887"/>
                      <a:pt x="724618" y="343507"/>
                      <a:pt x="748430" y="357966"/>
                    </a:cubicBezTo>
                    <a:cubicBezTo>
                      <a:pt x="757955" y="363738"/>
                      <a:pt x="766623" y="370930"/>
                      <a:pt x="775862" y="377035"/>
                    </a:cubicBezTo>
                    <a:cubicBezTo>
                      <a:pt x="811772" y="400524"/>
                      <a:pt x="807866" y="398609"/>
                      <a:pt x="829297" y="366291"/>
                    </a:cubicBezTo>
                    <a:cubicBezTo>
                      <a:pt x="834726" y="358223"/>
                      <a:pt x="837679" y="349336"/>
                      <a:pt x="848156" y="345707"/>
                    </a:cubicBezTo>
                    <a:cubicBezTo>
                      <a:pt x="850157" y="345022"/>
                      <a:pt x="849966" y="338392"/>
                      <a:pt x="851014" y="334573"/>
                    </a:cubicBezTo>
                    <a:cubicBezTo>
                      <a:pt x="852062" y="330839"/>
                      <a:pt x="852348" y="324896"/>
                      <a:pt x="854824" y="323886"/>
                    </a:cubicBezTo>
                    <a:cubicBezTo>
                      <a:pt x="865778" y="319285"/>
                      <a:pt x="862634" y="307865"/>
                      <a:pt x="867778" y="301064"/>
                    </a:cubicBezTo>
                    <a:cubicBezTo>
                      <a:pt x="874064" y="292682"/>
                      <a:pt x="869588" y="285433"/>
                      <a:pt x="868826" y="277632"/>
                    </a:cubicBezTo>
                    <a:cubicBezTo>
                      <a:pt x="868349" y="272851"/>
                      <a:pt x="870731" y="270365"/>
                      <a:pt x="876160" y="270422"/>
                    </a:cubicBezTo>
                    <a:cubicBezTo>
                      <a:pt x="878923" y="270441"/>
                      <a:pt x="881684" y="271384"/>
                      <a:pt x="884447" y="271403"/>
                    </a:cubicBezTo>
                    <a:cubicBezTo>
                      <a:pt x="892353" y="271460"/>
                      <a:pt x="895496" y="270184"/>
                      <a:pt x="896448" y="263078"/>
                    </a:cubicBezTo>
                    <a:cubicBezTo>
                      <a:pt x="897591" y="255058"/>
                      <a:pt x="904830" y="249077"/>
                      <a:pt x="902639" y="239971"/>
                    </a:cubicBezTo>
                    <a:cubicBezTo>
                      <a:pt x="901307" y="234351"/>
                      <a:pt x="907402" y="234675"/>
                      <a:pt x="911308" y="233922"/>
                    </a:cubicBezTo>
                    <a:cubicBezTo>
                      <a:pt x="915784" y="233065"/>
                      <a:pt x="919975" y="230331"/>
                      <a:pt x="919308" y="226092"/>
                    </a:cubicBezTo>
                    <a:cubicBezTo>
                      <a:pt x="918070" y="218911"/>
                      <a:pt x="919880" y="213177"/>
                      <a:pt x="922928" y="206776"/>
                    </a:cubicBezTo>
                    <a:cubicBezTo>
                      <a:pt x="927119" y="198146"/>
                      <a:pt x="929976" y="188802"/>
                      <a:pt x="932643" y="179544"/>
                    </a:cubicBezTo>
                    <a:cubicBezTo>
                      <a:pt x="935024" y="171267"/>
                      <a:pt x="933977" y="163075"/>
                      <a:pt x="927881" y="156332"/>
                    </a:cubicBezTo>
                    <a:cubicBezTo>
                      <a:pt x="924071" y="152245"/>
                      <a:pt x="919690" y="148731"/>
                      <a:pt x="916165" y="144463"/>
                    </a:cubicBezTo>
                    <a:cubicBezTo>
                      <a:pt x="913689" y="141434"/>
                      <a:pt x="910450" y="137491"/>
                      <a:pt x="910641" y="134091"/>
                    </a:cubicBezTo>
                    <a:cubicBezTo>
                      <a:pt x="911212" y="121442"/>
                      <a:pt x="903973" y="113288"/>
                      <a:pt x="895210" y="106230"/>
                    </a:cubicBezTo>
                    <a:cubicBezTo>
                      <a:pt x="857205" y="75522"/>
                      <a:pt x="816058" y="49547"/>
                      <a:pt x="771671" y="28611"/>
                    </a:cubicBezTo>
                    <a:cubicBezTo>
                      <a:pt x="766623" y="26230"/>
                      <a:pt x="761003" y="24791"/>
                      <a:pt x="756336" y="21953"/>
                    </a:cubicBezTo>
                    <a:cubicBezTo>
                      <a:pt x="730428" y="6522"/>
                      <a:pt x="701758" y="2236"/>
                      <a:pt x="672230" y="-1612"/>
                    </a:cubicBezTo>
                    <a:cubicBezTo>
                      <a:pt x="624319" y="-7879"/>
                      <a:pt x="577170" y="-2079"/>
                      <a:pt x="529926" y="3465"/>
                    </a:cubicBezTo>
                    <a:cubicBezTo>
                      <a:pt x="507733" y="6075"/>
                      <a:pt x="485730" y="10732"/>
                      <a:pt x="463728" y="15000"/>
                    </a:cubicBezTo>
                    <a:cubicBezTo>
                      <a:pt x="440297" y="19552"/>
                      <a:pt x="418008" y="27239"/>
                      <a:pt x="396862" y="38850"/>
                    </a:cubicBezTo>
                    <a:cubicBezTo>
                      <a:pt x="382289" y="46889"/>
                      <a:pt x="366763" y="53557"/>
                      <a:pt x="351047" y="59338"/>
                    </a:cubicBezTo>
                    <a:cubicBezTo>
                      <a:pt x="333806" y="65701"/>
                      <a:pt x="318662" y="74797"/>
                      <a:pt x="303613" y="85199"/>
                    </a:cubicBezTo>
                    <a:cubicBezTo>
                      <a:pt x="264560" y="112164"/>
                      <a:pt x="227317" y="141320"/>
                      <a:pt x="189884" y="170209"/>
                    </a:cubicBezTo>
                    <a:cubicBezTo>
                      <a:pt x="158261" y="194546"/>
                      <a:pt x="135115" y="225054"/>
                      <a:pt x="114827" y="258144"/>
                    </a:cubicBezTo>
                    <a:cubicBezTo>
                      <a:pt x="78441" y="317514"/>
                      <a:pt x="52153" y="381112"/>
                      <a:pt x="34245" y="448092"/>
                    </a:cubicBezTo>
                    <a:cubicBezTo>
                      <a:pt x="31388" y="458750"/>
                      <a:pt x="28435" y="469380"/>
                      <a:pt x="26054" y="478086"/>
                    </a:cubicBezTo>
                  </a:path>
                </a:pathLst>
              </a:custGeom>
              <a:solidFill>
                <a:srgbClr val="FFF7F0"/>
              </a:solidFill>
              <a:ln w="953"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D08DA11A-9B35-5DB1-C822-672AB853A5C3}"/>
                  </a:ext>
                </a:extLst>
              </p:cNvPr>
              <p:cNvSpPr/>
              <p:nvPr/>
            </p:nvSpPr>
            <p:spPr>
              <a:xfrm flipV="1">
                <a:off x="14613121" y="4907272"/>
                <a:ext cx="858526" cy="1338022"/>
              </a:xfrm>
              <a:custGeom>
                <a:avLst/>
                <a:gdLst>
                  <a:gd name="connsiteX0" fmla="*/ 815262 w 858526"/>
                  <a:gd name="connsiteY0" fmla="*/ 95100 h 1338022"/>
                  <a:gd name="connsiteX1" fmla="*/ 826025 w 858526"/>
                  <a:gd name="connsiteY1" fmla="*/ 84785 h 1338022"/>
                  <a:gd name="connsiteX2" fmla="*/ 827549 w 858526"/>
                  <a:gd name="connsiteY2" fmla="*/ 73221 h 1338022"/>
                  <a:gd name="connsiteX3" fmla="*/ 812976 w 858526"/>
                  <a:gd name="connsiteY3" fmla="*/ 64544 h 1338022"/>
                  <a:gd name="connsiteX4" fmla="*/ 792211 w 858526"/>
                  <a:gd name="connsiteY4" fmla="*/ 30311 h 1338022"/>
                  <a:gd name="connsiteX5" fmla="*/ 789259 w 858526"/>
                  <a:gd name="connsiteY5" fmla="*/ 19996 h 1338022"/>
                  <a:gd name="connsiteX6" fmla="*/ 760208 w 858526"/>
                  <a:gd name="connsiteY6" fmla="*/ 6203 h 1338022"/>
                  <a:gd name="connsiteX7" fmla="*/ 738871 w 858526"/>
                  <a:gd name="connsiteY7" fmla="*/ 2460 h 1338022"/>
                  <a:gd name="connsiteX8" fmla="*/ 564945 w 858526"/>
                  <a:gd name="connsiteY8" fmla="*/ 3993 h 1338022"/>
                  <a:gd name="connsiteX9" fmla="*/ 529988 w 858526"/>
                  <a:gd name="connsiteY9" fmla="*/ 1603 h 1338022"/>
                  <a:gd name="connsiteX10" fmla="*/ 455693 w 858526"/>
                  <a:gd name="connsiteY10" fmla="*/ -2903 h 1338022"/>
                  <a:gd name="connsiteX11" fmla="*/ 245095 w 858526"/>
                  <a:gd name="connsiteY11" fmla="*/ 507 h 1338022"/>
                  <a:gd name="connsiteX12" fmla="*/ 231951 w 858526"/>
                  <a:gd name="connsiteY12" fmla="*/ 650 h 1338022"/>
                  <a:gd name="connsiteX13" fmla="*/ 189660 w 858526"/>
                  <a:gd name="connsiteY13" fmla="*/ -4360 h 1338022"/>
                  <a:gd name="connsiteX14" fmla="*/ 151084 w 858526"/>
                  <a:gd name="connsiteY14" fmla="*/ 1726 h 1338022"/>
                  <a:gd name="connsiteX15" fmla="*/ 95172 w 858526"/>
                  <a:gd name="connsiteY15" fmla="*/ 1688 h 1338022"/>
                  <a:gd name="connsiteX16" fmla="*/ 39641 w 858526"/>
                  <a:gd name="connsiteY16" fmla="*/ 1412 h 1338022"/>
                  <a:gd name="connsiteX17" fmla="*/ -2841 w 858526"/>
                  <a:gd name="connsiteY17" fmla="*/ 9861 h 1338022"/>
                  <a:gd name="connsiteX18" fmla="*/ -14175 w 858526"/>
                  <a:gd name="connsiteY18" fmla="*/ 28101 h 1338022"/>
                  <a:gd name="connsiteX19" fmla="*/ -8174 w 858526"/>
                  <a:gd name="connsiteY19" fmla="*/ 88423 h 1338022"/>
                  <a:gd name="connsiteX20" fmla="*/ -3602 w 858526"/>
                  <a:gd name="connsiteY20" fmla="*/ 174939 h 1338022"/>
                  <a:gd name="connsiteX21" fmla="*/ -78 w 858526"/>
                  <a:gd name="connsiteY21" fmla="*/ 347370 h 1338022"/>
                  <a:gd name="connsiteX22" fmla="*/ 3256 w 858526"/>
                  <a:gd name="connsiteY22" fmla="*/ 564854 h 1338022"/>
                  <a:gd name="connsiteX23" fmla="*/ 5256 w 858526"/>
                  <a:gd name="connsiteY23" fmla="*/ 737666 h 1338022"/>
                  <a:gd name="connsiteX24" fmla="*/ 3446 w 858526"/>
                  <a:gd name="connsiteY24" fmla="*/ 829821 h 1338022"/>
                  <a:gd name="connsiteX25" fmla="*/ -4746 w 858526"/>
                  <a:gd name="connsiteY25" fmla="*/ 996203 h 1338022"/>
                  <a:gd name="connsiteX26" fmla="*/ -1221 w 858526"/>
                  <a:gd name="connsiteY26" fmla="*/ 1102816 h 1338022"/>
                  <a:gd name="connsiteX27" fmla="*/ 779 w 858526"/>
                  <a:gd name="connsiteY27" fmla="*/ 1245453 h 1338022"/>
                  <a:gd name="connsiteX28" fmla="*/ 589 w 858526"/>
                  <a:gd name="connsiteY28" fmla="*/ 1285992 h 1338022"/>
                  <a:gd name="connsiteX29" fmla="*/ 9161 w 858526"/>
                  <a:gd name="connsiteY29" fmla="*/ 1298603 h 1338022"/>
                  <a:gd name="connsiteX30" fmla="*/ 31735 w 858526"/>
                  <a:gd name="connsiteY30" fmla="*/ 1306175 h 1338022"/>
                  <a:gd name="connsiteX31" fmla="*/ 110126 w 858526"/>
                  <a:gd name="connsiteY31" fmla="*/ 1311376 h 1338022"/>
                  <a:gd name="connsiteX32" fmla="*/ 200518 w 858526"/>
                  <a:gd name="connsiteY32" fmla="*/ 1321330 h 1338022"/>
                  <a:gd name="connsiteX33" fmla="*/ 221188 w 858526"/>
                  <a:gd name="connsiteY33" fmla="*/ 1322825 h 1338022"/>
                  <a:gd name="connsiteX34" fmla="*/ 291387 w 858526"/>
                  <a:gd name="connsiteY34" fmla="*/ 1330569 h 1338022"/>
                  <a:gd name="connsiteX35" fmla="*/ 328725 w 858526"/>
                  <a:gd name="connsiteY35" fmla="*/ 1333579 h 1338022"/>
                  <a:gd name="connsiteX36" fmla="*/ 481411 w 858526"/>
                  <a:gd name="connsiteY36" fmla="*/ 1328054 h 1338022"/>
                  <a:gd name="connsiteX37" fmla="*/ 489983 w 858526"/>
                  <a:gd name="connsiteY37" fmla="*/ 1327635 h 1338022"/>
                  <a:gd name="connsiteX38" fmla="*/ 660861 w 858526"/>
                  <a:gd name="connsiteY38" fmla="*/ 1325016 h 1338022"/>
                  <a:gd name="connsiteX39" fmla="*/ 781829 w 858526"/>
                  <a:gd name="connsiteY39" fmla="*/ 1322977 h 1338022"/>
                  <a:gd name="connsiteX40" fmla="*/ 797069 w 858526"/>
                  <a:gd name="connsiteY40" fmla="*/ 1315557 h 1338022"/>
                  <a:gd name="connsiteX41" fmla="*/ 833454 w 858526"/>
                  <a:gd name="connsiteY41" fmla="*/ 1233538 h 1338022"/>
                  <a:gd name="connsiteX42" fmla="*/ 833360 w 858526"/>
                  <a:gd name="connsiteY42" fmla="*/ 1208830 h 1338022"/>
                  <a:gd name="connsiteX43" fmla="*/ 838217 w 858526"/>
                  <a:gd name="connsiteY43" fmla="*/ 1151613 h 1338022"/>
                  <a:gd name="connsiteX44" fmla="*/ 844313 w 858526"/>
                  <a:gd name="connsiteY44" fmla="*/ 1136373 h 1338022"/>
                  <a:gd name="connsiteX45" fmla="*/ 842312 w 858526"/>
                  <a:gd name="connsiteY45" fmla="*/ 1131830 h 1338022"/>
                  <a:gd name="connsiteX46" fmla="*/ 817358 w 858526"/>
                  <a:gd name="connsiteY46" fmla="*/ 1111008 h 1338022"/>
                  <a:gd name="connsiteX47" fmla="*/ 796592 w 858526"/>
                  <a:gd name="connsiteY47" fmla="*/ 1085852 h 1338022"/>
                  <a:gd name="connsiteX48" fmla="*/ 769542 w 858526"/>
                  <a:gd name="connsiteY48" fmla="*/ 1060821 h 1338022"/>
                  <a:gd name="connsiteX49" fmla="*/ 745539 w 858526"/>
                  <a:gd name="connsiteY49" fmla="*/ 1055553 h 1338022"/>
                  <a:gd name="connsiteX50" fmla="*/ 642478 w 858526"/>
                  <a:gd name="connsiteY50" fmla="*/ 1055430 h 1338022"/>
                  <a:gd name="connsiteX51" fmla="*/ 612380 w 858526"/>
                  <a:gd name="connsiteY51" fmla="*/ 1054105 h 1338022"/>
                  <a:gd name="connsiteX52" fmla="*/ 321676 w 858526"/>
                  <a:gd name="connsiteY52" fmla="*/ 1048353 h 1338022"/>
                  <a:gd name="connsiteX53" fmla="*/ 304817 w 858526"/>
                  <a:gd name="connsiteY53" fmla="*/ 1047314 h 1338022"/>
                  <a:gd name="connsiteX54" fmla="*/ 297006 w 858526"/>
                  <a:gd name="connsiteY54" fmla="*/ 1039351 h 1338022"/>
                  <a:gd name="connsiteX55" fmla="*/ 296054 w 858526"/>
                  <a:gd name="connsiteY55" fmla="*/ 1018749 h 1338022"/>
                  <a:gd name="connsiteX56" fmla="*/ 296435 w 858526"/>
                  <a:gd name="connsiteY56" fmla="*/ 876760 h 1338022"/>
                  <a:gd name="connsiteX57" fmla="*/ 297959 w 858526"/>
                  <a:gd name="connsiteY57" fmla="*/ 855738 h 1338022"/>
                  <a:gd name="connsiteX58" fmla="*/ 312628 w 858526"/>
                  <a:gd name="connsiteY58" fmla="*/ 843070 h 1338022"/>
                  <a:gd name="connsiteX59" fmla="*/ 432452 w 858526"/>
                  <a:gd name="connsiteY59" fmla="*/ 844365 h 1338022"/>
                  <a:gd name="connsiteX60" fmla="*/ 579613 w 858526"/>
                  <a:gd name="connsiteY60" fmla="*/ 837060 h 1338022"/>
                  <a:gd name="connsiteX61" fmla="*/ 601330 w 858526"/>
                  <a:gd name="connsiteY61" fmla="*/ 836545 h 1338022"/>
                  <a:gd name="connsiteX62" fmla="*/ 649241 w 858526"/>
                  <a:gd name="connsiteY62" fmla="*/ 832183 h 1338022"/>
                  <a:gd name="connsiteX63" fmla="*/ 675149 w 858526"/>
                  <a:gd name="connsiteY63" fmla="*/ 830297 h 1338022"/>
                  <a:gd name="connsiteX64" fmla="*/ 715250 w 858526"/>
                  <a:gd name="connsiteY64" fmla="*/ 801522 h 1338022"/>
                  <a:gd name="connsiteX65" fmla="*/ 727918 w 858526"/>
                  <a:gd name="connsiteY65" fmla="*/ 769013 h 1338022"/>
                  <a:gd name="connsiteX66" fmla="*/ 730584 w 858526"/>
                  <a:gd name="connsiteY66" fmla="*/ 756735 h 1338022"/>
                  <a:gd name="connsiteX67" fmla="*/ 734490 w 858526"/>
                  <a:gd name="connsiteY67" fmla="*/ 718654 h 1338022"/>
                  <a:gd name="connsiteX68" fmla="*/ 739919 w 858526"/>
                  <a:gd name="connsiteY68" fmla="*/ 688984 h 1338022"/>
                  <a:gd name="connsiteX69" fmla="*/ 732871 w 858526"/>
                  <a:gd name="connsiteY69" fmla="*/ 660647 h 1338022"/>
                  <a:gd name="connsiteX70" fmla="*/ 733633 w 858526"/>
                  <a:gd name="connsiteY70" fmla="*/ 639606 h 1338022"/>
                  <a:gd name="connsiteX71" fmla="*/ 729632 w 858526"/>
                  <a:gd name="connsiteY71" fmla="*/ 615070 h 1338022"/>
                  <a:gd name="connsiteX72" fmla="*/ 713630 w 858526"/>
                  <a:gd name="connsiteY72" fmla="*/ 601982 h 1338022"/>
                  <a:gd name="connsiteX73" fmla="*/ 705629 w 858526"/>
                  <a:gd name="connsiteY73" fmla="*/ 579237 h 1338022"/>
                  <a:gd name="connsiteX74" fmla="*/ 698105 w 858526"/>
                  <a:gd name="connsiteY74" fmla="*/ 565702 h 1338022"/>
                  <a:gd name="connsiteX75" fmla="*/ 690294 w 858526"/>
                  <a:gd name="connsiteY75" fmla="*/ 562406 h 1338022"/>
                  <a:gd name="connsiteX76" fmla="*/ 639335 w 858526"/>
                  <a:gd name="connsiteY76" fmla="*/ 547071 h 1338022"/>
                  <a:gd name="connsiteX77" fmla="*/ 617333 w 858526"/>
                  <a:gd name="connsiteY77" fmla="*/ 547947 h 1338022"/>
                  <a:gd name="connsiteX78" fmla="*/ 352156 w 858526"/>
                  <a:gd name="connsiteY78" fmla="*/ 547957 h 1338022"/>
                  <a:gd name="connsiteX79" fmla="*/ 293101 w 858526"/>
                  <a:gd name="connsiteY79" fmla="*/ 540756 h 1338022"/>
                  <a:gd name="connsiteX80" fmla="*/ 277766 w 858526"/>
                  <a:gd name="connsiteY80" fmla="*/ 523306 h 1338022"/>
                  <a:gd name="connsiteX81" fmla="*/ 274146 w 858526"/>
                  <a:gd name="connsiteY81" fmla="*/ 476615 h 1338022"/>
                  <a:gd name="connsiteX82" fmla="*/ 271099 w 858526"/>
                  <a:gd name="connsiteY82" fmla="*/ 334530 h 1338022"/>
                  <a:gd name="connsiteX83" fmla="*/ 272717 w 858526"/>
                  <a:gd name="connsiteY83" fmla="*/ 312785 h 1338022"/>
                  <a:gd name="connsiteX84" fmla="*/ 285005 w 858526"/>
                  <a:gd name="connsiteY84" fmla="*/ 301555 h 1338022"/>
                  <a:gd name="connsiteX85" fmla="*/ 306722 w 858526"/>
                  <a:gd name="connsiteY85" fmla="*/ 299792 h 1338022"/>
                  <a:gd name="connsiteX86" fmla="*/ 420260 w 858526"/>
                  <a:gd name="connsiteY86" fmla="*/ 293716 h 1338022"/>
                  <a:gd name="connsiteX87" fmla="*/ 433310 w 858526"/>
                  <a:gd name="connsiteY87" fmla="*/ 292344 h 1338022"/>
                  <a:gd name="connsiteX88" fmla="*/ 556468 w 858526"/>
                  <a:gd name="connsiteY88" fmla="*/ 283743 h 1338022"/>
                  <a:gd name="connsiteX89" fmla="*/ 755540 w 858526"/>
                  <a:gd name="connsiteY89" fmla="*/ 283286 h 1338022"/>
                  <a:gd name="connsiteX90" fmla="*/ 786687 w 858526"/>
                  <a:gd name="connsiteY90" fmla="*/ 280561 h 1338022"/>
                  <a:gd name="connsiteX91" fmla="*/ 801165 w 858526"/>
                  <a:gd name="connsiteY91" fmla="*/ 269760 h 1338022"/>
                  <a:gd name="connsiteX92" fmla="*/ 820025 w 858526"/>
                  <a:gd name="connsiteY92" fmla="*/ 227736 h 1338022"/>
                  <a:gd name="connsiteX93" fmla="*/ 821357 w 858526"/>
                  <a:gd name="connsiteY93" fmla="*/ 214963 h 1338022"/>
                  <a:gd name="connsiteX94" fmla="*/ 823168 w 858526"/>
                  <a:gd name="connsiteY94" fmla="*/ 184854 h 1338022"/>
                  <a:gd name="connsiteX95" fmla="*/ 826025 w 858526"/>
                  <a:gd name="connsiteY95" fmla="*/ 159061 h 1338022"/>
                  <a:gd name="connsiteX96" fmla="*/ 824882 w 858526"/>
                  <a:gd name="connsiteY96" fmla="*/ 141782 h 1338022"/>
                  <a:gd name="connsiteX97" fmla="*/ 815262 w 858526"/>
                  <a:gd name="connsiteY97" fmla="*/ 95100 h 133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58526" h="1338022">
                    <a:moveTo>
                      <a:pt x="815262" y="95100"/>
                    </a:moveTo>
                    <a:cubicBezTo>
                      <a:pt x="819452" y="91128"/>
                      <a:pt x="822977" y="88137"/>
                      <a:pt x="826025" y="84785"/>
                    </a:cubicBezTo>
                    <a:cubicBezTo>
                      <a:pt x="830026" y="80394"/>
                      <a:pt x="830693" y="75221"/>
                      <a:pt x="827549" y="73221"/>
                    </a:cubicBezTo>
                    <a:cubicBezTo>
                      <a:pt x="822786" y="70211"/>
                      <a:pt x="818120" y="66839"/>
                      <a:pt x="812976" y="64544"/>
                    </a:cubicBezTo>
                    <a:cubicBezTo>
                      <a:pt x="798403" y="58153"/>
                      <a:pt x="791450" y="46961"/>
                      <a:pt x="792211" y="30311"/>
                    </a:cubicBezTo>
                    <a:cubicBezTo>
                      <a:pt x="792306" y="27501"/>
                      <a:pt x="790688" y="24815"/>
                      <a:pt x="789259" y="19996"/>
                    </a:cubicBezTo>
                    <a:cubicBezTo>
                      <a:pt x="780496" y="15852"/>
                      <a:pt x="770209" y="11242"/>
                      <a:pt x="760208" y="6203"/>
                    </a:cubicBezTo>
                    <a:cubicBezTo>
                      <a:pt x="753635" y="2898"/>
                      <a:pt x="746491" y="2365"/>
                      <a:pt x="738871" y="2460"/>
                    </a:cubicBezTo>
                    <a:cubicBezTo>
                      <a:pt x="680674" y="3117"/>
                      <a:pt x="622761" y="3727"/>
                      <a:pt x="564945" y="3993"/>
                    </a:cubicBezTo>
                    <a:cubicBezTo>
                      <a:pt x="553229" y="4050"/>
                      <a:pt x="541322" y="3660"/>
                      <a:pt x="529988" y="1603"/>
                    </a:cubicBezTo>
                    <a:cubicBezTo>
                      <a:pt x="505604" y="-2769"/>
                      <a:pt x="480744" y="-3341"/>
                      <a:pt x="455693" y="-2903"/>
                    </a:cubicBezTo>
                    <a:cubicBezTo>
                      <a:pt x="385112" y="-1626"/>
                      <a:pt x="315009" y="-598"/>
                      <a:pt x="245095" y="507"/>
                    </a:cubicBezTo>
                    <a:cubicBezTo>
                      <a:pt x="240714" y="565"/>
                      <a:pt x="236333" y="507"/>
                      <a:pt x="231951" y="650"/>
                    </a:cubicBezTo>
                    <a:cubicBezTo>
                      <a:pt x="217378" y="1126"/>
                      <a:pt x="203185" y="-207"/>
                      <a:pt x="189660" y="-4360"/>
                    </a:cubicBezTo>
                    <a:cubicBezTo>
                      <a:pt x="176991" y="1726"/>
                      <a:pt x="164228" y="1441"/>
                      <a:pt x="151084" y="1726"/>
                    </a:cubicBezTo>
                    <a:cubicBezTo>
                      <a:pt x="132320" y="2145"/>
                      <a:pt x="113555" y="-883"/>
                      <a:pt x="95172" y="1688"/>
                    </a:cubicBezTo>
                    <a:cubicBezTo>
                      <a:pt x="75931" y="4403"/>
                      <a:pt x="58024" y="2545"/>
                      <a:pt x="39641" y="1412"/>
                    </a:cubicBezTo>
                    <a:cubicBezTo>
                      <a:pt x="25449" y="498"/>
                      <a:pt x="10876" y="2774"/>
                      <a:pt x="-2841" y="9861"/>
                    </a:cubicBezTo>
                    <a:cubicBezTo>
                      <a:pt x="-8841" y="12966"/>
                      <a:pt x="-14747" y="21634"/>
                      <a:pt x="-14175" y="28101"/>
                    </a:cubicBezTo>
                    <a:cubicBezTo>
                      <a:pt x="-12270" y="48247"/>
                      <a:pt x="-9603" y="68249"/>
                      <a:pt x="-8174" y="88423"/>
                    </a:cubicBezTo>
                    <a:cubicBezTo>
                      <a:pt x="-6174" y="117227"/>
                      <a:pt x="-4460" y="146078"/>
                      <a:pt x="-3602" y="174939"/>
                    </a:cubicBezTo>
                    <a:cubicBezTo>
                      <a:pt x="-1983" y="232574"/>
                      <a:pt x="-1031" y="290086"/>
                      <a:pt x="-78" y="347370"/>
                    </a:cubicBezTo>
                    <a:cubicBezTo>
                      <a:pt x="1160" y="420150"/>
                      <a:pt x="2207" y="492664"/>
                      <a:pt x="3256" y="564854"/>
                    </a:cubicBezTo>
                    <a:cubicBezTo>
                      <a:pt x="4018" y="622633"/>
                      <a:pt x="4970" y="680240"/>
                      <a:pt x="5256" y="737666"/>
                    </a:cubicBezTo>
                    <a:cubicBezTo>
                      <a:pt x="5351" y="768394"/>
                      <a:pt x="4779" y="799121"/>
                      <a:pt x="3446" y="829821"/>
                    </a:cubicBezTo>
                    <a:cubicBezTo>
                      <a:pt x="969" y="885466"/>
                      <a:pt x="-3412" y="941006"/>
                      <a:pt x="-4746" y="996203"/>
                    </a:cubicBezTo>
                    <a:cubicBezTo>
                      <a:pt x="-5698" y="1031941"/>
                      <a:pt x="-4079" y="1067584"/>
                      <a:pt x="-1221" y="1102816"/>
                    </a:cubicBezTo>
                    <a:cubicBezTo>
                      <a:pt x="2589" y="1150327"/>
                      <a:pt x="3541" y="1197771"/>
                      <a:pt x="779" y="1245453"/>
                    </a:cubicBezTo>
                    <a:cubicBezTo>
                      <a:pt x="17" y="1258988"/>
                      <a:pt x="589" y="1272514"/>
                      <a:pt x="589" y="1285992"/>
                    </a:cubicBezTo>
                    <a:cubicBezTo>
                      <a:pt x="684" y="1291983"/>
                      <a:pt x="4589" y="1295564"/>
                      <a:pt x="9161" y="1298603"/>
                    </a:cubicBezTo>
                    <a:cubicBezTo>
                      <a:pt x="15829" y="1303127"/>
                      <a:pt x="23162" y="1305737"/>
                      <a:pt x="31735" y="1306175"/>
                    </a:cubicBezTo>
                    <a:cubicBezTo>
                      <a:pt x="57929" y="1307566"/>
                      <a:pt x="83933" y="1309766"/>
                      <a:pt x="110126" y="1311376"/>
                    </a:cubicBezTo>
                    <a:cubicBezTo>
                      <a:pt x="140511" y="1313233"/>
                      <a:pt x="170896" y="1314691"/>
                      <a:pt x="200518" y="1321330"/>
                    </a:cubicBezTo>
                    <a:cubicBezTo>
                      <a:pt x="207091" y="1322806"/>
                      <a:pt x="214329" y="1322120"/>
                      <a:pt x="221188" y="1322825"/>
                    </a:cubicBezTo>
                    <a:cubicBezTo>
                      <a:pt x="244619" y="1325168"/>
                      <a:pt x="268241" y="1326711"/>
                      <a:pt x="291387" y="1330569"/>
                    </a:cubicBezTo>
                    <a:cubicBezTo>
                      <a:pt x="303770" y="1332636"/>
                      <a:pt x="316056" y="1334027"/>
                      <a:pt x="328725" y="1333579"/>
                    </a:cubicBezTo>
                    <a:cubicBezTo>
                      <a:pt x="379493" y="1331741"/>
                      <a:pt x="430356" y="1329911"/>
                      <a:pt x="481411" y="1328054"/>
                    </a:cubicBezTo>
                    <a:cubicBezTo>
                      <a:pt x="484268" y="1327949"/>
                      <a:pt x="487126" y="1328026"/>
                      <a:pt x="489983" y="1327635"/>
                    </a:cubicBezTo>
                    <a:cubicBezTo>
                      <a:pt x="547228" y="1319729"/>
                      <a:pt x="603807" y="1324768"/>
                      <a:pt x="660861" y="1325016"/>
                    </a:cubicBezTo>
                    <a:cubicBezTo>
                      <a:pt x="701057" y="1325168"/>
                      <a:pt x="741443" y="1323863"/>
                      <a:pt x="781829" y="1322977"/>
                    </a:cubicBezTo>
                    <a:cubicBezTo>
                      <a:pt x="787640" y="1322854"/>
                      <a:pt x="793926" y="1321111"/>
                      <a:pt x="797069" y="1315557"/>
                    </a:cubicBezTo>
                    <a:cubicBezTo>
                      <a:pt x="811832" y="1289202"/>
                      <a:pt x="828121" y="1263236"/>
                      <a:pt x="833454" y="1233538"/>
                    </a:cubicBezTo>
                    <a:cubicBezTo>
                      <a:pt x="835074" y="1225079"/>
                      <a:pt x="836121" y="1216678"/>
                      <a:pt x="833360" y="1208830"/>
                    </a:cubicBezTo>
                    <a:cubicBezTo>
                      <a:pt x="826692" y="1189761"/>
                      <a:pt x="829740" y="1170787"/>
                      <a:pt x="838217" y="1151613"/>
                    </a:cubicBezTo>
                    <a:cubicBezTo>
                      <a:pt x="840503" y="1146374"/>
                      <a:pt x="842503" y="1141012"/>
                      <a:pt x="844313" y="1136373"/>
                    </a:cubicBezTo>
                    <a:cubicBezTo>
                      <a:pt x="843456" y="1134259"/>
                      <a:pt x="843265" y="1132630"/>
                      <a:pt x="842312" y="1131830"/>
                    </a:cubicBezTo>
                    <a:cubicBezTo>
                      <a:pt x="834026" y="1124838"/>
                      <a:pt x="824882" y="1118628"/>
                      <a:pt x="817358" y="1111008"/>
                    </a:cubicBezTo>
                    <a:cubicBezTo>
                      <a:pt x="809738" y="1103283"/>
                      <a:pt x="804023" y="1093730"/>
                      <a:pt x="796592" y="1085852"/>
                    </a:cubicBezTo>
                    <a:cubicBezTo>
                      <a:pt x="788116" y="1076994"/>
                      <a:pt x="778686" y="1069003"/>
                      <a:pt x="769542" y="1060821"/>
                    </a:cubicBezTo>
                    <a:cubicBezTo>
                      <a:pt x="762969" y="1054953"/>
                      <a:pt x="754873" y="1053896"/>
                      <a:pt x="745539" y="1055553"/>
                    </a:cubicBezTo>
                    <a:cubicBezTo>
                      <a:pt x="710582" y="1061935"/>
                      <a:pt x="676101" y="1064126"/>
                      <a:pt x="642478" y="1055430"/>
                    </a:cubicBezTo>
                    <a:cubicBezTo>
                      <a:pt x="633144" y="1053048"/>
                      <a:pt x="622476" y="1054306"/>
                      <a:pt x="612380" y="1054105"/>
                    </a:cubicBezTo>
                    <a:cubicBezTo>
                      <a:pt x="514939" y="1052163"/>
                      <a:pt x="418070" y="1050277"/>
                      <a:pt x="321676" y="1048353"/>
                    </a:cubicBezTo>
                    <a:cubicBezTo>
                      <a:pt x="316056" y="1048238"/>
                      <a:pt x="310341" y="1048229"/>
                      <a:pt x="304817" y="1047314"/>
                    </a:cubicBezTo>
                    <a:cubicBezTo>
                      <a:pt x="300721" y="1046619"/>
                      <a:pt x="297293" y="1043923"/>
                      <a:pt x="297006" y="1039351"/>
                    </a:cubicBezTo>
                    <a:cubicBezTo>
                      <a:pt x="296435" y="1032512"/>
                      <a:pt x="296054" y="1025626"/>
                      <a:pt x="296054" y="1018749"/>
                    </a:cubicBezTo>
                    <a:cubicBezTo>
                      <a:pt x="296054" y="971562"/>
                      <a:pt x="296150" y="924223"/>
                      <a:pt x="296435" y="876760"/>
                    </a:cubicBezTo>
                    <a:cubicBezTo>
                      <a:pt x="296435" y="869787"/>
                      <a:pt x="297293" y="862748"/>
                      <a:pt x="297959" y="855738"/>
                    </a:cubicBezTo>
                    <a:cubicBezTo>
                      <a:pt x="298816" y="847680"/>
                      <a:pt x="304150" y="842975"/>
                      <a:pt x="312628" y="843070"/>
                    </a:cubicBezTo>
                    <a:cubicBezTo>
                      <a:pt x="352442" y="843403"/>
                      <a:pt x="392352" y="843927"/>
                      <a:pt x="432452" y="844365"/>
                    </a:cubicBezTo>
                    <a:cubicBezTo>
                      <a:pt x="481220" y="844908"/>
                      <a:pt x="530179" y="843251"/>
                      <a:pt x="579613" y="837060"/>
                    </a:cubicBezTo>
                    <a:cubicBezTo>
                      <a:pt x="586757" y="836164"/>
                      <a:pt x="594091" y="836402"/>
                      <a:pt x="601330" y="836545"/>
                    </a:cubicBezTo>
                    <a:cubicBezTo>
                      <a:pt x="617237" y="836898"/>
                      <a:pt x="633144" y="835593"/>
                      <a:pt x="649241" y="832183"/>
                    </a:cubicBezTo>
                    <a:cubicBezTo>
                      <a:pt x="657718" y="830401"/>
                      <a:pt x="666576" y="830478"/>
                      <a:pt x="675149" y="830297"/>
                    </a:cubicBezTo>
                    <a:cubicBezTo>
                      <a:pt x="694771" y="829935"/>
                      <a:pt x="709344" y="820019"/>
                      <a:pt x="715250" y="801522"/>
                    </a:cubicBezTo>
                    <a:cubicBezTo>
                      <a:pt x="718678" y="790463"/>
                      <a:pt x="719536" y="778938"/>
                      <a:pt x="727918" y="769013"/>
                    </a:cubicBezTo>
                    <a:cubicBezTo>
                      <a:pt x="730394" y="766108"/>
                      <a:pt x="730204" y="760907"/>
                      <a:pt x="730584" y="756735"/>
                    </a:cubicBezTo>
                    <a:cubicBezTo>
                      <a:pt x="732013" y="744057"/>
                      <a:pt x="732680" y="731351"/>
                      <a:pt x="734490" y="718654"/>
                    </a:cubicBezTo>
                    <a:cubicBezTo>
                      <a:pt x="735823" y="708739"/>
                      <a:pt x="740205" y="698633"/>
                      <a:pt x="739919" y="688984"/>
                    </a:cubicBezTo>
                    <a:cubicBezTo>
                      <a:pt x="739633" y="679306"/>
                      <a:pt x="734776" y="670248"/>
                      <a:pt x="732871" y="660647"/>
                    </a:cubicBezTo>
                    <a:cubicBezTo>
                      <a:pt x="731537" y="653865"/>
                      <a:pt x="729251" y="646207"/>
                      <a:pt x="733633" y="639606"/>
                    </a:cubicBezTo>
                    <a:cubicBezTo>
                      <a:pt x="740776" y="628729"/>
                      <a:pt x="740681" y="621232"/>
                      <a:pt x="729632" y="615070"/>
                    </a:cubicBezTo>
                    <a:cubicBezTo>
                      <a:pt x="723631" y="611726"/>
                      <a:pt x="718393" y="606869"/>
                      <a:pt x="713630" y="601982"/>
                    </a:cubicBezTo>
                    <a:cubicBezTo>
                      <a:pt x="707724" y="595982"/>
                      <a:pt x="703724" y="588943"/>
                      <a:pt x="705629" y="579237"/>
                    </a:cubicBezTo>
                    <a:cubicBezTo>
                      <a:pt x="706963" y="572750"/>
                      <a:pt x="703153" y="568578"/>
                      <a:pt x="698105" y="565702"/>
                    </a:cubicBezTo>
                    <a:cubicBezTo>
                      <a:pt x="695627" y="564320"/>
                      <a:pt x="692675" y="563816"/>
                      <a:pt x="690294" y="562406"/>
                    </a:cubicBezTo>
                    <a:cubicBezTo>
                      <a:pt x="663815" y="546671"/>
                      <a:pt x="663815" y="546604"/>
                      <a:pt x="639335" y="547071"/>
                    </a:cubicBezTo>
                    <a:cubicBezTo>
                      <a:pt x="632001" y="547233"/>
                      <a:pt x="624666" y="547481"/>
                      <a:pt x="617333" y="547947"/>
                    </a:cubicBezTo>
                    <a:cubicBezTo>
                      <a:pt x="527893" y="553596"/>
                      <a:pt x="439691" y="552281"/>
                      <a:pt x="352156" y="547957"/>
                    </a:cubicBezTo>
                    <a:cubicBezTo>
                      <a:pt x="332154" y="546966"/>
                      <a:pt x="312151" y="546261"/>
                      <a:pt x="293101" y="540756"/>
                    </a:cubicBezTo>
                    <a:cubicBezTo>
                      <a:pt x="284053" y="538146"/>
                      <a:pt x="278719" y="532336"/>
                      <a:pt x="277766" y="523306"/>
                    </a:cubicBezTo>
                    <a:cubicBezTo>
                      <a:pt x="276051" y="507847"/>
                      <a:pt x="274622" y="492274"/>
                      <a:pt x="274146" y="476615"/>
                    </a:cubicBezTo>
                    <a:cubicBezTo>
                      <a:pt x="272813" y="429428"/>
                      <a:pt x="271956" y="382050"/>
                      <a:pt x="271099" y="334530"/>
                    </a:cubicBezTo>
                    <a:cubicBezTo>
                      <a:pt x="271003" y="327348"/>
                      <a:pt x="272051" y="320042"/>
                      <a:pt x="272717" y="312785"/>
                    </a:cubicBezTo>
                    <a:cubicBezTo>
                      <a:pt x="273194" y="307660"/>
                      <a:pt x="279195" y="302164"/>
                      <a:pt x="285005" y="301555"/>
                    </a:cubicBezTo>
                    <a:cubicBezTo>
                      <a:pt x="292244" y="300821"/>
                      <a:pt x="299578" y="300183"/>
                      <a:pt x="306722" y="299792"/>
                    </a:cubicBezTo>
                    <a:cubicBezTo>
                      <a:pt x="344441" y="297735"/>
                      <a:pt x="382255" y="295763"/>
                      <a:pt x="420260" y="293716"/>
                    </a:cubicBezTo>
                    <a:cubicBezTo>
                      <a:pt x="424546" y="293477"/>
                      <a:pt x="429023" y="293172"/>
                      <a:pt x="433310" y="292344"/>
                    </a:cubicBezTo>
                    <a:cubicBezTo>
                      <a:pt x="474458" y="284686"/>
                      <a:pt x="515319" y="283324"/>
                      <a:pt x="556468" y="283743"/>
                    </a:cubicBezTo>
                    <a:cubicBezTo>
                      <a:pt x="622476" y="284438"/>
                      <a:pt x="688865" y="283705"/>
                      <a:pt x="755540" y="283286"/>
                    </a:cubicBezTo>
                    <a:cubicBezTo>
                      <a:pt x="765827" y="283238"/>
                      <a:pt x="776304" y="282067"/>
                      <a:pt x="786687" y="280561"/>
                    </a:cubicBezTo>
                    <a:cubicBezTo>
                      <a:pt x="792878" y="279656"/>
                      <a:pt x="797736" y="275342"/>
                      <a:pt x="801165" y="269760"/>
                    </a:cubicBezTo>
                    <a:cubicBezTo>
                      <a:pt x="809451" y="256492"/>
                      <a:pt x="810404" y="240766"/>
                      <a:pt x="820025" y="227736"/>
                    </a:cubicBezTo>
                    <a:cubicBezTo>
                      <a:pt x="822406" y="224611"/>
                      <a:pt x="822882" y="218230"/>
                      <a:pt x="821357" y="214963"/>
                    </a:cubicBezTo>
                    <a:cubicBezTo>
                      <a:pt x="816691" y="204942"/>
                      <a:pt x="828883" y="194350"/>
                      <a:pt x="823168" y="184854"/>
                    </a:cubicBezTo>
                    <a:cubicBezTo>
                      <a:pt x="817929" y="176234"/>
                      <a:pt x="824882" y="167661"/>
                      <a:pt x="826025" y="159061"/>
                    </a:cubicBezTo>
                    <a:cubicBezTo>
                      <a:pt x="826787" y="153307"/>
                      <a:pt x="825930" y="147373"/>
                      <a:pt x="824882" y="141782"/>
                    </a:cubicBezTo>
                    <a:cubicBezTo>
                      <a:pt x="821930" y="126151"/>
                      <a:pt x="818500" y="110636"/>
                      <a:pt x="815262" y="95100"/>
                    </a:cubicBezTo>
                  </a:path>
                </a:pathLst>
              </a:custGeom>
              <a:solidFill>
                <a:srgbClr val="005367"/>
              </a:solidFill>
              <a:ln w="953"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B6D43A15-BFBF-6033-A6A1-EAC0A10D4A35}"/>
                  </a:ext>
                </a:extLst>
              </p:cNvPr>
              <p:cNvSpPr/>
              <p:nvPr/>
            </p:nvSpPr>
            <p:spPr>
              <a:xfrm flipV="1">
                <a:off x="10089455" y="4915895"/>
                <a:ext cx="1003984" cy="1356484"/>
              </a:xfrm>
              <a:custGeom>
                <a:avLst/>
                <a:gdLst>
                  <a:gd name="connsiteX0" fmla="*/ 104670 w 1003984"/>
                  <a:gd name="connsiteY0" fmla="*/ 1106976 h 1356484"/>
                  <a:gd name="connsiteX1" fmla="*/ 174584 w 1003984"/>
                  <a:gd name="connsiteY1" fmla="*/ 1191454 h 1356484"/>
                  <a:gd name="connsiteX2" fmla="*/ 183251 w 1003984"/>
                  <a:gd name="connsiteY2" fmla="*/ 1199302 h 1356484"/>
                  <a:gd name="connsiteX3" fmla="*/ 321363 w 1003984"/>
                  <a:gd name="connsiteY3" fmla="*/ 1289466 h 1356484"/>
                  <a:gd name="connsiteX4" fmla="*/ 409279 w 1003984"/>
                  <a:gd name="connsiteY4" fmla="*/ 1324108 h 1356484"/>
                  <a:gd name="connsiteX5" fmla="*/ 439283 w 1003984"/>
                  <a:gd name="connsiteY5" fmla="*/ 1334091 h 1356484"/>
                  <a:gd name="connsiteX6" fmla="*/ 606732 w 1003984"/>
                  <a:gd name="connsiteY6" fmla="*/ 1345140 h 1356484"/>
                  <a:gd name="connsiteX7" fmla="*/ 633689 w 1003984"/>
                  <a:gd name="connsiteY7" fmla="*/ 1338767 h 1356484"/>
                  <a:gd name="connsiteX8" fmla="*/ 714079 w 1003984"/>
                  <a:gd name="connsiteY8" fmla="*/ 1307211 h 1356484"/>
                  <a:gd name="connsiteX9" fmla="*/ 820473 w 1003984"/>
                  <a:gd name="connsiteY9" fmla="*/ 1226906 h 1356484"/>
                  <a:gd name="connsiteX10" fmla="*/ 828284 w 1003984"/>
                  <a:gd name="connsiteY10" fmla="*/ 1218124 h 1356484"/>
                  <a:gd name="connsiteX11" fmla="*/ 929916 w 1003984"/>
                  <a:gd name="connsiteY11" fmla="*/ 1030596 h 1356484"/>
                  <a:gd name="connsiteX12" fmla="*/ 964872 w 1003984"/>
                  <a:gd name="connsiteY12" fmla="*/ 890997 h 1356484"/>
                  <a:gd name="connsiteX13" fmla="*/ 980493 w 1003984"/>
                  <a:gd name="connsiteY13" fmla="*/ 810796 h 1356484"/>
                  <a:gd name="connsiteX14" fmla="*/ 993543 w 1003984"/>
                  <a:gd name="connsiteY14" fmla="*/ 706688 h 1356484"/>
                  <a:gd name="connsiteX15" fmla="*/ 991066 w 1003984"/>
                  <a:gd name="connsiteY15" fmla="*/ 656434 h 1356484"/>
                  <a:gd name="connsiteX16" fmla="*/ 988208 w 1003984"/>
                  <a:gd name="connsiteY16" fmla="*/ 594484 h 1356484"/>
                  <a:gd name="connsiteX17" fmla="*/ 989447 w 1003984"/>
                  <a:gd name="connsiteY17" fmla="*/ 497995 h 1356484"/>
                  <a:gd name="connsiteX18" fmla="*/ 976589 w 1003984"/>
                  <a:gd name="connsiteY18" fmla="*/ 347158 h 1356484"/>
                  <a:gd name="connsiteX19" fmla="*/ 968396 w 1003984"/>
                  <a:gd name="connsiteY19" fmla="*/ 313268 h 1356484"/>
                  <a:gd name="connsiteX20" fmla="*/ 951633 w 1003984"/>
                  <a:gd name="connsiteY20" fmla="*/ 269624 h 1356484"/>
                  <a:gd name="connsiteX21" fmla="*/ 935821 w 1003984"/>
                  <a:gd name="connsiteY21" fmla="*/ 242945 h 1356484"/>
                  <a:gd name="connsiteX22" fmla="*/ 919915 w 1003984"/>
                  <a:gd name="connsiteY22" fmla="*/ 220704 h 1356484"/>
                  <a:gd name="connsiteX23" fmla="*/ 865146 w 1003984"/>
                  <a:gd name="connsiteY23" fmla="*/ 154505 h 1356484"/>
                  <a:gd name="connsiteX24" fmla="*/ 791708 w 1003984"/>
                  <a:gd name="connsiteY24" fmla="*/ 102194 h 1356484"/>
                  <a:gd name="connsiteX25" fmla="*/ 699411 w 1003984"/>
                  <a:gd name="connsiteY25" fmla="*/ 57455 h 1356484"/>
                  <a:gd name="connsiteX26" fmla="*/ 661691 w 1003984"/>
                  <a:gd name="connsiteY26" fmla="*/ 46015 h 1356484"/>
                  <a:gd name="connsiteX27" fmla="*/ 572442 w 1003984"/>
                  <a:gd name="connsiteY27" fmla="*/ 14906 h 1356484"/>
                  <a:gd name="connsiteX28" fmla="*/ 546344 w 1003984"/>
                  <a:gd name="connsiteY28" fmla="*/ 6201 h 1356484"/>
                  <a:gd name="connsiteX29" fmla="*/ 534723 w 1003984"/>
                  <a:gd name="connsiteY29" fmla="*/ 3820 h 1356484"/>
                  <a:gd name="connsiteX30" fmla="*/ 386419 w 1003984"/>
                  <a:gd name="connsiteY30" fmla="*/ 8582 h 1356484"/>
                  <a:gd name="connsiteX31" fmla="*/ 245354 w 1003984"/>
                  <a:gd name="connsiteY31" fmla="*/ 68609 h 1356484"/>
                  <a:gd name="connsiteX32" fmla="*/ 195062 w 1003984"/>
                  <a:gd name="connsiteY32" fmla="*/ 106271 h 1356484"/>
                  <a:gd name="connsiteX33" fmla="*/ 86381 w 1003984"/>
                  <a:gd name="connsiteY33" fmla="*/ 234153 h 1356484"/>
                  <a:gd name="connsiteX34" fmla="*/ 35328 w 1003984"/>
                  <a:gd name="connsiteY34" fmla="*/ 339138 h 1356484"/>
                  <a:gd name="connsiteX35" fmla="*/ -105 w 1003984"/>
                  <a:gd name="connsiteY35" fmla="*/ 498310 h 1356484"/>
                  <a:gd name="connsiteX36" fmla="*/ -9535 w 1003984"/>
                  <a:gd name="connsiteY36" fmla="*/ 637860 h 1356484"/>
                  <a:gd name="connsiteX37" fmla="*/ -2868 w 1003984"/>
                  <a:gd name="connsiteY37" fmla="*/ 750274 h 1356484"/>
                  <a:gd name="connsiteX38" fmla="*/ 25421 w 1003984"/>
                  <a:gd name="connsiteY38" fmla="*/ 922582 h 1356484"/>
                  <a:gd name="connsiteX39" fmla="*/ 37518 w 1003984"/>
                  <a:gd name="connsiteY39" fmla="*/ 959310 h 1356484"/>
                  <a:gd name="connsiteX40" fmla="*/ 44281 w 1003984"/>
                  <a:gd name="connsiteY40" fmla="*/ 985342 h 1356484"/>
                  <a:gd name="connsiteX41" fmla="*/ 52187 w 1003984"/>
                  <a:gd name="connsiteY41" fmla="*/ 1007050 h 1356484"/>
                  <a:gd name="connsiteX42" fmla="*/ 72666 w 1003984"/>
                  <a:gd name="connsiteY42" fmla="*/ 1048998 h 1356484"/>
                  <a:gd name="connsiteX43" fmla="*/ 83048 w 1003984"/>
                  <a:gd name="connsiteY43" fmla="*/ 1069924 h 1356484"/>
                  <a:gd name="connsiteX44" fmla="*/ 104670 w 1003984"/>
                  <a:gd name="connsiteY44" fmla="*/ 1106976 h 1356484"/>
                  <a:gd name="connsiteX45" fmla="*/ 586920 w 1003984"/>
                  <a:gd name="connsiteY45" fmla="*/ 1036825 h 1356484"/>
                  <a:gd name="connsiteX46" fmla="*/ 576539 w 1003984"/>
                  <a:gd name="connsiteY46" fmla="*/ 1044778 h 1356484"/>
                  <a:gd name="connsiteX47" fmla="*/ 464144 w 1003984"/>
                  <a:gd name="connsiteY47" fmla="*/ 1058837 h 1356484"/>
                  <a:gd name="connsiteX48" fmla="*/ 396040 w 1003984"/>
                  <a:gd name="connsiteY48" fmla="*/ 1027833 h 1356484"/>
                  <a:gd name="connsiteX49" fmla="*/ 326221 w 1003984"/>
                  <a:gd name="connsiteY49" fmla="*/ 962568 h 1356484"/>
                  <a:gd name="connsiteX50" fmla="*/ 316410 w 1003984"/>
                  <a:gd name="connsiteY50" fmla="*/ 945832 h 1356484"/>
                  <a:gd name="connsiteX51" fmla="*/ 283169 w 1003984"/>
                  <a:gd name="connsiteY51" fmla="*/ 850926 h 1356484"/>
                  <a:gd name="connsiteX52" fmla="*/ 275072 w 1003984"/>
                  <a:gd name="connsiteY52" fmla="*/ 653386 h 1356484"/>
                  <a:gd name="connsiteX53" fmla="*/ 314220 w 1003984"/>
                  <a:gd name="connsiteY53" fmla="*/ 471706 h 1356484"/>
                  <a:gd name="connsiteX54" fmla="*/ 345843 w 1003984"/>
                  <a:gd name="connsiteY54" fmla="*/ 404946 h 1356484"/>
                  <a:gd name="connsiteX55" fmla="*/ 402135 w 1003984"/>
                  <a:gd name="connsiteY55" fmla="*/ 346024 h 1356484"/>
                  <a:gd name="connsiteX56" fmla="*/ 480336 w 1003984"/>
                  <a:gd name="connsiteY56" fmla="*/ 309343 h 1356484"/>
                  <a:gd name="connsiteX57" fmla="*/ 559488 w 1003984"/>
                  <a:gd name="connsiteY57" fmla="*/ 286788 h 1356484"/>
                  <a:gd name="connsiteX58" fmla="*/ 567014 w 1003984"/>
                  <a:gd name="connsiteY58" fmla="*/ 286360 h 1356484"/>
                  <a:gd name="connsiteX59" fmla="*/ 574634 w 1003984"/>
                  <a:gd name="connsiteY59" fmla="*/ 288493 h 1356484"/>
                  <a:gd name="connsiteX60" fmla="*/ 625306 w 1003984"/>
                  <a:gd name="connsiteY60" fmla="*/ 310296 h 1356484"/>
                  <a:gd name="connsiteX61" fmla="*/ 652833 w 1003984"/>
                  <a:gd name="connsiteY61" fmla="*/ 331870 h 1356484"/>
                  <a:gd name="connsiteX62" fmla="*/ 689981 w 1003984"/>
                  <a:gd name="connsiteY62" fmla="*/ 376180 h 1356484"/>
                  <a:gd name="connsiteX63" fmla="*/ 705983 w 1003984"/>
                  <a:gd name="connsiteY63" fmla="*/ 411661 h 1356484"/>
                  <a:gd name="connsiteX64" fmla="*/ 709889 w 1003984"/>
                  <a:gd name="connsiteY64" fmla="*/ 426596 h 1356484"/>
                  <a:gd name="connsiteX65" fmla="*/ 718365 w 1003984"/>
                  <a:gd name="connsiteY65" fmla="*/ 503768 h 1356484"/>
                  <a:gd name="connsiteX66" fmla="*/ 722557 w 1003984"/>
                  <a:gd name="connsiteY66" fmla="*/ 557622 h 1356484"/>
                  <a:gd name="connsiteX67" fmla="*/ 721319 w 1003984"/>
                  <a:gd name="connsiteY67" fmla="*/ 572871 h 1356484"/>
                  <a:gd name="connsiteX68" fmla="*/ 719508 w 1003984"/>
                  <a:gd name="connsiteY68" fmla="*/ 587969 h 1356484"/>
                  <a:gd name="connsiteX69" fmla="*/ 720461 w 1003984"/>
                  <a:gd name="connsiteY69" fmla="*/ 626374 h 1356484"/>
                  <a:gd name="connsiteX70" fmla="*/ 717509 w 1003984"/>
                  <a:gd name="connsiteY70" fmla="*/ 668817 h 1356484"/>
                  <a:gd name="connsiteX71" fmla="*/ 713126 w 1003984"/>
                  <a:gd name="connsiteY71" fmla="*/ 726881 h 1356484"/>
                  <a:gd name="connsiteX72" fmla="*/ 696267 w 1003984"/>
                  <a:gd name="connsiteY72" fmla="*/ 830399 h 1356484"/>
                  <a:gd name="connsiteX73" fmla="*/ 638451 w 1003984"/>
                  <a:gd name="connsiteY73" fmla="*/ 986075 h 1356484"/>
                  <a:gd name="connsiteX74" fmla="*/ 595778 w 1003984"/>
                  <a:gd name="connsiteY74" fmla="*/ 1031167 h 1356484"/>
                  <a:gd name="connsiteX75" fmla="*/ 586920 w 1003984"/>
                  <a:gd name="connsiteY75" fmla="*/ 1036825 h 13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3984" h="1356484">
                    <a:moveTo>
                      <a:pt x="104670" y="1106976"/>
                    </a:moveTo>
                    <a:cubicBezTo>
                      <a:pt x="124291" y="1138152"/>
                      <a:pt x="150390" y="1164012"/>
                      <a:pt x="174584" y="1191454"/>
                    </a:cubicBezTo>
                    <a:cubicBezTo>
                      <a:pt x="177155" y="1194368"/>
                      <a:pt x="180203" y="1196911"/>
                      <a:pt x="183251" y="1199302"/>
                    </a:cubicBezTo>
                    <a:cubicBezTo>
                      <a:pt x="226875" y="1232935"/>
                      <a:pt x="271072" y="1265663"/>
                      <a:pt x="321363" y="1289466"/>
                    </a:cubicBezTo>
                    <a:cubicBezTo>
                      <a:pt x="349938" y="1302982"/>
                      <a:pt x="378323" y="1316603"/>
                      <a:pt x="409279" y="1324108"/>
                    </a:cubicBezTo>
                    <a:cubicBezTo>
                      <a:pt x="419471" y="1326575"/>
                      <a:pt x="429377" y="1330395"/>
                      <a:pt x="439283" y="1334091"/>
                    </a:cubicBezTo>
                    <a:cubicBezTo>
                      <a:pt x="493957" y="1354541"/>
                      <a:pt x="549869" y="1356722"/>
                      <a:pt x="606732" y="1345140"/>
                    </a:cubicBezTo>
                    <a:cubicBezTo>
                      <a:pt x="615781" y="1343292"/>
                      <a:pt x="624544" y="1340358"/>
                      <a:pt x="633689" y="1338767"/>
                    </a:cubicBezTo>
                    <a:cubicBezTo>
                      <a:pt x="662644" y="1333652"/>
                      <a:pt x="688934" y="1321822"/>
                      <a:pt x="714079" y="1307211"/>
                    </a:cubicBezTo>
                    <a:cubicBezTo>
                      <a:pt x="752846" y="1284665"/>
                      <a:pt x="788374" y="1257929"/>
                      <a:pt x="820473" y="1226906"/>
                    </a:cubicBezTo>
                    <a:cubicBezTo>
                      <a:pt x="823331" y="1224200"/>
                      <a:pt x="825807" y="1221200"/>
                      <a:pt x="828284" y="1218124"/>
                    </a:cubicBezTo>
                    <a:cubicBezTo>
                      <a:pt x="872956" y="1161250"/>
                      <a:pt x="909437" y="1100147"/>
                      <a:pt x="929916" y="1030596"/>
                    </a:cubicBezTo>
                    <a:cubicBezTo>
                      <a:pt x="943537" y="984532"/>
                      <a:pt x="957443" y="938593"/>
                      <a:pt x="964872" y="890997"/>
                    </a:cubicBezTo>
                    <a:cubicBezTo>
                      <a:pt x="969063" y="864108"/>
                      <a:pt x="974969" y="837476"/>
                      <a:pt x="980493" y="810796"/>
                    </a:cubicBezTo>
                    <a:cubicBezTo>
                      <a:pt x="987637" y="776421"/>
                      <a:pt x="991447" y="741645"/>
                      <a:pt x="993543" y="706688"/>
                    </a:cubicBezTo>
                    <a:cubicBezTo>
                      <a:pt x="994590" y="689896"/>
                      <a:pt x="993734" y="673313"/>
                      <a:pt x="991066" y="656434"/>
                    </a:cubicBezTo>
                    <a:cubicBezTo>
                      <a:pt x="987828" y="636099"/>
                      <a:pt x="986875" y="615029"/>
                      <a:pt x="988208" y="594484"/>
                    </a:cubicBezTo>
                    <a:cubicBezTo>
                      <a:pt x="990304" y="562270"/>
                      <a:pt x="989066" y="530152"/>
                      <a:pt x="989447" y="497995"/>
                    </a:cubicBezTo>
                    <a:cubicBezTo>
                      <a:pt x="990113" y="447170"/>
                      <a:pt x="983160" y="397250"/>
                      <a:pt x="976589" y="347158"/>
                    </a:cubicBezTo>
                    <a:cubicBezTo>
                      <a:pt x="974969" y="335470"/>
                      <a:pt x="972588" y="324221"/>
                      <a:pt x="968396" y="313268"/>
                    </a:cubicBezTo>
                    <a:cubicBezTo>
                      <a:pt x="962872" y="298704"/>
                      <a:pt x="957157" y="284188"/>
                      <a:pt x="951633" y="269624"/>
                    </a:cubicBezTo>
                    <a:cubicBezTo>
                      <a:pt x="947918" y="259842"/>
                      <a:pt x="943060" y="250898"/>
                      <a:pt x="935821" y="242945"/>
                    </a:cubicBezTo>
                    <a:cubicBezTo>
                      <a:pt x="929725" y="236230"/>
                      <a:pt x="924391" y="228581"/>
                      <a:pt x="919915" y="220704"/>
                    </a:cubicBezTo>
                    <a:cubicBezTo>
                      <a:pt x="905627" y="195424"/>
                      <a:pt x="885338" y="174755"/>
                      <a:pt x="865146" y="154505"/>
                    </a:cubicBezTo>
                    <a:cubicBezTo>
                      <a:pt x="843905" y="133217"/>
                      <a:pt x="818474" y="116262"/>
                      <a:pt x="791708" y="102194"/>
                    </a:cubicBezTo>
                    <a:cubicBezTo>
                      <a:pt x="761418" y="86315"/>
                      <a:pt x="730557" y="71599"/>
                      <a:pt x="699411" y="57455"/>
                    </a:cubicBezTo>
                    <a:cubicBezTo>
                      <a:pt x="687600" y="52073"/>
                      <a:pt x="674455" y="49292"/>
                      <a:pt x="661691" y="46015"/>
                    </a:cubicBezTo>
                    <a:cubicBezTo>
                      <a:pt x="631021" y="38119"/>
                      <a:pt x="600541" y="30175"/>
                      <a:pt x="572442" y="14906"/>
                    </a:cubicBezTo>
                    <a:cubicBezTo>
                      <a:pt x="564536" y="10601"/>
                      <a:pt x="555107" y="8849"/>
                      <a:pt x="546344" y="6201"/>
                    </a:cubicBezTo>
                    <a:cubicBezTo>
                      <a:pt x="542534" y="5067"/>
                      <a:pt x="538439" y="4886"/>
                      <a:pt x="534723" y="3820"/>
                    </a:cubicBezTo>
                    <a:cubicBezTo>
                      <a:pt x="484717" y="-10125"/>
                      <a:pt x="435378" y="-4639"/>
                      <a:pt x="386419" y="8582"/>
                    </a:cubicBezTo>
                    <a:cubicBezTo>
                      <a:pt x="336509" y="22041"/>
                      <a:pt x="289073" y="41119"/>
                      <a:pt x="245354" y="68609"/>
                    </a:cubicBezTo>
                    <a:cubicBezTo>
                      <a:pt x="227447" y="79820"/>
                      <a:pt x="211159" y="92859"/>
                      <a:pt x="195062" y="106271"/>
                    </a:cubicBezTo>
                    <a:cubicBezTo>
                      <a:pt x="151151" y="142675"/>
                      <a:pt x="118386" y="188166"/>
                      <a:pt x="86381" y="234153"/>
                    </a:cubicBezTo>
                    <a:cubicBezTo>
                      <a:pt x="63998" y="266376"/>
                      <a:pt x="49234" y="302705"/>
                      <a:pt x="35328" y="339138"/>
                    </a:cubicBezTo>
                    <a:cubicBezTo>
                      <a:pt x="15706" y="390477"/>
                      <a:pt x="6086" y="444179"/>
                      <a:pt x="-105" y="498310"/>
                    </a:cubicBezTo>
                    <a:cubicBezTo>
                      <a:pt x="-5344" y="544611"/>
                      <a:pt x="-11821" y="591017"/>
                      <a:pt x="-9535" y="637860"/>
                    </a:cubicBezTo>
                    <a:cubicBezTo>
                      <a:pt x="-7820" y="675360"/>
                      <a:pt x="-7916" y="713156"/>
                      <a:pt x="-2868" y="750274"/>
                    </a:cubicBezTo>
                    <a:cubicBezTo>
                      <a:pt x="4848" y="807920"/>
                      <a:pt x="10943" y="865946"/>
                      <a:pt x="25421" y="922582"/>
                    </a:cubicBezTo>
                    <a:cubicBezTo>
                      <a:pt x="28565" y="935088"/>
                      <a:pt x="30851" y="947623"/>
                      <a:pt x="37518" y="959310"/>
                    </a:cubicBezTo>
                    <a:cubicBezTo>
                      <a:pt x="41805" y="966892"/>
                      <a:pt x="42852" y="976484"/>
                      <a:pt x="44281" y="985342"/>
                    </a:cubicBezTo>
                    <a:cubicBezTo>
                      <a:pt x="45520" y="993200"/>
                      <a:pt x="47710" y="1000477"/>
                      <a:pt x="52187" y="1007050"/>
                    </a:cubicBezTo>
                    <a:cubicBezTo>
                      <a:pt x="61140" y="1020051"/>
                      <a:pt x="67713" y="1034072"/>
                      <a:pt x="72666" y="1048998"/>
                    </a:cubicBezTo>
                    <a:cubicBezTo>
                      <a:pt x="75047" y="1056313"/>
                      <a:pt x="79238" y="1063142"/>
                      <a:pt x="83048" y="1069924"/>
                    </a:cubicBezTo>
                    <a:cubicBezTo>
                      <a:pt x="90097" y="1082383"/>
                      <a:pt x="97431" y="1094641"/>
                      <a:pt x="104670" y="1106976"/>
                    </a:cubicBezTo>
                    <a:moveTo>
                      <a:pt x="586920" y="1036825"/>
                    </a:moveTo>
                    <a:cubicBezTo>
                      <a:pt x="580729" y="1041616"/>
                      <a:pt x="578633" y="1043311"/>
                      <a:pt x="576539" y="1044778"/>
                    </a:cubicBezTo>
                    <a:cubicBezTo>
                      <a:pt x="541486" y="1068457"/>
                      <a:pt x="504243" y="1074030"/>
                      <a:pt x="464144" y="1058837"/>
                    </a:cubicBezTo>
                    <a:cubicBezTo>
                      <a:pt x="440711" y="1049979"/>
                      <a:pt x="418900" y="1037691"/>
                      <a:pt x="396040" y="1027833"/>
                    </a:cubicBezTo>
                    <a:cubicBezTo>
                      <a:pt x="364321" y="1014155"/>
                      <a:pt x="341651" y="992457"/>
                      <a:pt x="326221" y="962568"/>
                    </a:cubicBezTo>
                    <a:cubicBezTo>
                      <a:pt x="323268" y="956824"/>
                      <a:pt x="319458" y="951528"/>
                      <a:pt x="316410" y="945832"/>
                    </a:cubicBezTo>
                    <a:cubicBezTo>
                      <a:pt x="300314" y="915886"/>
                      <a:pt x="287073" y="884730"/>
                      <a:pt x="283169" y="850926"/>
                    </a:cubicBezTo>
                    <a:cubicBezTo>
                      <a:pt x="275643" y="785317"/>
                      <a:pt x="270976" y="719709"/>
                      <a:pt x="275072" y="653386"/>
                    </a:cubicBezTo>
                    <a:cubicBezTo>
                      <a:pt x="279072" y="590588"/>
                      <a:pt x="294026" y="530828"/>
                      <a:pt x="314220" y="471706"/>
                    </a:cubicBezTo>
                    <a:cubicBezTo>
                      <a:pt x="322221" y="448199"/>
                      <a:pt x="333555" y="426386"/>
                      <a:pt x="345843" y="404946"/>
                    </a:cubicBezTo>
                    <a:cubicBezTo>
                      <a:pt x="359654" y="380819"/>
                      <a:pt x="379275" y="360826"/>
                      <a:pt x="402135" y="346024"/>
                    </a:cubicBezTo>
                    <a:cubicBezTo>
                      <a:pt x="426138" y="330527"/>
                      <a:pt x="452618" y="318583"/>
                      <a:pt x="480336" y="309343"/>
                    </a:cubicBezTo>
                    <a:cubicBezTo>
                      <a:pt x="506434" y="300656"/>
                      <a:pt x="534818" y="300028"/>
                      <a:pt x="559488" y="286788"/>
                    </a:cubicBezTo>
                    <a:cubicBezTo>
                      <a:pt x="561488" y="285702"/>
                      <a:pt x="564536" y="286064"/>
                      <a:pt x="567014" y="286360"/>
                    </a:cubicBezTo>
                    <a:cubicBezTo>
                      <a:pt x="569585" y="286674"/>
                      <a:pt x="572156" y="287493"/>
                      <a:pt x="574634" y="288493"/>
                    </a:cubicBezTo>
                    <a:cubicBezTo>
                      <a:pt x="591588" y="295580"/>
                      <a:pt x="609113" y="301742"/>
                      <a:pt x="625306" y="310296"/>
                    </a:cubicBezTo>
                    <a:cubicBezTo>
                      <a:pt x="635498" y="315668"/>
                      <a:pt x="643118" y="325517"/>
                      <a:pt x="652833" y="331870"/>
                    </a:cubicBezTo>
                    <a:cubicBezTo>
                      <a:pt x="669978" y="343005"/>
                      <a:pt x="681694" y="358121"/>
                      <a:pt x="689981" y="376180"/>
                    </a:cubicBezTo>
                    <a:cubicBezTo>
                      <a:pt x="695315" y="387991"/>
                      <a:pt x="700935" y="399707"/>
                      <a:pt x="705983" y="411661"/>
                    </a:cubicBezTo>
                    <a:cubicBezTo>
                      <a:pt x="707984" y="416366"/>
                      <a:pt x="709316" y="421529"/>
                      <a:pt x="709889" y="426596"/>
                    </a:cubicBezTo>
                    <a:cubicBezTo>
                      <a:pt x="712936" y="452295"/>
                      <a:pt x="716175" y="477993"/>
                      <a:pt x="718365" y="503768"/>
                    </a:cubicBezTo>
                    <a:cubicBezTo>
                      <a:pt x="719794" y="521684"/>
                      <a:pt x="716175" y="539886"/>
                      <a:pt x="722557" y="557622"/>
                    </a:cubicBezTo>
                    <a:cubicBezTo>
                      <a:pt x="724176" y="562013"/>
                      <a:pt x="721985" y="567766"/>
                      <a:pt x="721319" y="572871"/>
                    </a:cubicBezTo>
                    <a:cubicBezTo>
                      <a:pt x="720746" y="577948"/>
                      <a:pt x="718175" y="583454"/>
                      <a:pt x="719508" y="587969"/>
                    </a:cubicBezTo>
                    <a:cubicBezTo>
                      <a:pt x="723128" y="600904"/>
                      <a:pt x="718461" y="613810"/>
                      <a:pt x="720461" y="626374"/>
                    </a:cubicBezTo>
                    <a:cubicBezTo>
                      <a:pt x="722747" y="640937"/>
                      <a:pt x="717985" y="654644"/>
                      <a:pt x="717509" y="668817"/>
                    </a:cubicBezTo>
                    <a:cubicBezTo>
                      <a:pt x="716842" y="688200"/>
                      <a:pt x="715793" y="707688"/>
                      <a:pt x="713126" y="726881"/>
                    </a:cubicBezTo>
                    <a:cubicBezTo>
                      <a:pt x="708269" y="761495"/>
                      <a:pt x="702649" y="796033"/>
                      <a:pt x="696267" y="830399"/>
                    </a:cubicBezTo>
                    <a:cubicBezTo>
                      <a:pt x="685980" y="885416"/>
                      <a:pt x="671693" y="938927"/>
                      <a:pt x="638451" y="986075"/>
                    </a:cubicBezTo>
                    <a:cubicBezTo>
                      <a:pt x="626258" y="1003401"/>
                      <a:pt x="613114" y="1018975"/>
                      <a:pt x="595778" y="1031167"/>
                    </a:cubicBezTo>
                    <a:cubicBezTo>
                      <a:pt x="591492" y="1034177"/>
                      <a:pt x="586920" y="1036834"/>
                      <a:pt x="586920" y="1036825"/>
                    </a:cubicBezTo>
                  </a:path>
                </a:pathLst>
              </a:custGeom>
              <a:solidFill>
                <a:srgbClr val="FFF7F0"/>
              </a:solidFill>
              <a:ln w="953"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57F21D3C-C05A-0E5F-F0B9-229ED0B7CE1B}"/>
                  </a:ext>
                </a:extLst>
              </p:cNvPr>
              <p:cNvSpPr/>
              <p:nvPr/>
            </p:nvSpPr>
            <p:spPr>
              <a:xfrm flipV="1">
                <a:off x="9190336" y="4892470"/>
                <a:ext cx="954655" cy="1352830"/>
              </a:xfrm>
              <a:custGeom>
                <a:avLst/>
                <a:gdLst>
                  <a:gd name="connsiteX0" fmla="*/ 919984 w 954655"/>
                  <a:gd name="connsiteY0" fmla="*/ 1041254 h 1352830"/>
                  <a:gd name="connsiteX1" fmla="*/ 905411 w 954655"/>
                  <a:gd name="connsiteY1" fmla="*/ 1023585 h 1352830"/>
                  <a:gd name="connsiteX2" fmla="*/ 882265 w 954655"/>
                  <a:gd name="connsiteY2" fmla="*/ 1012564 h 1352830"/>
                  <a:gd name="connsiteX3" fmla="*/ 842641 w 954655"/>
                  <a:gd name="connsiteY3" fmla="*/ 1005763 h 1352830"/>
                  <a:gd name="connsiteX4" fmla="*/ 798350 w 954655"/>
                  <a:gd name="connsiteY4" fmla="*/ 1001325 h 1352830"/>
                  <a:gd name="connsiteX5" fmla="*/ 658618 w 954655"/>
                  <a:gd name="connsiteY5" fmla="*/ 1008326 h 1352830"/>
                  <a:gd name="connsiteX6" fmla="*/ 619280 w 954655"/>
                  <a:gd name="connsiteY6" fmla="*/ 1004621 h 1352830"/>
                  <a:gd name="connsiteX7" fmla="*/ 592134 w 954655"/>
                  <a:gd name="connsiteY7" fmla="*/ 966511 h 1352830"/>
                  <a:gd name="connsiteX8" fmla="*/ 593657 w 954655"/>
                  <a:gd name="connsiteY8" fmla="*/ 921981 h 1352830"/>
                  <a:gd name="connsiteX9" fmla="*/ 596420 w 954655"/>
                  <a:gd name="connsiteY9" fmla="*/ 622306 h 1352830"/>
                  <a:gd name="connsiteX10" fmla="*/ 596801 w 954655"/>
                  <a:gd name="connsiteY10" fmla="*/ 458209 h 1352830"/>
                  <a:gd name="connsiteX11" fmla="*/ 590895 w 954655"/>
                  <a:gd name="connsiteY11" fmla="*/ 241992 h 1352830"/>
                  <a:gd name="connsiteX12" fmla="*/ 585180 w 954655"/>
                  <a:gd name="connsiteY12" fmla="*/ 91192 h 1352830"/>
                  <a:gd name="connsiteX13" fmla="*/ 586037 w 954655"/>
                  <a:gd name="connsiteY13" fmla="*/ 51701 h 1352830"/>
                  <a:gd name="connsiteX14" fmla="*/ 584609 w 954655"/>
                  <a:gd name="connsiteY14" fmla="*/ 24574 h 1352830"/>
                  <a:gd name="connsiteX15" fmla="*/ 573369 w 954655"/>
                  <a:gd name="connsiteY15" fmla="*/ 10963 h 1352830"/>
                  <a:gd name="connsiteX16" fmla="*/ 533745 w 954655"/>
                  <a:gd name="connsiteY16" fmla="*/ -3905 h 1352830"/>
                  <a:gd name="connsiteX17" fmla="*/ 526221 w 954655"/>
                  <a:gd name="connsiteY17" fmla="*/ -2038 h 1352830"/>
                  <a:gd name="connsiteX18" fmla="*/ 511266 w 954655"/>
                  <a:gd name="connsiteY18" fmla="*/ 2333 h 1352830"/>
                  <a:gd name="connsiteX19" fmla="*/ 499741 w 954655"/>
                  <a:gd name="connsiteY19" fmla="*/ -124 h 1352830"/>
                  <a:gd name="connsiteX20" fmla="*/ 457259 w 954655"/>
                  <a:gd name="connsiteY20" fmla="*/ -1543 h 1352830"/>
                  <a:gd name="connsiteX21" fmla="*/ 404205 w 954655"/>
                  <a:gd name="connsiteY21" fmla="*/ 7086 h 1352830"/>
                  <a:gd name="connsiteX22" fmla="*/ 392489 w 954655"/>
                  <a:gd name="connsiteY22" fmla="*/ 6181 h 1352830"/>
                  <a:gd name="connsiteX23" fmla="*/ 330101 w 954655"/>
                  <a:gd name="connsiteY23" fmla="*/ 14659 h 1352830"/>
                  <a:gd name="connsiteX24" fmla="*/ 320766 w 954655"/>
                  <a:gd name="connsiteY24" fmla="*/ 27708 h 1352830"/>
                  <a:gd name="connsiteX25" fmla="*/ 318937 w 954655"/>
                  <a:gd name="connsiteY25" fmla="*/ 54873 h 1352830"/>
                  <a:gd name="connsiteX26" fmla="*/ 318347 w 954655"/>
                  <a:gd name="connsiteY26" fmla="*/ 120872 h 1352830"/>
                  <a:gd name="connsiteX27" fmla="*/ 316413 w 954655"/>
                  <a:gd name="connsiteY27" fmla="*/ 187642 h 1352830"/>
                  <a:gd name="connsiteX28" fmla="*/ 314746 w 954655"/>
                  <a:gd name="connsiteY28" fmla="*/ 231333 h 1352830"/>
                  <a:gd name="connsiteX29" fmla="*/ 309527 w 954655"/>
                  <a:gd name="connsiteY29" fmla="*/ 355815 h 1352830"/>
                  <a:gd name="connsiteX30" fmla="*/ 304907 w 954655"/>
                  <a:gd name="connsiteY30" fmla="*/ 486527 h 1352830"/>
                  <a:gd name="connsiteX31" fmla="*/ 300287 w 954655"/>
                  <a:gd name="connsiteY31" fmla="*/ 754570 h 1352830"/>
                  <a:gd name="connsiteX32" fmla="*/ 288543 w 954655"/>
                  <a:gd name="connsiteY32" fmla="*/ 984827 h 1352830"/>
                  <a:gd name="connsiteX33" fmla="*/ 283838 w 954655"/>
                  <a:gd name="connsiteY33" fmla="*/ 1020203 h 1352830"/>
                  <a:gd name="connsiteX34" fmla="*/ 271418 w 954655"/>
                  <a:gd name="connsiteY34" fmla="*/ 1032490 h 1352830"/>
                  <a:gd name="connsiteX35" fmla="*/ 245471 w 954655"/>
                  <a:gd name="connsiteY35" fmla="*/ 1034815 h 1352830"/>
                  <a:gd name="connsiteX36" fmla="*/ 138553 w 954655"/>
                  <a:gd name="connsiteY36" fmla="*/ 1034224 h 1352830"/>
                  <a:gd name="connsiteX37" fmla="*/ 20205 w 954655"/>
                  <a:gd name="connsiteY37" fmla="*/ 1033081 h 1352830"/>
                  <a:gd name="connsiteX38" fmla="*/ 3517 w 954655"/>
                  <a:gd name="connsiteY38" fmla="*/ 1035624 h 1352830"/>
                  <a:gd name="connsiteX39" fmla="*/ -5360 w 954655"/>
                  <a:gd name="connsiteY39" fmla="*/ 1044759 h 1352830"/>
                  <a:gd name="connsiteX40" fmla="*/ -7541 w 954655"/>
                  <a:gd name="connsiteY40" fmla="*/ 1066457 h 1352830"/>
                  <a:gd name="connsiteX41" fmla="*/ -8332 w 954655"/>
                  <a:gd name="connsiteY41" fmla="*/ 1109900 h 1352830"/>
                  <a:gd name="connsiteX42" fmla="*/ -7018 w 954655"/>
                  <a:gd name="connsiteY42" fmla="*/ 1139809 h 1352830"/>
                  <a:gd name="connsiteX43" fmla="*/ -1626 w 954655"/>
                  <a:gd name="connsiteY43" fmla="*/ 1299058 h 1352830"/>
                  <a:gd name="connsiteX44" fmla="*/ -474 w 954655"/>
                  <a:gd name="connsiteY44" fmla="*/ 1312383 h 1352830"/>
                  <a:gd name="connsiteX45" fmla="*/ 31511 w 954655"/>
                  <a:gd name="connsiteY45" fmla="*/ 1346730 h 1352830"/>
                  <a:gd name="connsiteX46" fmla="*/ 70221 w 954655"/>
                  <a:gd name="connsiteY46" fmla="*/ 1345930 h 1352830"/>
                  <a:gd name="connsiteX47" fmla="*/ 122503 w 954655"/>
                  <a:gd name="connsiteY47" fmla="*/ 1339882 h 1352830"/>
                  <a:gd name="connsiteX48" fmla="*/ 244728 w 954655"/>
                  <a:gd name="connsiteY48" fmla="*/ 1338938 h 1352830"/>
                  <a:gd name="connsiteX49" fmla="*/ 310984 w 954655"/>
                  <a:gd name="connsiteY49" fmla="*/ 1336624 h 1352830"/>
                  <a:gd name="connsiteX50" fmla="*/ 431638 w 954655"/>
                  <a:gd name="connsiteY50" fmla="*/ 1327242 h 1352830"/>
                  <a:gd name="connsiteX51" fmla="*/ 543842 w 954655"/>
                  <a:gd name="connsiteY51" fmla="*/ 1327775 h 1352830"/>
                  <a:gd name="connsiteX52" fmla="*/ 620327 w 954655"/>
                  <a:gd name="connsiteY52" fmla="*/ 1332957 h 1352830"/>
                  <a:gd name="connsiteX53" fmla="*/ 665857 w 954655"/>
                  <a:gd name="connsiteY53" fmla="*/ 1333490 h 1352830"/>
                  <a:gd name="connsiteX54" fmla="*/ 850547 w 954655"/>
                  <a:gd name="connsiteY54" fmla="*/ 1326489 h 1352830"/>
                  <a:gd name="connsiteX55" fmla="*/ 915888 w 954655"/>
                  <a:gd name="connsiteY55" fmla="*/ 1321136 h 1352830"/>
                  <a:gd name="connsiteX56" fmla="*/ 934558 w 954655"/>
                  <a:gd name="connsiteY56" fmla="*/ 1317917 h 1352830"/>
                  <a:gd name="connsiteX57" fmla="*/ 945511 w 954655"/>
                  <a:gd name="connsiteY57" fmla="*/ 1303477 h 1352830"/>
                  <a:gd name="connsiteX58" fmla="*/ 941034 w 954655"/>
                  <a:gd name="connsiteY58" fmla="*/ 1214418 h 1352830"/>
                  <a:gd name="connsiteX59" fmla="*/ 936176 w 954655"/>
                  <a:gd name="connsiteY59" fmla="*/ 1196826 h 1352830"/>
                  <a:gd name="connsiteX60" fmla="*/ 934176 w 954655"/>
                  <a:gd name="connsiteY60" fmla="*/ 1151458 h 1352830"/>
                  <a:gd name="connsiteX61" fmla="*/ 928271 w 954655"/>
                  <a:gd name="connsiteY61" fmla="*/ 1121931 h 1352830"/>
                  <a:gd name="connsiteX62" fmla="*/ 927509 w 954655"/>
                  <a:gd name="connsiteY62" fmla="*/ 1108986 h 1352830"/>
                  <a:gd name="connsiteX63" fmla="*/ 925413 w 954655"/>
                  <a:gd name="connsiteY63" fmla="*/ 1083821 h 1352830"/>
                  <a:gd name="connsiteX64" fmla="*/ 919984 w 954655"/>
                  <a:gd name="connsiteY64" fmla="*/ 1041254 h 1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54655" h="1352830">
                    <a:moveTo>
                      <a:pt x="919984" y="1041254"/>
                    </a:moveTo>
                    <a:cubicBezTo>
                      <a:pt x="914745" y="1034901"/>
                      <a:pt x="909982" y="1029357"/>
                      <a:pt x="905411" y="1023585"/>
                    </a:cubicBezTo>
                    <a:cubicBezTo>
                      <a:pt x="899696" y="1016165"/>
                      <a:pt x="891885" y="1012774"/>
                      <a:pt x="882265" y="1012564"/>
                    </a:cubicBezTo>
                    <a:cubicBezTo>
                      <a:pt x="868549" y="1012317"/>
                      <a:pt x="855214" y="1010878"/>
                      <a:pt x="842641" y="1005763"/>
                    </a:cubicBezTo>
                    <a:cubicBezTo>
                      <a:pt x="828734" y="1000105"/>
                      <a:pt x="813685" y="1000411"/>
                      <a:pt x="798350" y="1001325"/>
                    </a:cubicBezTo>
                    <a:cubicBezTo>
                      <a:pt x="751582" y="1004173"/>
                      <a:pt x="705005" y="1005973"/>
                      <a:pt x="658618" y="1008326"/>
                    </a:cubicBezTo>
                    <a:cubicBezTo>
                      <a:pt x="645092" y="1008992"/>
                      <a:pt x="631757" y="1009373"/>
                      <a:pt x="619280" y="1004621"/>
                    </a:cubicBezTo>
                    <a:cubicBezTo>
                      <a:pt x="602135" y="998039"/>
                      <a:pt x="589181" y="989114"/>
                      <a:pt x="592134" y="966511"/>
                    </a:cubicBezTo>
                    <a:cubicBezTo>
                      <a:pt x="594039" y="951681"/>
                      <a:pt x="592705" y="936841"/>
                      <a:pt x="593657" y="921981"/>
                    </a:cubicBezTo>
                    <a:cubicBezTo>
                      <a:pt x="599944" y="820226"/>
                      <a:pt x="598801" y="720566"/>
                      <a:pt x="596420" y="622306"/>
                    </a:cubicBezTo>
                    <a:cubicBezTo>
                      <a:pt x="595086" y="567394"/>
                      <a:pt x="595657" y="512625"/>
                      <a:pt x="596801" y="458209"/>
                    </a:cubicBezTo>
                    <a:cubicBezTo>
                      <a:pt x="598229" y="384848"/>
                      <a:pt x="594610" y="313077"/>
                      <a:pt x="590895" y="241992"/>
                    </a:cubicBezTo>
                    <a:cubicBezTo>
                      <a:pt x="588324" y="191490"/>
                      <a:pt x="586799" y="141150"/>
                      <a:pt x="585180" y="91192"/>
                    </a:cubicBezTo>
                    <a:cubicBezTo>
                      <a:pt x="584704" y="78133"/>
                      <a:pt x="586037" y="64827"/>
                      <a:pt x="586037" y="51701"/>
                    </a:cubicBezTo>
                    <a:cubicBezTo>
                      <a:pt x="586037" y="42596"/>
                      <a:pt x="585561" y="33499"/>
                      <a:pt x="584609" y="24574"/>
                    </a:cubicBezTo>
                    <a:cubicBezTo>
                      <a:pt x="583942" y="17926"/>
                      <a:pt x="580417" y="12382"/>
                      <a:pt x="573369" y="10963"/>
                    </a:cubicBezTo>
                    <a:cubicBezTo>
                      <a:pt x="558986" y="8029"/>
                      <a:pt x="545842" y="3152"/>
                      <a:pt x="533745" y="-3905"/>
                    </a:cubicBezTo>
                    <a:cubicBezTo>
                      <a:pt x="532316" y="-4782"/>
                      <a:pt x="528030" y="-3572"/>
                      <a:pt x="526221" y="-2038"/>
                    </a:cubicBezTo>
                    <a:cubicBezTo>
                      <a:pt x="521458" y="2105"/>
                      <a:pt x="516981" y="4010"/>
                      <a:pt x="511266" y="2333"/>
                    </a:cubicBezTo>
                    <a:cubicBezTo>
                      <a:pt x="507551" y="1209"/>
                      <a:pt x="503551" y="895"/>
                      <a:pt x="499741" y="-124"/>
                    </a:cubicBezTo>
                    <a:cubicBezTo>
                      <a:pt x="483834" y="-4487"/>
                      <a:pt x="470404" y="-6325"/>
                      <a:pt x="457259" y="-1543"/>
                    </a:cubicBezTo>
                    <a:cubicBezTo>
                      <a:pt x="439447" y="4981"/>
                      <a:pt x="421826" y="2429"/>
                      <a:pt x="404205" y="7086"/>
                    </a:cubicBezTo>
                    <a:cubicBezTo>
                      <a:pt x="400395" y="8077"/>
                      <a:pt x="395537" y="7763"/>
                      <a:pt x="392489" y="6181"/>
                    </a:cubicBezTo>
                    <a:cubicBezTo>
                      <a:pt x="371820" y="-4306"/>
                      <a:pt x="350865" y="5457"/>
                      <a:pt x="330101" y="14659"/>
                    </a:cubicBezTo>
                    <a:cubicBezTo>
                      <a:pt x="324500" y="17125"/>
                      <a:pt x="321375" y="22260"/>
                      <a:pt x="320766" y="27708"/>
                    </a:cubicBezTo>
                    <a:cubicBezTo>
                      <a:pt x="319757" y="36757"/>
                      <a:pt x="318556" y="45996"/>
                      <a:pt x="318937" y="54873"/>
                    </a:cubicBezTo>
                    <a:cubicBezTo>
                      <a:pt x="319909" y="76647"/>
                      <a:pt x="319737" y="98574"/>
                      <a:pt x="318347" y="120872"/>
                    </a:cubicBezTo>
                    <a:cubicBezTo>
                      <a:pt x="316985" y="143113"/>
                      <a:pt x="318776" y="165049"/>
                      <a:pt x="316413" y="187642"/>
                    </a:cubicBezTo>
                    <a:cubicBezTo>
                      <a:pt x="314908" y="202225"/>
                      <a:pt x="315080" y="216741"/>
                      <a:pt x="314746" y="231333"/>
                    </a:cubicBezTo>
                    <a:cubicBezTo>
                      <a:pt x="313822" y="272491"/>
                      <a:pt x="312594" y="313905"/>
                      <a:pt x="309527" y="355815"/>
                    </a:cubicBezTo>
                    <a:cubicBezTo>
                      <a:pt x="306335" y="399250"/>
                      <a:pt x="307517" y="442598"/>
                      <a:pt x="304907" y="486527"/>
                    </a:cubicBezTo>
                    <a:cubicBezTo>
                      <a:pt x="299582" y="575262"/>
                      <a:pt x="301631" y="664159"/>
                      <a:pt x="300287" y="754570"/>
                    </a:cubicBezTo>
                    <a:cubicBezTo>
                      <a:pt x="299154" y="830427"/>
                      <a:pt x="294429" y="907180"/>
                      <a:pt x="288543" y="984827"/>
                    </a:cubicBezTo>
                    <a:cubicBezTo>
                      <a:pt x="287658" y="996562"/>
                      <a:pt x="285629" y="1008411"/>
                      <a:pt x="283838" y="1020203"/>
                    </a:cubicBezTo>
                    <a:cubicBezTo>
                      <a:pt x="283066" y="1025223"/>
                      <a:pt x="276028" y="1031976"/>
                      <a:pt x="271418" y="1032490"/>
                    </a:cubicBezTo>
                    <a:cubicBezTo>
                      <a:pt x="262769" y="1033434"/>
                      <a:pt x="254024" y="1034834"/>
                      <a:pt x="245471" y="1034815"/>
                    </a:cubicBezTo>
                    <a:cubicBezTo>
                      <a:pt x="209667" y="1034872"/>
                      <a:pt x="174063" y="1034510"/>
                      <a:pt x="138553" y="1034224"/>
                    </a:cubicBezTo>
                    <a:cubicBezTo>
                      <a:pt x="98948" y="1033862"/>
                      <a:pt x="59524" y="1033281"/>
                      <a:pt x="20205" y="1033081"/>
                    </a:cubicBezTo>
                    <a:cubicBezTo>
                      <a:pt x="14728" y="1033072"/>
                      <a:pt x="8775" y="1033567"/>
                      <a:pt x="3517" y="1035624"/>
                    </a:cubicBezTo>
                    <a:cubicBezTo>
                      <a:pt x="41" y="1036986"/>
                      <a:pt x="-4418" y="1041292"/>
                      <a:pt x="-5360" y="1044759"/>
                    </a:cubicBezTo>
                    <a:cubicBezTo>
                      <a:pt x="-7256" y="1051836"/>
                      <a:pt x="-7941" y="1059380"/>
                      <a:pt x="-7541" y="1066457"/>
                    </a:cubicBezTo>
                    <a:cubicBezTo>
                      <a:pt x="-6779" y="1080811"/>
                      <a:pt x="-4446" y="1094498"/>
                      <a:pt x="-8332" y="1109900"/>
                    </a:cubicBezTo>
                    <a:cubicBezTo>
                      <a:pt x="-10751" y="1119435"/>
                      <a:pt x="-6923" y="1129712"/>
                      <a:pt x="-7018" y="1139809"/>
                    </a:cubicBezTo>
                    <a:cubicBezTo>
                      <a:pt x="-7503" y="1192920"/>
                      <a:pt x="-5941" y="1246003"/>
                      <a:pt x="-1626" y="1299058"/>
                    </a:cubicBezTo>
                    <a:cubicBezTo>
                      <a:pt x="-1246" y="1303487"/>
                      <a:pt x="-579" y="1307906"/>
                      <a:pt x="-474" y="1312383"/>
                    </a:cubicBezTo>
                    <a:cubicBezTo>
                      <a:pt x="41" y="1330909"/>
                      <a:pt x="16624" y="1344797"/>
                      <a:pt x="31511" y="1346730"/>
                    </a:cubicBezTo>
                    <a:cubicBezTo>
                      <a:pt x="44179" y="1348359"/>
                      <a:pt x="57114" y="1349959"/>
                      <a:pt x="70221" y="1345930"/>
                    </a:cubicBezTo>
                    <a:cubicBezTo>
                      <a:pt x="87718" y="1340567"/>
                      <a:pt x="105054" y="1341348"/>
                      <a:pt x="122503" y="1339882"/>
                    </a:cubicBezTo>
                    <a:cubicBezTo>
                      <a:pt x="163394" y="1336376"/>
                      <a:pt x="204076" y="1335557"/>
                      <a:pt x="244728" y="1338938"/>
                    </a:cubicBezTo>
                    <a:cubicBezTo>
                      <a:pt x="266312" y="1340729"/>
                      <a:pt x="288801" y="1338215"/>
                      <a:pt x="310984" y="1336624"/>
                    </a:cubicBezTo>
                    <a:cubicBezTo>
                      <a:pt x="351056" y="1333805"/>
                      <a:pt x="391346" y="1328890"/>
                      <a:pt x="431638" y="1327242"/>
                    </a:cubicBezTo>
                    <a:cubicBezTo>
                      <a:pt x="468975" y="1325708"/>
                      <a:pt x="506409" y="1326699"/>
                      <a:pt x="543842" y="1327775"/>
                    </a:cubicBezTo>
                    <a:cubicBezTo>
                      <a:pt x="569369" y="1328461"/>
                      <a:pt x="594705" y="1331518"/>
                      <a:pt x="620327" y="1332957"/>
                    </a:cubicBezTo>
                    <a:cubicBezTo>
                      <a:pt x="635473" y="1333776"/>
                      <a:pt x="650617" y="1334681"/>
                      <a:pt x="665857" y="1333490"/>
                    </a:cubicBezTo>
                    <a:cubicBezTo>
                      <a:pt x="727198" y="1328699"/>
                      <a:pt x="788634" y="1329899"/>
                      <a:pt x="850547" y="1326489"/>
                    </a:cubicBezTo>
                    <a:cubicBezTo>
                      <a:pt x="872264" y="1325318"/>
                      <a:pt x="894076" y="1323127"/>
                      <a:pt x="915888" y="1321136"/>
                    </a:cubicBezTo>
                    <a:cubicBezTo>
                      <a:pt x="922079" y="1320565"/>
                      <a:pt x="928271" y="1319155"/>
                      <a:pt x="934558" y="1317917"/>
                    </a:cubicBezTo>
                    <a:cubicBezTo>
                      <a:pt x="939320" y="1316974"/>
                      <a:pt x="945797" y="1308621"/>
                      <a:pt x="945511" y="1303477"/>
                    </a:cubicBezTo>
                    <a:cubicBezTo>
                      <a:pt x="944177" y="1273683"/>
                      <a:pt x="942844" y="1243946"/>
                      <a:pt x="941034" y="1214418"/>
                    </a:cubicBezTo>
                    <a:cubicBezTo>
                      <a:pt x="940653" y="1208360"/>
                      <a:pt x="938653" y="1202255"/>
                      <a:pt x="936176" y="1196826"/>
                    </a:cubicBezTo>
                    <a:cubicBezTo>
                      <a:pt x="929414" y="1182224"/>
                      <a:pt x="929509" y="1166822"/>
                      <a:pt x="934176" y="1151458"/>
                    </a:cubicBezTo>
                    <a:cubicBezTo>
                      <a:pt x="937796" y="1139542"/>
                      <a:pt x="936272" y="1130217"/>
                      <a:pt x="928271" y="1121931"/>
                    </a:cubicBezTo>
                    <a:cubicBezTo>
                      <a:pt x="924651" y="1118225"/>
                      <a:pt x="925413" y="1113167"/>
                      <a:pt x="927509" y="1108986"/>
                    </a:cubicBezTo>
                    <a:cubicBezTo>
                      <a:pt x="932271" y="1099556"/>
                      <a:pt x="932366" y="1091660"/>
                      <a:pt x="925413" y="1083821"/>
                    </a:cubicBezTo>
                    <a:cubicBezTo>
                      <a:pt x="914745" y="1071629"/>
                      <a:pt x="915697" y="1056360"/>
                      <a:pt x="919984" y="1041254"/>
                    </a:cubicBezTo>
                  </a:path>
                </a:pathLst>
              </a:custGeom>
              <a:solidFill>
                <a:srgbClr val="005367"/>
              </a:solidFill>
              <a:ln w="953" cap="flat">
                <a:noFill/>
                <a:prstDash val="solid"/>
                <a:miter/>
              </a:ln>
            </p:spPr>
            <p:txBody>
              <a:bodyPr rtlCol="0" anchor="ctr"/>
              <a:lstStyle/>
              <a:p>
                <a:endParaRPr lang="en-IN"/>
              </a:p>
            </p:txBody>
          </p:sp>
        </p:grpSp>
        <p:grpSp>
          <p:nvGrpSpPr>
            <p:cNvPr id="65" name="Graphic 12">
              <a:extLst>
                <a:ext uri="{FF2B5EF4-FFF2-40B4-BE49-F238E27FC236}">
                  <a16:creationId xmlns:a16="http://schemas.microsoft.com/office/drawing/2014/main" id="{2F55137A-F0F2-3D74-15E3-07113439F83C}"/>
                </a:ext>
              </a:extLst>
            </p:cNvPr>
            <p:cNvGrpSpPr/>
            <p:nvPr/>
          </p:nvGrpSpPr>
          <p:grpSpPr>
            <a:xfrm>
              <a:off x="800103" y="7858125"/>
              <a:ext cx="2144251" cy="1771871"/>
              <a:chOff x="800103" y="7858125"/>
              <a:chExt cx="2144251" cy="1771871"/>
            </a:xfrm>
            <a:solidFill>
              <a:srgbClr val="66A64D"/>
            </a:solidFill>
          </p:grpSpPr>
          <p:sp>
            <p:nvSpPr>
              <p:cNvPr id="73" name="Freeform: Shape 72">
                <a:extLst>
                  <a:ext uri="{FF2B5EF4-FFF2-40B4-BE49-F238E27FC236}">
                    <a16:creationId xmlns:a16="http://schemas.microsoft.com/office/drawing/2014/main" id="{51663791-32A0-1254-683A-523D201C47B3}"/>
                  </a:ext>
                </a:extLst>
              </p:cNvPr>
              <p:cNvSpPr/>
              <p:nvPr/>
            </p:nvSpPr>
            <p:spPr>
              <a:xfrm flipV="1">
                <a:off x="2079663" y="8493147"/>
                <a:ext cx="864691" cy="1136849"/>
              </a:xfrm>
              <a:custGeom>
                <a:avLst/>
                <a:gdLst>
                  <a:gd name="connsiteX0" fmla="*/ 573276 w 864691"/>
                  <a:gd name="connsiteY0" fmla="*/ 1021 h 1136849"/>
                  <a:gd name="connsiteX1" fmla="*/ 548225 w 864691"/>
                  <a:gd name="connsiteY1" fmla="*/ 757 h 1136849"/>
                  <a:gd name="connsiteX2" fmla="*/ 484570 w 864691"/>
                  <a:gd name="connsiteY2" fmla="*/ 11205 h 1136849"/>
                  <a:gd name="connsiteX3" fmla="*/ 431868 w 864691"/>
                  <a:gd name="connsiteY3" fmla="*/ 39103 h 1136849"/>
                  <a:gd name="connsiteX4" fmla="*/ 385462 w 864691"/>
                  <a:gd name="connsiteY4" fmla="*/ 67707 h 1136849"/>
                  <a:gd name="connsiteX5" fmla="*/ 339961 w 864691"/>
                  <a:gd name="connsiteY5" fmla="*/ 98523 h 1136849"/>
                  <a:gd name="connsiteX6" fmla="*/ 333123 w 864691"/>
                  <a:gd name="connsiteY6" fmla="*/ 105666 h 1136849"/>
                  <a:gd name="connsiteX7" fmla="*/ 296565 w 864691"/>
                  <a:gd name="connsiteY7" fmla="*/ 146888 h 1136849"/>
                  <a:gd name="connsiteX8" fmla="*/ 262228 w 864691"/>
                  <a:gd name="connsiteY8" fmla="*/ 190037 h 1136849"/>
                  <a:gd name="connsiteX9" fmla="*/ 236367 w 864691"/>
                  <a:gd name="connsiteY9" fmla="*/ 232222 h 1136849"/>
                  <a:gd name="connsiteX10" fmla="*/ 187123 w 864691"/>
                  <a:gd name="connsiteY10" fmla="*/ 330776 h 1136849"/>
                  <a:gd name="connsiteX11" fmla="*/ 156424 w 864691"/>
                  <a:gd name="connsiteY11" fmla="*/ 393574 h 1136849"/>
                  <a:gd name="connsiteX12" fmla="*/ 134736 w 864691"/>
                  <a:gd name="connsiteY12" fmla="*/ 426654 h 1136849"/>
                  <a:gd name="connsiteX13" fmla="*/ 120944 w 864691"/>
                  <a:gd name="connsiteY13" fmla="*/ 457715 h 1136849"/>
                  <a:gd name="connsiteX14" fmla="*/ 115429 w 864691"/>
                  <a:gd name="connsiteY14" fmla="*/ 471469 h 1136849"/>
                  <a:gd name="connsiteX15" fmla="*/ 69651 w 864691"/>
                  <a:gd name="connsiteY15" fmla="*/ 537316 h 1136849"/>
                  <a:gd name="connsiteX16" fmla="*/ 61631 w 864691"/>
                  <a:gd name="connsiteY16" fmla="*/ 549889 h 1136849"/>
                  <a:gd name="connsiteX17" fmla="*/ 22569 w 864691"/>
                  <a:gd name="connsiteY17" fmla="*/ 652949 h 1136849"/>
                  <a:gd name="connsiteX18" fmla="*/ 17855 w 864691"/>
                  <a:gd name="connsiteY18" fmla="*/ 672323 h 1136849"/>
                  <a:gd name="connsiteX19" fmla="*/ 5891 w 864691"/>
                  <a:gd name="connsiteY19" fmla="*/ 726025 h 1136849"/>
                  <a:gd name="connsiteX20" fmla="*/ -719 w 864691"/>
                  <a:gd name="connsiteY20" fmla="*/ 750123 h 1136849"/>
                  <a:gd name="connsiteX21" fmla="*/ 1700 w 864691"/>
                  <a:gd name="connsiteY21" fmla="*/ 779394 h 1136849"/>
                  <a:gd name="connsiteX22" fmla="*/ 39486 w 864691"/>
                  <a:gd name="connsiteY22" fmla="*/ 855860 h 1136849"/>
                  <a:gd name="connsiteX23" fmla="*/ 104303 w 864691"/>
                  <a:gd name="connsiteY23" fmla="*/ 991649 h 1136849"/>
                  <a:gd name="connsiteX24" fmla="*/ 118838 w 864691"/>
                  <a:gd name="connsiteY24" fmla="*/ 1023615 h 1136849"/>
                  <a:gd name="connsiteX25" fmla="*/ 163177 w 864691"/>
                  <a:gd name="connsiteY25" fmla="*/ 1118865 h 1136849"/>
                  <a:gd name="connsiteX26" fmla="*/ 195334 w 864691"/>
                  <a:gd name="connsiteY26" fmla="*/ 1135857 h 1136849"/>
                  <a:gd name="connsiteX27" fmla="*/ 205021 w 864691"/>
                  <a:gd name="connsiteY27" fmla="*/ 1133314 h 1136849"/>
                  <a:gd name="connsiteX28" fmla="*/ 209631 w 864691"/>
                  <a:gd name="connsiteY28" fmla="*/ 1131333 h 1136849"/>
                  <a:gd name="connsiteX29" fmla="*/ 233377 w 864691"/>
                  <a:gd name="connsiteY29" fmla="*/ 1133028 h 1136849"/>
                  <a:gd name="connsiteX30" fmla="*/ 260428 w 864691"/>
                  <a:gd name="connsiteY30" fmla="*/ 1126942 h 1136849"/>
                  <a:gd name="connsiteX31" fmla="*/ 309320 w 864691"/>
                  <a:gd name="connsiteY31" fmla="*/ 1070192 h 1136849"/>
                  <a:gd name="connsiteX32" fmla="*/ 337599 w 864691"/>
                  <a:gd name="connsiteY32" fmla="*/ 1042103 h 1136849"/>
                  <a:gd name="connsiteX33" fmla="*/ 374185 w 864691"/>
                  <a:gd name="connsiteY33" fmla="*/ 1007851 h 1136849"/>
                  <a:gd name="connsiteX34" fmla="*/ 412437 w 864691"/>
                  <a:gd name="connsiteY34" fmla="*/ 962083 h 1136849"/>
                  <a:gd name="connsiteX35" fmla="*/ 453795 w 864691"/>
                  <a:gd name="connsiteY35" fmla="*/ 925840 h 1136849"/>
                  <a:gd name="connsiteX36" fmla="*/ 484360 w 864691"/>
                  <a:gd name="connsiteY36" fmla="*/ 892884 h 1136849"/>
                  <a:gd name="connsiteX37" fmla="*/ 538853 w 864691"/>
                  <a:gd name="connsiteY37" fmla="*/ 833953 h 1136849"/>
                  <a:gd name="connsiteX38" fmla="*/ 564999 w 864691"/>
                  <a:gd name="connsiteY38" fmla="*/ 803844 h 1136849"/>
                  <a:gd name="connsiteX39" fmla="*/ 616625 w 864691"/>
                  <a:gd name="connsiteY39" fmla="*/ 742322 h 1136849"/>
                  <a:gd name="connsiteX40" fmla="*/ 700635 w 864691"/>
                  <a:gd name="connsiteY40" fmla="*/ 636461 h 1136849"/>
                  <a:gd name="connsiteX41" fmla="*/ 735039 w 864691"/>
                  <a:gd name="connsiteY41" fmla="*/ 593351 h 1136849"/>
                  <a:gd name="connsiteX42" fmla="*/ 751841 w 864691"/>
                  <a:gd name="connsiteY42" fmla="*/ 583036 h 1136849"/>
                  <a:gd name="connsiteX43" fmla="*/ 761090 w 864691"/>
                  <a:gd name="connsiteY43" fmla="*/ 567348 h 1136849"/>
                  <a:gd name="connsiteX44" fmla="*/ 771034 w 864691"/>
                  <a:gd name="connsiteY44" fmla="*/ 529620 h 1136849"/>
                  <a:gd name="connsiteX45" fmla="*/ 820621 w 864691"/>
                  <a:gd name="connsiteY45" fmla="*/ 420349 h 1136849"/>
                  <a:gd name="connsiteX46" fmla="*/ 823612 w 864691"/>
                  <a:gd name="connsiteY46" fmla="*/ 400603 h 1136849"/>
                  <a:gd name="connsiteX47" fmla="*/ 832699 w 864691"/>
                  <a:gd name="connsiteY47" fmla="*/ 377800 h 1136849"/>
                  <a:gd name="connsiteX48" fmla="*/ 843567 w 864691"/>
                  <a:gd name="connsiteY48" fmla="*/ 346301 h 1136849"/>
                  <a:gd name="connsiteX49" fmla="*/ 845386 w 864691"/>
                  <a:gd name="connsiteY49" fmla="*/ 312288 h 1136849"/>
                  <a:gd name="connsiteX50" fmla="*/ 852645 w 864691"/>
                  <a:gd name="connsiteY50" fmla="*/ 262818 h 1136849"/>
                  <a:gd name="connsiteX51" fmla="*/ 858093 w 864691"/>
                  <a:gd name="connsiteY51" fmla="*/ 213098 h 1136849"/>
                  <a:gd name="connsiteX52" fmla="*/ 861427 w 864691"/>
                  <a:gd name="connsiteY52" fmla="*/ 168569 h 1136849"/>
                  <a:gd name="connsiteX53" fmla="*/ 860931 w 864691"/>
                  <a:gd name="connsiteY53" fmla="*/ 159081 h 1136849"/>
                  <a:gd name="connsiteX54" fmla="*/ 834680 w 864691"/>
                  <a:gd name="connsiteY54" fmla="*/ 93998 h 1136849"/>
                  <a:gd name="connsiteX55" fmla="*/ 783398 w 864691"/>
                  <a:gd name="connsiteY55" fmla="*/ 33753 h 1136849"/>
                  <a:gd name="connsiteX56" fmla="*/ 750975 w 864691"/>
                  <a:gd name="connsiteY56" fmla="*/ 21244 h 1136849"/>
                  <a:gd name="connsiteX57" fmla="*/ 666517 w 864691"/>
                  <a:gd name="connsiteY57" fmla="*/ 13444 h 1136849"/>
                  <a:gd name="connsiteX58" fmla="*/ 652134 w 864691"/>
                  <a:gd name="connsiteY58" fmla="*/ 9806 h 1136849"/>
                  <a:gd name="connsiteX59" fmla="*/ 573276 w 864691"/>
                  <a:gd name="connsiteY59" fmla="*/ 1021 h 113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64691" h="1136849">
                    <a:moveTo>
                      <a:pt x="573276" y="1021"/>
                    </a:moveTo>
                    <a:cubicBezTo>
                      <a:pt x="564904" y="1021"/>
                      <a:pt x="556255" y="2406"/>
                      <a:pt x="548225" y="757"/>
                    </a:cubicBezTo>
                    <a:cubicBezTo>
                      <a:pt x="525575" y="-3871"/>
                      <a:pt x="505611" y="7473"/>
                      <a:pt x="484570" y="11205"/>
                    </a:cubicBezTo>
                    <a:cubicBezTo>
                      <a:pt x="465167" y="14635"/>
                      <a:pt x="447775" y="25817"/>
                      <a:pt x="431868" y="39103"/>
                    </a:cubicBezTo>
                    <a:cubicBezTo>
                      <a:pt x="418028" y="50667"/>
                      <a:pt x="402017" y="60546"/>
                      <a:pt x="385462" y="67707"/>
                    </a:cubicBezTo>
                    <a:cubicBezTo>
                      <a:pt x="368041" y="75249"/>
                      <a:pt x="357306" y="91502"/>
                      <a:pt x="339961" y="98523"/>
                    </a:cubicBezTo>
                    <a:cubicBezTo>
                      <a:pt x="337171" y="99646"/>
                      <a:pt x="335332" y="103177"/>
                      <a:pt x="333123" y="105666"/>
                    </a:cubicBezTo>
                    <a:cubicBezTo>
                      <a:pt x="320902" y="119369"/>
                      <a:pt x="308472" y="132905"/>
                      <a:pt x="296565" y="146888"/>
                    </a:cubicBezTo>
                    <a:cubicBezTo>
                      <a:pt x="284631" y="160911"/>
                      <a:pt x="271038" y="174186"/>
                      <a:pt x="262228" y="190037"/>
                    </a:cubicBezTo>
                    <a:cubicBezTo>
                      <a:pt x="254208" y="204477"/>
                      <a:pt x="244073" y="217459"/>
                      <a:pt x="236367" y="232222"/>
                    </a:cubicBezTo>
                    <a:cubicBezTo>
                      <a:pt x="219365" y="264808"/>
                      <a:pt x="202992" y="297648"/>
                      <a:pt x="187123" y="330776"/>
                    </a:cubicBezTo>
                    <a:cubicBezTo>
                      <a:pt x="177065" y="351750"/>
                      <a:pt x="162977" y="370466"/>
                      <a:pt x="156424" y="393574"/>
                    </a:cubicBezTo>
                    <a:cubicBezTo>
                      <a:pt x="152986" y="405709"/>
                      <a:pt x="143032" y="416367"/>
                      <a:pt x="134736" y="426654"/>
                    </a:cubicBezTo>
                    <a:cubicBezTo>
                      <a:pt x="127201" y="435989"/>
                      <a:pt x="120543" y="444790"/>
                      <a:pt x="120944" y="457715"/>
                    </a:cubicBezTo>
                    <a:cubicBezTo>
                      <a:pt x="121077" y="462268"/>
                      <a:pt x="118181" y="467431"/>
                      <a:pt x="115429" y="471469"/>
                    </a:cubicBezTo>
                    <a:cubicBezTo>
                      <a:pt x="100379" y="493558"/>
                      <a:pt x="84920" y="515370"/>
                      <a:pt x="69651" y="537316"/>
                    </a:cubicBezTo>
                    <a:cubicBezTo>
                      <a:pt x="66803" y="541411"/>
                      <a:pt x="63089" y="545317"/>
                      <a:pt x="61631" y="549889"/>
                    </a:cubicBezTo>
                    <a:cubicBezTo>
                      <a:pt x="50516" y="584969"/>
                      <a:pt x="31237" y="616945"/>
                      <a:pt x="22569" y="652949"/>
                    </a:cubicBezTo>
                    <a:cubicBezTo>
                      <a:pt x="21007" y="659426"/>
                      <a:pt x="17912" y="665846"/>
                      <a:pt x="17855" y="672323"/>
                    </a:cubicBezTo>
                    <a:cubicBezTo>
                      <a:pt x="17673" y="691192"/>
                      <a:pt x="11873" y="708547"/>
                      <a:pt x="5891" y="726025"/>
                    </a:cubicBezTo>
                    <a:cubicBezTo>
                      <a:pt x="3195" y="733883"/>
                      <a:pt x="1367" y="742056"/>
                      <a:pt x="-719" y="750123"/>
                    </a:cubicBezTo>
                    <a:cubicBezTo>
                      <a:pt x="-3291" y="760125"/>
                      <a:pt x="-3139" y="769764"/>
                      <a:pt x="1700" y="779394"/>
                    </a:cubicBezTo>
                    <a:cubicBezTo>
                      <a:pt x="14464" y="804787"/>
                      <a:pt x="22903" y="832333"/>
                      <a:pt x="39486" y="855860"/>
                    </a:cubicBezTo>
                    <a:cubicBezTo>
                      <a:pt x="57478" y="902828"/>
                      <a:pt x="88606" y="943528"/>
                      <a:pt x="104303" y="991649"/>
                    </a:cubicBezTo>
                    <a:cubicBezTo>
                      <a:pt x="107923" y="1002736"/>
                      <a:pt x="112390" y="1014023"/>
                      <a:pt x="118838" y="1023615"/>
                    </a:cubicBezTo>
                    <a:cubicBezTo>
                      <a:pt x="138679" y="1053123"/>
                      <a:pt x="152128" y="1085327"/>
                      <a:pt x="163177" y="1118865"/>
                    </a:cubicBezTo>
                    <a:cubicBezTo>
                      <a:pt x="167797" y="1132914"/>
                      <a:pt x="179846" y="1138562"/>
                      <a:pt x="195334" y="1135857"/>
                    </a:cubicBezTo>
                    <a:cubicBezTo>
                      <a:pt x="198610" y="1135286"/>
                      <a:pt x="201830" y="1134276"/>
                      <a:pt x="205021" y="1133314"/>
                    </a:cubicBezTo>
                    <a:cubicBezTo>
                      <a:pt x="206611" y="1132828"/>
                      <a:pt x="208173" y="1132142"/>
                      <a:pt x="209631" y="1131333"/>
                    </a:cubicBezTo>
                    <a:cubicBezTo>
                      <a:pt x="217937" y="1126723"/>
                      <a:pt x="225566" y="1129075"/>
                      <a:pt x="233377" y="1133028"/>
                    </a:cubicBezTo>
                    <a:cubicBezTo>
                      <a:pt x="243864" y="1138334"/>
                      <a:pt x="253160" y="1135124"/>
                      <a:pt x="260428" y="1126942"/>
                    </a:cubicBezTo>
                    <a:cubicBezTo>
                      <a:pt x="277011" y="1108282"/>
                      <a:pt x="293432" y="1089451"/>
                      <a:pt x="309320" y="1070192"/>
                    </a:cubicBezTo>
                    <a:cubicBezTo>
                      <a:pt x="317873" y="1059838"/>
                      <a:pt x="326722" y="1050342"/>
                      <a:pt x="337599" y="1042103"/>
                    </a:cubicBezTo>
                    <a:cubicBezTo>
                      <a:pt x="350858" y="1032082"/>
                      <a:pt x="362240" y="1019547"/>
                      <a:pt x="374185" y="1007851"/>
                    </a:cubicBezTo>
                    <a:cubicBezTo>
                      <a:pt x="388463" y="993897"/>
                      <a:pt x="393111" y="971894"/>
                      <a:pt x="412437" y="962083"/>
                    </a:cubicBezTo>
                    <a:cubicBezTo>
                      <a:pt x="429296" y="953520"/>
                      <a:pt x="439317" y="937070"/>
                      <a:pt x="453795" y="925840"/>
                    </a:cubicBezTo>
                    <a:cubicBezTo>
                      <a:pt x="465891" y="916458"/>
                      <a:pt x="475140" y="904962"/>
                      <a:pt x="484360" y="892884"/>
                    </a:cubicBezTo>
                    <a:cubicBezTo>
                      <a:pt x="500620" y="871605"/>
                      <a:pt x="517698" y="850831"/>
                      <a:pt x="538853" y="833953"/>
                    </a:cubicBezTo>
                    <a:cubicBezTo>
                      <a:pt x="549454" y="825514"/>
                      <a:pt x="556903" y="814579"/>
                      <a:pt x="564999" y="803844"/>
                    </a:cubicBezTo>
                    <a:cubicBezTo>
                      <a:pt x="581106" y="782489"/>
                      <a:pt x="598213" y="761715"/>
                      <a:pt x="616625" y="742322"/>
                    </a:cubicBezTo>
                    <a:cubicBezTo>
                      <a:pt x="647819" y="709471"/>
                      <a:pt x="675946" y="674276"/>
                      <a:pt x="700635" y="636461"/>
                    </a:cubicBezTo>
                    <a:cubicBezTo>
                      <a:pt x="710817" y="620878"/>
                      <a:pt x="722314" y="606639"/>
                      <a:pt x="735039" y="593351"/>
                    </a:cubicBezTo>
                    <a:cubicBezTo>
                      <a:pt x="739459" y="588741"/>
                      <a:pt x="745812" y="585541"/>
                      <a:pt x="751841" y="583036"/>
                    </a:cubicBezTo>
                    <a:cubicBezTo>
                      <a:pt x="759319" y="579911"/>
                      <a:pt x="761909" y="574149"/>
                      <a:pt x="761090" y="567348"/>
                    </a:cubicBezTo>
                    <a:cubicBezTo>
                      <a:pt x="759376" y="553241"/>
                      <a:pt x="763433" y="541564"/>
                      <a:pt x="771034" y="529620"/>
                    </a:cubicBezTo>
                    <a:cubicBezTo>
                      <a:pt x="792656" y="495606"/>
                      <a:pt x="805610" y="457458"/>
                      <a:pt x="820621" y="420349"/>
                    </a:cubicBezTo>
                    <a:cubicBezTo>
                      <a:pt x="823060" y="414348"/>
                      <a:pt x="822888" y="407233"/>
                      <a:pt x="823612" y="400603"/>
                    </a:cubicBezTo>
                    <a:cubicBezTo>
                      <a:pt x="824546" y="392107"/>
                      <a:pt x="826060" y="383249"/>
                      <a:pt x="832699" y="377800"/>
                    </a:cubicBezTo>
                    <a:cubicBezTo>
                      <a:pt x="843196" y="369199"/>
                      <a:pt x="845139" y="358274"/>
                      <a:pt x="843567" y="346301"/>
                    </a:cubicBezTo>
                    <a:cubicBezTo>
                      <a:pt x="842053" y="334738"/>
                      <a:pt x="841500" y="324241"/>
                      <a:pt x="845386" y="312288"/>
                    </a:cubicBezTo>
                    <a:cubicBezTo>
                      <a:pt x="850482" y="296667"/>
                      <a:pt x="850701" y="279412"/>
                      <a:pt x="852645" y="262818"/>
                    </a:cubicBezTo>
                    <a:cubicBezTo>
                      <a:pt x="854588" y="246246"/>
                      <a:pt x="854911" y="229406"/>
                      <a:pt x="858093" y="213098"/>
                    </a:cubicBezTo>
                    <a:cubicBezTo>
                      <a:pt x="860979" y="198286"/>
                      <a:pt x="852502" y="182905"/>
                      <a:pt x="861427" y="168569"/>
                    </a:cubicBezTo>
                    <a:cubicBezTo>
                      <a:pt x="862836" y="166303"/>
                      <a:pt x="862503" y="161388"/>
                      <a:pt x="860931" y="159081"/>
                    </a:cubicBezTo>
                    <a:cubicBezTo>
                      <a:pt x="847444" y="139268"/>
                      <a:pt x="844034" y="115455"/>
                      <a:pt x="834680" y="93998"/>
                    </a:cubicBezTo>
                    <a:cubicBezTo>
                      <a:pt x="823527" y="68410"/>
                      <a:pt x="806486" y="48762"/>
                      <a:pt x="783398" y="33753"/>
                    </a:cubicBezTo>
                    <a:cubicBezTo>
                      <a:pt x="773444" y="27282"/>
                      <a:pt x="763024" y="21645"/>
                      <a:pt x="750975" y="21244"/>
                    </a:cubicBezTo>
                    <a:cubicBezTo>
                      <a:pt x="722695" y="20291"/>
                      <a:pt x="695653" y="6614"/>
                      <a:pt x="666517" y="13444"/>
                    </a:cubicBezTo>
                    <a:cubicBezTo>
                      <a:pt x="662221" y="14453"/>
                      <a:pt x="656630" y="11845"/>
                      <a:pt x="652134" y="9806"/>
                    </a:cubicBezTo>
                    <a:cubicBezTo>
                      <a:pt x="626826" y="-1642"/>
                      <a:pt x="600070" y="-891"/>
                      <a:pt x="573276" y="1021"/>
                    </a:cubicBezTo>
                  </a:path>
                </a:pathLst>
              </a:custGeom>
              <a:solidFill>
                <a:srgbClr val="66A64D"/>
              </a:solidFill>
              <a:ln w="953"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4F6CD089-427C-2315-AD09-DF855872CF25}"/>
                  </a:ext>
                </a:extLst>
              </p:cNvPr>
              <p:cNvSpPr/>
              <p:nvPr/>
            </p:nvSpPr>
            <p:spPr>
              <a:xfrm flipV="1">
                <a:off x="800103" y="8140991"/>
                <a:ext cx="1209098" cy="624370"/>
              </a:xfrm>
              <a:custGeom>
                <a:avLst/>
                <a:gdLst>
                  <a:gd name="connsiteX0" fmla="*/ 16067 w 1209098"/>
                  <a:gd name="connsiteY0" fmla="*/ 151610 h 624370"/>
                  <a:gd name="connsiteX1" fmla="*/ -1327 w 1209098"/>
                  <a:gd name="connsiteY1" fmla="*/ 214332 h 624370"/>
                  <a:gd name="connsiteX2" fmla="*/ 14683 w 1209098"/>
                  <a:gd name="connsiteY2" fmla="*/ 266272 h 624370"/>
                  <a:gd name="connsiteX3" fmla="*/ 48995 w 1209098"/>
                  <a:gd name="connsiteY3" fmla="*/ 308801 h 624370"/>
                  <a:gd name="connsiteX4" fmla="*/ 90254 w 1209098"/>
                  <a:gd name="connsiteY4" fmla="*/ 337395 h 624370"/>
                  <a:gd name="connsiteX5" fmla="*/ 163756 w 1209098"/>
                  <a:gd name="connsiteY5" fmla="*/ 389725 h 624370"/>
                  <a:gd name="connsiteX6" fmla="*/ 187721 w 1209098"/>
                  <a:gd name="connsiteY6" fmla="*/ 407842 h 624370"/>
                  <a:gd name="connsiteX7" fmla="*/ 268312 w 1209098"/>
                  <a:gd name="connsiteY7" fmla="*/ 457705 h 624370"/>
                  <a:gd name="connsiteX8" fmla="*/ 334987 w 1209098"/>
                  <a:gd name="connsiteY8" fmla="*/ 502339 h 624370"/>
                  <a:gd name="connsiteX9" fmla="*/ 412921 w 1209098"/>
                  <a:gd name="connsiteY9" fmla="*/ 547802 h 624370"/>
                  <a:gd name="connsiteX10" fmla="*/ 426884 w 1209098"/>
                  <a:gd name="connsiteY10" fmla="*/ 553460 h 624370"/>
                  <a:gd name="connsiteX11" fmla="*/ 466213 w 1209098"/>
                  <a:gd name="connsiteY11" fmla="*/ 574787 h 624370"/>
                  <a:gd name="connsiteX12" fmla="*/ 505923 w 1209098"/>
                  <a:gd name="connsiteY12" fmla="*/ 580930 h 624370"/>
                  <a:gd name="connsiteX13" fmla="*/ 584171 w 1209098"/>
                  <a:gd name="connsiteY13" fmla="*/ 599190 h 624370"/>
                  <a:gd name="connsiteX14" fmla="*/ 742867 w 1209098"/>
                  <a:gd name="connsiteY14" fmla="*/ 621964 h 624370"/>
                  <a:gd name="connsiteX15" fmla="*/ 913745 w 1209098"/>
                  <a:gd name="connsiteY15" fmla="*/ 623202 h 624370"/>
                  <a:gd name="connsiteX16" fmla="*/ 948673 w 1209098"/>
                  <a:gd name="connsiteY16" fmla="*/ 619773 h 624370"/>
                  <a:gd name="connsiteX17" fmla="*/ 1064983 w 1209098"/>
                  <a:gd name="connsiteY17" fmla="*/ 589226 h 624370"/>
                  <a:gd name="connsiteX18" fmla="*/ 1113847 w 1209098"/>
                  <a:gd name="connsiteY18" fmla="*/ 564052 h 624370"/>
                  <a:gd name="connsiteX19" fmla="*/ 1188856 w 1209098"/>
                  <a:gd name="connsiteY19" fmla="*/ 513598 h 624370"/>
                  <a:gd name="connsiteX20" fmla="*/ 1207753 w 1209098"/>
                  <a:gd name="connsiteY20" fmla="*/ 480565 h 624370"/>
                  <a:gd name="connsiteX21" fmla="*/ 1207239 w 1209098"/>
                  <a:gd name="connsiteY21" fmla="*/ 450609 h 624370"/>
                  <a:gd name="connsiteX22" fmla="*/ 1197000 w 1209098"/>
                  <a:gd name="connsiteY22" fmla="*/ 412966 h 624370"/>
                  <a:gd name="connsiteX23" fmla="*/ 1182274 w 1209098"/>
                  <a:gd name="connsiteY23" fmla="*/ 393050 h 624370"/>
                  <a:gd name="connsiteX24" fmla="*/ 1162995 w 1209098"/>
                  <a:gd name="connsiteY24" fmla="*/ 365494 h 624370"/>
                  <a:gd name="connsiteX25" fmla="*/ 1141726 w 1209098"/>
                  <a:gd name="connsiteY25" fmla="*/ 320431 h 624370"/>
                  <a:gd name="connsiteX26" fmla="*/ 1123762 w 1209098"/>
                  <a:gd name="connsiteY26" fmla="*/ 279969 h 624370"/>
                  <a:gd name="connsiteX27" fmla="*/ 1102578 w 1209098"/>
                  <a:gd name="connsiteY27" fmla="*/ 241250 h 624370"/>
                  <a:gd name="connsiteX28" fmla="*/ 1064126 w 1209098"/>
                  <a:gd name="connsiteY28" fmla="*/ 188957 h 624370"/>
                  <a:gd name="connsiteX29" fmla="*/ 1052982 w 1209098"/>
                  <a:gd name="connsiteY29" fmla="*/ 172403 h 624370"/>
                  <a:gd name="connsiteX30" fmla="*/ 1032303 w 1209098"/>
                  <a:gd name="connsiteY30" fmla="*/ 126978 h 624370"/>
                  <a:gd name="connsiteX31" fmla="*/ 1012710 w 1209098"/>
                  <a:gd name="connsiteY31" fmla="*/ 86745 h 624370"/>
                  <a:gd name="connsiteX32" fmla="*/ 1001128 w 1209098"/>
                  <a:gd name="connsiteY32" fmla="*/ 50083 h 624370"/>
                  <a:gd name="connsiteX33" fmla="*/ 989259 w 1209098"/>
                  <a:gd name="connsiteY33" fmla="*/ 34633 h 624370"/>
                  <a:gd name="connsiteX34" fmla="*/ 975496 w 1209098"/>
                  <a:gd name="connsiteY34" fmla="*/ 29052 h 624370"/>
                  <a:gd name="connsiteX35" fmla="*/ 911231 w 1209098"/>
                  <a:gd name="connsiteY35" fmla="*/ 20736 h 624370"/>
                  <a:gd name="connsiteX36" fmla="*/ 836259 w 1209098"/>
                  <a:gd name="connsiteY36" fmla="*/ 13707 h 624370"/>
                  <a:gd name="connsiteX37" fmla="*/ 740943 w 1209098"/>
                  <a:gd name="connsiteY37" fmla="*/ 10811 h 624370"/>
                  <a:gd name="connsiteX38" fmla="*/ 615622 w 1209098"/>
                  <a:gd name="connsiteY38" fmla="*/ 6849 h 624370"/>
                  <a:gd name="connsiteX39" fmla="*/ 495226 w 1209098"/>
                  <a:gd name="connsiteY39" fmla="*/ 1363 h 624370"/>
                  <a:gd name="connsiteX40" fmla="*/ 414845 w 1209098"/>
                  <a:gd name="connsiteY40" fmla="*/ -276 h 624370"/>
                  <a:gd name="connsiteX41" fmla="*/ 341474 w 1209098"/>
                  <a:gd name="connsiteY41" fmla="*/ 9706 h 624370"/>
                  <a:gd name="connsiteX42" fmla="*/ 263245 w 1209098"/>
                  <a:gd name="connsiteY42" fmla="*/ 22537 h 624370"/>
                  <a:gd name="connsiteX43" fmla="*/ 210143 w 1209098"/>
                  <a:gd name="connsiteY43" fmla="*/ 34890 h 624370"/>
                  <a:gd name="connsiteX44" fmla="*/ 195484 w 1209098"/>
                  <a:gd name="connsiteY44" fmla="*/ 38243 h 624370"/>
                  <a:gd name="connsiteX45" fmla="*/ 138348 w 1209098"/>
                  <a:gd name="connsiteY45" fmla="*/ 52597 h 624370"/>
                  <a:gd name="connsiteX46" fmla="*/ 92312 w 1209098"/>
                  <a:gd name="connsiteY46" fmla="*/ 90278 h 624370"/>
                  <a:gd name="connsiteX47" fmla="*/ 56764 w 1209098"/>
                  <a:gd name="connsiteY47" fmla="*/ 123559 h 624370"/>
                  <a:gd name="connsiteX48" fmla="*/ 16067 w 1209098"/>
                  <a:gd name="connsiteY48" fmla="*/ 151610 h 6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09098" h="624370">
                    <a:moveTo>
                      <a:pt x="16067" y="151610"/>
                    </a:moveTo>
                    <a:cubicBezTo>
                      <a:pt x="9351" y="175832"/>
                      <a:pt x="4034" y="194977"/>
                      <a:pt x="-1327" y="214332"/>
                    </a:cubicBezTo>
                    <a:cubicBezTo>
                      <a:pt x="3160" y="231753"/>
                      <a:pt x="16465" y="246707"/>
                      <a:pt x="14683" y="266272"/>
                    </a:cubicBezTo>
                    <a:cubicBezTo>
                      <a:pt x="24878" y="281464"/>
                      <a:pt x="34097" y="297571"/>
                      <a:pt x="48995" y="308801"/>
                    </a:cubicBezTo>
                    <a:cubicBezTo>
                      <a:pt x="62356" y="318869"/>
                      <a:pt x="75814" y="329042"/>
                      <a:pt x="90254" y="337395"/>
                    </a:cubicBezTo>
                    <a:cubicBezTo>
                      <a:pt x="116470" y="352549"/>
                      <a:pt x="140309" y="370809"/>
                      <a:pt x="163756" y="389725"/>
                    </a:cubicBezTo>
                    <a:cubicBezTo>
                      <a:pt x="171586" y="396031"/>
                      <a:pt x="178796" y="403994"/>
                      <a:pt x="187721" y="407842"/>
                    </a:cubicBezTo>
                    <a:cubicBezTo>
                      <a:pt x="217201" y="420520"/>
                      <a:pt x="241918" y="440227"/>
                      <a:pt x="268312" y="457705"/>
                    </a:cubicBezTo>
                    <a:cubicBezTo>
                      <a:pt x="290610" y="472459"/>
                      <a:pt x="313404" y="486471"/>
                      <a:pt x="334987" y="502339"/>
                    </a:cubicBezTo>
                    <a:cubicBezTo>
                      <a:pt x="359333" y="520227"/>
                      <a:pt x="385317" y="535439"/>
                      <a:pt x="412921" y="547802"/>
                    </a:cubicBezTo>
                    <a:cubicBezTo>
                      <a:pt x="417502" y="549850"/>
                      <a:pt x="422074" y="552127"/>
                      <a:pt x="426884" y="553460"/>
                    </a:cubicBezTo>
                    <a:cubicBezTo>
                      <a:pt x="441686" y="557546"/>
                      <a:pt x="450411" y="572605"/>
                      <a:pt x="466213" y="574787"/>
                    </a:cubicBezTo>
                    <a:cubicBezTo>
                      <a:pt x="479491" y="576615"/>
                      <a:pt x="492845" y="578130"/>
                      <a:pt x="505923" y="580930"/>
                    </a:cubicBezTo>
                    <a:cubicBezTo>
                      <a:pt x="532117" y="586540"/>
                      <a:pt x="558387" y="592036"/>
                      <a:pt x="584171" y="599190"/>
                    </a:cubicBezTo>
                    <a:cubicBezTo>
                      <a:pt x="636149" y="613620"/>
                      <a:pt x="689317" y="620116"/>
                      <a:pt x="742867" y="621964"/>
                    </a:cubicBezTo>
                    <a:cubicBezTo>
                      <a:pt x="799769" y="623926"/>
                      <a:pt x="856776" y="623202"/>
                      <a:pt x="913745" y="623202"/>
                    </a:cubicBezTo>
                    <a:cubicBezTo>
                      <a:pt x="925413" y="623193"/>
                      <a:pt x="937615" y="622983"/>
                      <a:pt x="948673" y="619773"/>
                    </a:cubicBezTo>
                    <a:cubicBezTo>
                      <a:pt x="987183" y="608572"/>
                      <a:pt x="1027083" y="602761"/>
                      <a:pt x="1064983" y="589226"/>
                    </a:cubicBezTo>
                    <a:cubicBezTo>
                      <a:pt x="1082442" y="582997"/>
                      <a:pt x="1099111" y="575501"/>
                      <a:pt x="1113847" y="564052"/>
                    </a:cubicBezTo>
                    <a:cubicBezTo>
                      <a:pt x="1137687" y="545535"/>
                      <a:pt x="1162643" y="528666"/>
                      <a:pt x="1188856" y="513598"/>
                    </a:cubicBezTo>
                    <a:cubicBezTo>
                      <a:pt x="1201305" y="506445"/>
                      <a:pt x="1208173" y="495472"/>
                      <a:pt x="1207753" y="480565"/>
                    </a:cubicBezTo>
                    <a:cubicBezTo>
                      <a:pt x="1207449" y="470583"/>
                      <a:pt x="1207391" y="460591"/>
                      <a:pt x="1207239" y="450609"/>
                    </a:cubicBezTo>
                    <a:cubicBezTo>
                      <a:pt x="1196219" y="440046"/>
                      <a:pt x="1202153" y="424873"/>
                      <a:pt x="1197000" y="412966"/>
                    </a:cubicBezTo>
                    <a:cubicBezTo>
                      <a:pt x="1193771" y="405518"/>
                      <a:pt x="1188665" y="397755"/>
                      <a:pt x="1182274" y="393050"/>
                    </a:cubicBezTo>
                    <a:cubicBezTo>
                      <a:pt x="1172349" y="385753"/>
                      <a:pt x="1164919" y="378467"/>
                      <a:pt x="1162995" y="365494"/>
                    </a:cubicBezTo>
                    <a:cubicBezTo>
                      <a:pt x="1160500" y="348587"/>
                      <a:pt x="1151404" y="334252"/>
                      <a:pt x="1141726" y="320431"/>
                    </a:cubicBezTo>
                    <a:cubicBezTo>
                      <a:pt x="1133116" y="308153"/>
                      <a:pt x="1124334" y="296666"/>
                      <a:pt x="1123762" y="279969"/>
                    </a:cubicBezTo>
                    <a:cubicBezTo>
                      <a:pt x="1123229" y="264653"/>
                      <a:pt x="1103655" y="257614"/>
                      <a:pt x="1102578" y="241250"/>
                    </a:cubicBezTo>
                    <a:cubicBezTo>
                      <a:pt x="1086900" y="225962"/>
                      <a:pt x="1080576" y="203835"/>
                      <a:pt x="1064126" y="188957"/>
                    </a:cubicBezTo>
                    <a:cubicBezTo>
                      <a:pt x="1059316" y="184604"/>
                      <a:pt x="1055839" y="178366"/>
                      <a:pt x="1052982" y="172403"/>
                    </a:cubicBezTo>
                    <a:cubicBezTo>
                      <a:pt x="1045790" y="157411"/>
                      <a:pt x="1039923" y="141742"/>
                      <a:pt x="1032303" y="126978"/>
                    </a:cubicBezTo>
                    <a:cubicBezTo>
                      <a:pt x="1025483" y="113719"/>
                      <a:pt x="1016196" y="102127"/>
                      <a:pt x="1012710" y="86745"/>
                    </a:cubicBezTo>
                    <a:cubicBezTo>
                      <a:pt x="1009919" y="74438"/>
                      <a:pt x="996222" y="65228"/>
                      <a:pt x="1001128" y="50083"/>
                    </a:cubicBezTo>
                    <a:cubicBezTo>
                      <a:pt x="997251" y="44854"/>
                      <a:pt x="994031" y="38862"/>
                      <a:pt x="989259" y="34633"/>
                    </a:cubicBezTo>
                    <a:cubicBezTo>
                      <a:pt x="985735" y="31509"/>
                      <a:pt x="980239" y="29318"/>
                      <a:pt x="975496" y="29052"/>
                    </a:cubicBezTo>
                    <a:cubicBezTo>
                      <a:pt x="953807" y="27804"/>
                      <a:pt x="932614" y="21508"/>
                      <a:pt x="911231" y="20736"/>
                    </a:cubicBezTo>
                    <a:cubicBezTo>
                      <a:pt x="885980" y="19812"/>
                      <a:pt x="861291" y="15136"/>
                      <a:pt x="836259" y="13707"/>
                    </a:cubicBezTo>
                    <a:cubicBezTo>
                      <a:pt x="804522" y="11888"/>
                      <a:pt x="772642" y="9697"/>
                      <a:pt x="740943" y="10811"/>
                    </a:cubicBezTo>
                    <a:cubicBezTo>
                      <a:pt x="698985" y="12278"/>
                      <a:pt x="657227" y="10726"/>
                      <a:pt x="615622" y="6849"/>
                    </a:cubicBezTo>
                    <a:cubicBezTo>
                      <a:pt x="575512" y="3106"/>
                      <a:pt x="535393" y="2344"/>
                      <a:pt x="495226" y="1363"/>
                    </a:cubicBezTo>
                    <a:cubicBezTo>
                      <a:pt x="468442" y="705"/>
                      <a:pt x="441639" y="67"/>
                      <a:pt x="414845" y="-276"/>
                    </a:cubicBezTo>
                    <a:cubicBezTo>
                      <a:pt x="389927" y="-590"/>
                      <a:pt x="364429" y="-4638"/>
                      <a:pt x="341474" y="9706"/>
                    </a:cubicBezTo>
                    <a:cubicBezTo>
                      <a:pt x="315261" y="13069"/>
                      <a:pt x="290867" y="27661"/>
                      <a:pt x="263245" y="22537"/>
                    </a:cubicBezTo>
                    <a:cubicBezTo>
                      <a:pt x="246100" y="29004"/>
                      <a:pt x="228126" y="31957"/>
                      <a:pt x="210143" y="34890"/>
                    </a:cubicBezTo>
                    <a:cubicBezTo>
                      <a:pt x="205209" y="35691"/>
                      <a:pt x="200408" y="37434"/>
                      <a:pt x="195484" y="38243"/>
                    </a:cubicBezTo>
                    <a:cubicBezTo>
                      <a:pt x="176024" y="41444"/>
                      <a:pt x="154422" y="36453"/>
                      <a:pt x="138348" y="52597"/>
                    </a:cubicBezTo>
                    <a:cubicBezTo>
                      <a:pt x="124268" y="66742"/>
                      <a:pt x="102238" y="71114"/>
                      <a:pt x="92312" y="90278"/>
                    </a:cubicBezTo>
                    <a:cubicBezTo>
                      <a:pt x="76339" y="97032"/>
                      <a:pt x="69243" y="113272"/>
                      <a:pt x="56764" y="123559"/>
                    </a:cubicBezTo>
                    <a:cubicBezTo>
                      <a:pt x="43905" y="134150"/>
                      <a:pt x="29294" y="142628"/>
                      <a:pt x="16067" y="151610"/>
                    </a:cubicBezTo>
                  </a:path>
                </a:pathLst>
              </a:custGeom>
              <a:solidFill>
                <a:srgbClr val="66A64D"/>
              </a:solidFill>
              <a:ln w="953"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3BB7E463-D66E-6FCF-427E-B1B499B89B0B}"/>
                  </a:ext>
                </a:extLst>
              </p:cNvPr>
              <p:cNvSpPr/>
              <p:nvPr/>
            </p:nvSpPr>
            <p:spPr>
              <a:xfrm flipV="1">
                <a:off x="2015645" y="8218689"/>
                <a:ext cx="334663" cy="342926"/>
              </a:xfrm>
              <a:custGeom>
                <a:avLst/>
                <a:gdLst>
                  <a:gd name="connsiteX0" fmla="*/ 172241 w 334663"/>
                  <a:gd name="connsiteY0" fmla="*/ 289434 h 342926"/>
                  <a:gd name="connsiteX1" fmla="*/ 181871 w 334663"/>
                  <a:gd name="connsiteY1" fmla="*/ 261916 h 342926"/>
                  <a:gd name="connsiteX2" fmla="*/ 203026 w 334663"/>
                  <a:gd name="connsiteY2" fmla="*/ 260487 h 342926"/>
                  <a:gd name="connsiteX3" fmla="*/ 226658 w 334663"/>
                  <a:gd name="connsiteY3" fmla="*/ 286186 h 342926"/>
                  <a:gd name="connsiteX4" fmla="*/ 279779 w 334663"/>
                  <a:gd name="connsiteY4" fmla="*/ 330172 h 342926"/>
                  <a:gd name="connsiteX5" fmla="*/ 288361 w 334663"/>
                  <a:gd name="connsiteY5" fmla="*/ 327182 h 342926"/>
                  <a:gd name="connsiteX6" fmla="*/ 288427 w 334663"/>
                  <a:gd name="connsiteY6" fmla="*/ 323181 h 342926"/>
                  <a:gd name="connsiteX7" fmla="*/ 272578 w 334663"/>
                  <a:gd name="connsiteY7" fmla="*/ 304198 h 342926"/>
                  <a:gd name="connsiteX8" fmla="*/ 276788 w 334663"/>
                  <a:gd name="connsiteY8" fmla="*/ 282052 h 342926"/>
                  <a:gd name="connsiteX9" fmla="*/ 318279 w 334663"/>
                  <a:gd name="connsiteY9" fmla="*/ 255553 h 342926"/>
                  <a:gd name="connsiteX10" fmla="*/ 314697 w 334663"/>
                  <a:gd name="connsiteY10" fmla="*/ 179249 h 342926"/>
                  <a:gd name="connsiteX11" fmla="*/ 284779 w 334663"/>
                  <a:gd name="connsiteY11" fmla="*/ 152588 h 342926"/>
                  <a:gd name="connsiteX12" fmla="*/ 238145 w 334663"/>
                  <a:gd name="connsiteY12" fmla="*/ 125318 h 342926"/>
                  <a:gd name="connsiteX13" fmla="*/ 219895 w 334663"/>
                  <a:gd name="connsiteY13" fmla="*/ 117193 h 342926"/>
                  <a:gd name="connsiteX14" fmla="*/ 199873 w 334663"/>
                  <a:gd name="connsiteY14" fmla="*/ 96067 h 342926"/>
                  <a:gd name="connsiteX15" fmla="*/ 196102 w 334663"/>
                  <a:gd name="connsiteY15" fmla="*/ 86809 h 342926"/>
                  <a:gd name="connsiteX16" fmla="*/ 156049 w 334663"/>
                  <a:gd name="connsiteY16" fmla="*/ 7256 h 342926"/>
                  <a:gd name="connsiteX17" fmla="*/ 134399 w 334663"/>
                  <a:gd name="connsiteY17" fmla="*/ 198 h 342926"/>
                  <a:gd name="connsiteX18" fmla="*/ 124950 w 334663"/>
                  <a:gd name="connsiteY18" fmla="*/ 3398 h 342926"/>
                  <a:gd name="connsiteX19" fmla="*/ 13402 w 334663"/>
                  <a:gd name="connsiteY19" fmla="*/ 54490 h 342926"/>
                  <a:gd name="connsiteX20" fmla="*/ -228 w 334663"/>
                  <a:gd name="connsiteY20" fmla="*/ 99772 h 342926"/>
                  <a:gd name="connsiteX21" fmla="*/ 15584 w 334663"/>
                  <a:gd name="connsiteY21" fmla="*/ 136319 h 342926"/>
                  <a:gd name="connsiteX22" fmla="*/ 41511 w 334663"/>
                  <a:gd name="connsiteY22" fmla="*/ 184459 h 342926"/>
                  <a:gd name="connsiteX23" fmla="*/ 62980 w 334663"/>
                  <a:gd name="connsiteY23" fmla="*/ 213491 h 342926"/>
                  <a:gd name="connsiteX24" fmla="*/ 62913 w 334663"/>
                  <a:gd name="connsiteY24" fmla="*/ 241856 h 342926"/>
                  <a:gd name="connsiteX25" fmla="*/ 95117 w 334663"/>
                  <a:gd name="connsiteY25" fmla="*/ 333525 h 342926"/>
                  <a:gd name="connsiteX26" fmla="*/ 127350 w 334663"/>
                  <a:gd name="connsiteY26" fmla="*/ 338612 h 342926"/>
                  <a:gd name="connsiteX27" fmla="*/ 146648 w 334663"/>
                  <a:gd name="connsiteY27" fmla="*/ 323209 h 342926"/>
                  <a:gd name="connsiteX28" fmla="*/ 173689 w 334663"/>
                  <a:gd name="connsiteY28" fmla="*/ 287786 h 342926"/>
                  <a:gd name="connsiteX29" fmla="*/ 98137 w 334663"/>
                  <a:gd name="connsiteY29" fmla="*/ 271927 h 342926"/>
                  <a:gd name="connsiteX30" fmla="*/ 145457 w 334663"/>
                  <a:gd name="connsiteY30" fmla="*/ 282071 h 342926"/>
                  <a:gd name="connsiteX31" fmla="*/ 146676 w 334663"/>
                  <a:gd name="connsiteY31" fmla="*/ 290377 h 342926"/>
                  <a:gd name="connsiteX32" fmla="*/ 135332 w 334663"/>
                  <a:gd name="connsiteY32" fmla="*/ 306360 h 342926"/>
                  <a:gd name="connsiteX33" fmla="*/ 117282 w 334663"/>
                  <a:gd name="connsiteY33" fmla="*/ 305693 h 342926"/>
                  <a:gd name="connsiteX34" fmla="*/ 99594 w 334663"/>
                  <a:gd name="connsiteY34" fmla="*/ 270736 h 342926"/>
                  <a:gd name="connsiteX35" fmla="*/ 93527 w 334663"/>
                  <a:gd name="connsiteY35" fmla="*/ 258001 h 342926"/>
                  <a:gd name="connsiteX36" fmla="*/ 99832 w 334663"/>
                  <a:gd name="connsiteY36" fmla="*/ 253734 h 342926"/>
                  <a:gd name="connsiteX37" fmla="*/ 101718 w 334663"/>
                  <a:gd name="connsiteY37" fmla="*/ 258087 h 342926"/>
                  <a:gd name="connsiteX38" fmla="*/ 98137 w 334663"/>
                  <a:gd name="connsiteY38" fmla="*/ 271927 h 342926"/>
                  <a:gd name="connsiteX39" fmla="*/ 302458 w 334663"/>
                  <a:gd name="connsiteY39" fmla="*/ 229084 h 342926"/>
                  <a:gd name="connsiteX40" fmla="*/ 289361 w 334663"/>
                  <a:gd name="connsiteY40" fmla="*/ 246409 h 342926"/>
                  <a:gd name="connsiteX41" fmla="*/ 269816 w 334663"/>
                  <a:gd name="connsiteY41" fmla="*/ 246876 h 342926"/>
                  <a:gd name="connsiteX42" fmla="*/ 227610 w 334663"/>
                  <a:gd name="connsiteY42" fmla="*/ 222673 h 342926"/>
                  <a:gd name="connsiteX43" fmla="*/ 224829 w 334663"/>
                  <a:gd name="connsiteY43" fmla="*/ 209119 h 342926"/>
                  <a:gd name="connsiteX44" fmla="*/ 227734 w 334663"/>
                  <a:gd name="connsiteY44" fmla="*/ 170457 h 342926"/>
                  <a:gd name="connsiteX45" fmla="*/ 234983 w 334663"/>
                  <a:gd name="connsiteY45" fmla="*/ 160132 h 342926"/>
                  <a:gd name="connsiteX46" fmla="*/ 244498 w 334663"/>
                  <a:gd name="connsiteY46" fmla="*/ 161665 h 342926"/>
                  <a:gd name="connsiteX47" fmla="*/ 248518 w 334663"/>
                  <a:gd name="connsiteY47" fmla="*/ 164418 h 342926"/>
                  <a:gd name="connsiteX48" fmla="*/ 296324 w 334663"/>
                  <a:gd name="connsiteY48" fmla="*/ 214386 h 342926"/>
                  <a:gd name="connsiteX49" fmla="*/ 302458 w 334663"/>
                  <a:gd name="connsiteY49" fmla="*/ 229084 h 3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4663" h="342926">
                    <a:moveTo>
                      <a:pt x="172241" y="289434"/>
                    </a:moveTo>
                    <a:cubicBezTo>
                      <a:pt x="171165" y="278756"/>
                      <a:pt x="175432" y="270012"/>
                      <a:pt x="181871" y="261916"/>
                    </a:cubicBezTo>
                    <a:cubicBezTo>
                      <a:pt x="187986" y="254210"/>
                      <a:pt x="196445" y="253496"/>
                      <a:pt x="203026" y="260487"/>
                    </a:cubicBezTo>
                    <a:cubicBezTo>
                      <a:pt x="211018" y="268955"/>
                      <a:pt x="220162" y="276661"/>
                      <a:pt x="226658" y="286186"/>
                    </a:cubicBezTo>
                    <a:cubicBezTo>
                      <a:pt x="240260" y="306093"/>
                      <a:pt x="261291" y="316513"/>
                      <a:pt x="279779" y="330172"/>
                    </a:cubicBezTo>
                    <a:cubicBezTo>
                      <a:pt x="281198" y="331220"/>
                      <a:pt x="285589" y="328572"/>
                      <a:pt x="288361" y="327182"/>
                    </a:cubicBezTo>
                    <a:cubicBezTo>
                      <a:pt x="288951" y="326886"/>
                      <a:pt x="289104" y="324029"/>
                      <a:pt x="288427" y="323181"/>
                    </a:cubicBezTo>
                    <a:cubicBezTo>
                      <a:pt x="283293" y="316742"/>
                      <a:pt x="277959" y="310456"/>
                      <a:pt x="272578" y="304198"/>
                    </a:cubicBezTo>
                    <a:cubicBezTo>
                      <a:pt x="263167" y="293282"/>
                      <a:pt x="263948" y="285967"/>
                      <a:pt x="276788" y="282052"/>
                    </a:cubicBezTo>
                    <a:cubicBezTo>
                      <a:pt x="293352" y="277013"/>
                      <a:pt x="307173" y="268803"/>
                      <a:pt x="318279" y="255553"/>
                    </a:cubicBezTo>
                    <a:cubicBezTo>
                      <a:pt x="338510" y="231398"/>
                      <a:pt x="337300" y="200413"/>
                      <a:pt x="314697" y="179249"/>
                    </a:cubicBezTo>
                    <a:cubicBezTo>
                      <a:pt x="304953" y="170124"/>
                      <a:pt x="294257" y="161970"/>
                      <a:pt x="284779" y="152588"/>
                    </a:cubicBezTo>
                    <a:cubicBezTo>
                      <a:pt x="271483" y="139434"/>
                      <a:pt x="257309" y="128633"/>
                      <a:pt x="238145" y="125318"/>
                    </a:cubicBezTo>
                    <a:cubicBezTo>
                      <a:pt x="231782" y="124232"/>
                      <a:pt x="226020" y="119870"/>
                      <a:pt x="219895" y="117193"/>
                    </a:cubicBezTo>
                    <a:cubicBezTo>
                      <a:pt x="210208" y="112964"/>
                      <a:pt x="203493" y="106030"/>
                      <a:pt x="199873" y="96067"/>
                    </a:cubicBezTo>
                    <a:cubicBezTo>
                      <a:pt x="198730" y="92914"/>
                      <a:pt x="196549" y="89990"/>
                      <a:pt x="196102" y="86809"/>
                    </a:cubicBezTo>
                    <a:cubicBezTo>
                      <a:pt x="191815" y="55681"/>
                      <a:pt x="172861" y="32021"/>
                      <a:pt x="156049" y="7256"/>
                    </a:cubicBezTo>
                    <a:cubicBezTo>
                      <a:pt x="150677" y="-650"/>
                      <a:pt x="143362" y="-2831"/>
                      <a:pt x="134399" y="198"/>
                    </a:cubicBezTo>
                    <a:cubicBezTo>
                      <a:pt x="131236" y="1274"/>
                      <a:pt x="128112" y="3341"/>
                      <a:pt x="124950" y="3398"/>
                    </a:cubicBezTo>
                    <a:cubicBezTo>
                      <a:pt x="80297" y="4208"/>
                      <a:pt x="46445" y="28687"/>
                      <a:pt x="13402" y="54490"/>
                    </a:cubicBezTo>
                    <a:cubicBezTo>
                      <a:pt x="-1323" y="65996"/>
                      <a:pt x="-4695" y="82694"/>
                      <a:pt x="-228" y="99772"/>
                    </a:cubicBezTo>
                    <a:cubicBezTo>
                      <a:pt x="3106" y="112507"/>
                      <a:pt x="8326" y="125404"/>
                      <a:pt x="15584" y="136319"/>
                    </a:cubicBezTo>
                    <a:cubicBezTo>
                      <a:pt x="25785" y="151702"/>
                      <a:pt x="33586" y="167971"/>
                      <a:pt x="41511" y="184459"/>
                    </a:cubicBezTo>
                    <a:cubicBezTo>
                      <a:pt x="46435" y="194708"/>
                      <a:pt x="55132" y="203147"/>
                      <a:pt x="62980" y="213491"/>
                    </a:cubicBezTo>
                    <a:cubicBezTo>
                      <a:pt x="62980" y="222130"/>
                      <a:pt x="63314" y="232008"/>
                      <a:pt x="62913" y="241856"/>
                    </a:cubicBezTo>
                    <a:cubicBezTo>
                      <a:pt x="61647" y="273356"/>
                      <a:pt x="74267" y="309646"/>
                      <a:pt x="95117" y="333525"/>
                    </a:cubicBezTo>
                    <a:cubicBezTo>
                      <a:pt x="102271" y="341707"/>
                      <a:pt x="117378" y="344650"/>
                      <a:pt x="127350" y="338612"/>
                    </a:cubicBezTo>
                    <a:cubicBezTo>
                      <a:pt x="134342" y="334373"/>
                      <a:pt x="140618" y="328791"/>
                      <a:pt x="146648" y="323209"/>
                    </a:cubicBezTo>
                    <a:cubicBezTo>
                      <a:pt x="157668" y="312999"/>
                      <a:pt x="161212" y="296978"/>
                      <a:pt x="173689" y="287786"/>
                    </a:cubicBezTo>
                    <a:close/>
                    <a:moveTo>
                      <a:pt x="98137" y="271927"/>
                    </a:moveTo>
                    <a:cubicBezTo>
                      <a:pt x="115215" y="269069"/>
                      <a:pt x="130112" y="276899"/>
                      <a:pt x="145457" y="282071"/>
                    </a:cubicBezTo>
                    <a:cubicBezTo>
                      <a:pt x="146752" y="282519"/>
                      <a:pt x="147800" y="288310"/>
                      <a:pt x="146676" y="290377"/>
                    </a:cubicBezTo>
                    <a:cubicBezTo>
                      <a:pt x="143581" y="296092"/>
                      <a:pt x="139704" y="301531"/>
                      <a:pt x="135332" y="306360"/>
                    </a:cubicBezTo>
                    <a:cubicBezTo>
                      <a:pt x="131427" y="310665"/>
                      <a:pt x="121254" y="309570"/>
                      <a:pt x="117282" y="305693"/>
                    </a:cubicBezTo>
                    <a:cubicBezTo>
                      <a:pt x="107414" y="296035"/>
                      <a:pt x="102776" y="283824"/>
                      <a:pt x="99594" y="270736"/>
                    </a:cubicBezTo>
                    <a:cubicBezTo>
                      <a:pt x="97499" y="266507"/>
                      <a:pt x="94765" y="262459"/>
                      <a:pt x="93527" y="258001"/>
                    </a:cubicBezTo>
                    <a:cubicBezTo>
                      <a:pt x="92651" y="254839"/>
                      <a:pt x="95803" y="252829"/>
                      <a:pt x="99832" y="253734"/>
                    </a:cubicBezTo>
                    <a:cubicBezTo>
                      <a:pt x="100794" y="253953"/>
                      <a:pt x="101975" y="256744"/>
                      <a:pt x="101718" y="258087"/>
                    </a:cubicBezTo>
                    <a:cubicBezTo>
                      <a:pt x="100842" y="262764"/>
                      <a:pt x="99375" y="267326"/>
                      <a:pt x="98137" y="271927"/>
                    </a:cubicBezTo>
                    <a:moveTo>
                      <a:pt x="302458" y="229084"/>
                    </a:moveTo>
                    <a:cubicBezTo>
                      <a:pt x="301200" y="238085"/>
                      <a:pt x="294609" y="245876"/>
                      <a:pt x="289361" y="246409"/>
                    </a:cubicBezTo>
                    <a:cubicBezTo>
                      <a:pt x="282874" y="247067"/>
                      <a:pt x="276169" y="247848"/>
                      <a:pt x="269816" y="246876"/>
                    </a:cubicBezTo>
                    <a:cubicBezTo>
                      <a:pt x="252804" y="244276"/>
                      <a:pt x="239840" y="233646"/>
                      <a:pt x="227610" y="222673"/>
                    </a:cubicBezTo>
                    <a:cubicBezTo>
                      <a:pt x="224772" y="220120"/>
                      <a:pt x="223524" y="213015"/>
                      <a:pt x="224829" y="209119"/>
                    </a:cubicBezTo>
                    <a:cubicBezTo>
                      <a:pt x="229115" y="196317"/>
                      <a:pt x="231563" y="183878"/>
                      <a:pt x="227734" y="170457"/>
                    </a:cubicBezTo>
                    <a:cubicBezTo>
                      <a:pt x="226258" y="165285"/>
                      <a:pt x="230725" y="159875"/>
                      <a:pt x="234983" y="160132"/>
                    </a:cubicBezTo>
                    <a:cubicBezTo>
                      <a:pt x="238183" y="160303"/>
                      <a:pt x="241402" y="160846"/>
                      <a:pt x="244498" y="161665"/>
                    </a:cubicBezTo>
                    <a:cubicBezTo>
                      <a:pt x="245984" y="162056"/>
                      <a:pt x="247403" y="163275"/>
                      <a:pt x="248518" y="164418"/>
                    </a:cubicBezTo>
                    <a:cubicBezTo>
                      <a:pt x="264567" y="180973"/>
                      <a:pt x="280931" y="197251"/>
                      <a:pt x="296324" y="214386"/>
                    </a:cubicBezTo>
                    <a:cubicBezTo>
                      <a:pt x="300324" y="218835"/>
                      <a:pt x="301248" y="226026"/>
                      <a:pt x="302458" y="229084"/>
                    </a:cubicBezTo>
                  </a:path>
                </a:pathLst>
              </a:custGeom>
              <a:solidFill>
                <a:srgbClr val="66A64D"/>
              </a:solidFill>
              <a:ln w="953"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B5005265-0E9A-D29B-CD73-65A1275A80F1}"/>
                  </a:ext>
                </a:extLst>
              </p:cNvPr>
              <p:cNvSpPr/>
              <p:nvPr/>
            </p:nvSpPr>
            <p:spPr>
              <a:xfrm flipV="1">
                <a:off x="1636785" y="8968549"/>
                <a:ext cx="202163" cy="351112"/>
              </a:xfrm>
              <a:custGeom>
                <a:avLst/>
                <a:gdLst>
                  <a:gd name="connsiteX0" fmla="*/ 124222 w 202163"/>
                  <a:gd name="connsiteY0" fmla="*/ 350873 h 351112"/>
                  <a:gd name="connsiteX1" fmla="*/ 138861 w 202163"/>
                  <a:gd name="connsiteY1" fmla="*/ 348215 h 351112"/>
                  <a:gd name="connsiteX2" fmla="*/ 186334 w 202163"/>
                  <a:gd name="connsiteY2" fmla="*/ 320250 h 351112"/>
                  <a:gd name="connsiteX3" fmla="*/ 198107 w 202163"/>
                  <a:gd name="connsiteY3" fmla="*/ 279692 h 351112"/>
                  <a:gd name="connsiteX4" fmla="*/ 128736 w 202163"/>
                  <a:gd name="connsiteY4" fmla="*/ 152134 h 351112"/>
                  <a:gd name="connsiteX5" fmla="*/ 94913 w 202163"/>
                  <a:gd name="connsiteY5" fmla="*/ 115158 h 351112"/>
                  <a:gd name="connsiteX6" fmla="*/ 50774 w 202163"/>
                  <a:gd name="connsiteY6" fmla="*/ 48845 h 351112"/>
                  <a:gd name="connsiteX7" fmla="*/ 32524 w 202163"/>
                  <a:gd name="connsiteY7" fmla="*/ 7658 h 351112"/>
                  <a:gd name="connsiteX8" fmla="*/ 15522 w 202163"/>
                  <a:gd name="connsiteY8" fmla="*/ 153 h 351112"/>
                  <a:gd name="connsiteX9" fmla="*/ -1366 w 202163"/>
                  <a:gd name="connsiteY9" fmla="*/ 21965 h 351112"/>
                  <a:gd name="connsiteX10" fmla="*/ 7102 w 202163"/>
                  <a:gd name="connsiteY10" fmla="*/ 50626 h 351112"/>
                  <a:gd name="connsiteX11" fmla="*/ 27848 w 202163"/>
                  <a:gd name="connsiteY11" fmla="*/ 133112 h 351112"/>
                  <a:gd name="connsiteX12" fmla="*/ 37773 w 202163"/>
                  <a:gd name="connsiteY12" fmla="*/ 176984 h 351112"/>
                  <a:gd name="connsiteX13" fmla="*/ 45907 w 202163"/>
                  <a:gd name="connsiteY13" fmla="*/ 195053 h 351112"/>
                  <a:gd name="connsiteX14" fmla="*/ 88103 w 202163"/>
                  <a:gd name="connsiteY14" fmla="*/ 273520 h 351112"/>
                  <a:gd name="connsiteX15" fmla="*/ 124222 w 202163"/>
                  <a:gd name="connsiteY15" fmla="*/ 350873 h 3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163" h="351112">
                    <a:moveTo>
                      <a:pt x="124222" y="350873"/>
                    </a:moveTo>
                    <a:cubicBezTo>
                      <a:pt x="129470" y="350006"/>
                      <a:pt x="134880" y="350406"/>
                      <a:pt x="138861" y="348215"/>
                    </a:cubicBezTo>
                    <a:cubicBezTo>
                      <a:pt x="154940" y="339357"/>
                      <a:pt x="170723" y="329927"/>
                      <a:pt x="186334" y="320250"/>
                    </a:cubicBezTo>
                    <a:cubicBezTo>
                      <a:pt x="197574" y="313278"/>
                      <a:pt x="204432" y="292218"/>
                      <a:pt x="198107" y="279692"/>
                    </a:cubicBezTo>
                    <a:cubicBezTo>
                      <a:pt x="176295" y="236468"/>
                      <a:pt x="158702" y="190834"/>
                      <a:pt x="128736" y="152134"/>
                    </a:cubicBezTo>
                    <a:cubicBezTo>
                      <a:pt x="118535" y="138961"/>
                      <a:pt x="106972" y="126673"/>
                      <a:pt x="94913" y="115158"/>
                    </a:cubicBezTo>
                    <a:cubicBezTo>
                      <a:pt x="75120" y="96260"/>
                      <a:pt x="61366" y="73705"/>
                      <a:pt x="50774" y="48845"/>
                    </a:cubicBezTo>
                    <a:cubicBezTo>
                      <a:pt x="44888" y="35033"/>
                      <a:pt x="38820" y="21289"/>
                      <a:pt x="32524" y="7658"/>
                    </a:cubicBezTo>
                    <a:cubicBezTo>
                      <a:pt x="29953" y="2096"/>
                      <a:pt x="21037" y="-1467"/>
                      <a:pt x="15522" y="153"/>
                    </a:cubicBezTo>
                    <a:cubicBezTo>
                      <a:pt x="5273" y="3163"/>
                      <a:pt x="-3309" y="13640"/>
                      <a:pt x="-1366" y="21965"/>
                    </a:cubicBezTo>
                    <a:cubicBezTo>
                      <a:pt x="892" y="31661"/>
                      <a:pt x="3587" y="41329"/>
                      <a:pt x="7102" y="50626"/>
                    </a:cubicBezTo>
                    <a:cubicBezTo>
                      <a:pt x="17208" y="77353"/>
                      <a:pt x="24733" y="104547"/>
                      <a:pt x="27848" y="133112"/>
                    </a:cubicBezTo>
                    <a:cubicBezTo>
                      <a:pt x="29467" y="147933"/>
                      <a:pt x="33886" y="162506"/>
                      <a:pt x="37773" y="176984"/>
                    </a:cubicBezTo>
                    <a:cubicBezTo>
                      <a:pt x="39468" y="183319"/>
                      <a:pt x="41811" y="190148"/>
                      <a:pt x="45907" y="195053"/>
                    </a:cubicBezTo>
                    <a:cubicBezTo>
                      <a:pt x="65357" y="218370"/>
                      <a:pt x="75768" y="246688"/>
                      <a:pt x="88103" y="273520"/>
                    </a:cubicBezTo>
                    <a:cubicBezTo>
                      <a:pt x="99895" y="299171"/>
                      <a:pt x="112906" y="324222"/>
                      <a:pt x="124222" y="350873"/>
                    </a:cubicBezTo>
                  </a:path>
                </a:pathLst>
              </a:custGeom>
              <a:solidFill>
                <a:srgbClr val="66A64D"/>
              </a:solidFill>
              <a:ln w="953"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E43CB0CA-89D6-C34E-6FD5-5C68CFBDB3D0}"/>
                  </a:ext>
                </a:extLst>
              </p:cNvPr>
              <p:cNvSpPr/>
              <p:nvPr/>
            </p:nvSpPr>
            <p:spPr>
              <a:xfrm flipV="1">
                <a:off x="1759707" y="8834592"/>
                <a:ext cx="168311" cy="175313"/>
              </a:xfrm>
              <a:custGeom>
                <a:avLst/>
                <a:gdLst>
                  <a:gd name="connsiteX0" fmla="*/ 166496 w 168311"/>
                  <a:gd name="connsiteY0" fmla="*/ 67702 h 175313"/>
                  <a:gd name="connsiteX1" fmla="*/ 159438 w 168311"/>
                  <a:gd name="connsiteY1" fmla="*/ 48900 h 175313"/>
                  <a:gd name="connsiteX2" fmla="*/ 123176 w 168311"/>
                  <a:gd name="connsiteY2" fmla="*/ 1818 h 175313"/>
                  <a:gd name="connsiteX3" fmla="*/ 109641 w 168311"/>
                  <a:gd name="connsiteY3" fmla="*/ 2484 h 175313"/>
                  <a:gd name="connsiteX4" fmla="*/ 47500 w 168311"/>
                  <a:gd name="connsiteY4" fmla="*/ 51529 h 175313"/>
                  <a:gd name="connsiteX5" fmla="*/ 8438 w 168311"/>
                  <a:gd name="connsiteY5" fmla="*/ 82171 h 175313"/>
                  <a:gd name="connsiteX6" fmla="*/ -763 w 168311"/>
                  <a:gd name="connsiteY6" fmla="*/ 118956 h 175313"/>
                  <a:gd name="connsiteX7" fmla="*/ 37042 w 168311"/>
                  <a:gd name="connsiteY7" fmla="*/ 169382 h 175313"/>
                  <a:gd name="connsiteX8" fmla="*/ 79428 w 168311"/>
                  <a:gd name="connsiteY8" fmla="*/ 168924 h 175313"/>
                  <a:gd name="connsiteX9" fmla="*/ 127748 w 168311"/>
                  <a:gd name="connsiteY9" fmla="*/ 126109 h 175313"/>
                  <a:gd name="connsiteX10" fmla="*/ 156800 w 168311"/>
                  <a:gd name="connsiteY10" fmla="*/ 99058 h 175313"/>
                  <a:gd name="connsiteX11" fmla="*/ 166496 w 168311"/>
                  <a:gd name="connsiteY11" fmla="*/ 67702 h 17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11" h="175313">
                    <a:moveTo>
                      <a:pt x="166496" y="67702"/>
                    </a:moveTo>
                    <a:cubicBezTo>
                      <a:pt x="165191" y="64054"/>
                      <a:pt x="163924" y="55358"/>
                      <a:pt x="159438" y="48900"/>
                    </a:cubicBezTo>
                    <a:cubicBezTo>
                      <a:pt x="148141" y="32660"/>
                      <a:pt x="135426" y="17382"/>
                      <a:pt x="123176" y="1818"/>
                    </a:cubicBezTo>
                    <a:cubicBezTo>
                      <a:pt x="120624" y="-1411"/>
                      <a:pt x="112613" y="-1326"/>
                      <a:pt x="109641" y="2484"/>
                    </a:cubicBezTo>
                    <a:cubicBezTo>
                      <a:pt x="92915" y="23973"/>
                      <a:pt x="69341" y="36546"/>
                      <a:pt x="47500" y="51529"/>
                    </a:cubicBezTo>
                    <a:cubicBezTo>
                      <a:pt x="33860" y="60892"/>
                      <a:pt x="20221" y="70674"/>
                      <a:pt x="8438" y="82171"/>
                    </a:cubicBezTo>
                    <a:cubicBezTo>
                      <a:pt x="-1344" y="91724"/>
                      <a:pt x="-3230" y="104269"/>
                      <a:pt x="-763" y="118956"/>
                    </a:cubicBezTo>
                    <a:cubicBezTo>
                      <a:pt x="3285" y="143054"/>
                      <a:pt x="22307" y="154408"/>
                      <a:pt x="37042" y="169382"/>
                    </a:cubicBezTo>
                    <a:cubicBezTo>
                      <a:pt x="44719" y="177202"/>
                      <a:pt x="70979" y="176173"/>
                      <a:pt x="79428" y="168924"/>
                    </a:cubicBezTo>
                    <a:cubicBezTo>
                      <a:pt x="95754" y="154904"/>
                      <a:pt x="111775" y="140530"/>
                      <a:pt x="127748" y="126109"/>
                    </a:cubicBezTo>
                    <a:cubicBezTo>
                      <a:pt x="137569" y="117242"/>
                      <a:pt x="146703" y="107574"/>
                      <a:pt x="156800" y="99058"/>
                    </a:cubicBezTo>
                    <a:cubicBezTo>
                      <a:pt x="165515" y="91724"/>
                      <a:pt x="166944" y="82447"/>
                      <a:pt x="166496" y="67702"/>
                    </a:cubicBezTo>
                  </a:path>
                </a:pathLst>
              </a:custGeom>
              <a:solidFill>
                <a:srgbClr val="66A64D"/>
              </a:solidFill>
              <a:ln w="953"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753FA98C-E74D-9784-0986-687E7E1A6F2F}"/>
                  </a:ext>
                </a:extLst>
              </p:cNvPr>
              <p:cNvSpPr/>
              <p:nvPr/>
            </p:nvSpPr>
            <p:spPr>
              <a:xfrm flipV="1">
                <a:off x="1842039" y="8718003"/>
                <a:ext cx="176523" cy="165353"/>
              </a:xfrm>
              <a:custGeom>
                <a:avLst/>
                <a:gdLst>
                  <a:gd name="connsiteX0" fmla="*/ -1824 w 176523"/>
                  <a:gd name="connsiteY0" fmla="*/ 109463 h 165353"/>
                  <a:gd name="connsiteX1" fmla="*/ 17836 w 176523"/>
                  <a:gd name="connsiteY1" fmla="*/ 143791 h 165353"/>
                  <a:gd name="connsiteX2" fmla="*/ 54412 w 176523"/>
                  <a:gd name="connsiteY2" fmla="*/ 164718 h 165353"/>
                  <a:gd name="connsiteX3" fmla="*/ 84273 w 176523"/>
                  <a:gd name="connsiteY3" fmla="*/ 152545 h 165353"/>
                  <a:gd name="connsiteX4" fmla="*/ 99608 w 176523"/>
                  <a:gd name="connsiteY4" fmla="*/ 140334 h 165353"/>
                  <a:gd name="connsiteX5" fmla="*/ 149014 w 176523"/>
                  <a:gd name="connsiteY5" fmla="*/ 100243 h 165353"/>
                  <a:gd name="connsiteX6" fmla="*/ 169369 w 176523"/>
                  <a:gd name="connsiteY6" fmla="*/ 48008 h 165353"/>
                  <a:gd name="connsiteX7" fmla="*/ 138822 w 176523"/>
                  <a:gd name="connsiteY7" fmla="*/ 2583 h 165353"/>
                  <a:gd name="connsiteX8" fmla="*/ 129716 w 176523"/>
                  <a:gd name="connsiteY8" fmla="*/ -636 h 165353"/>
                  <a:gd name="connsiteX9" fmla="*/ 58717 w 176523"/>
                  <a:gd name="connsiteY9" fmla="*/ 45960 h 165353"/>
                  <a:gd name="connsiteX10" fmla="*/ 51392 w 176523"/>
                  <a:gd name="connsiteY10" fmla="*/ 52589 h 165353"/>
                  <a:gd name="connsiteX11" fmla="*/ 21389 w 176523"/>
                  <a:gd name="connsiteY11" fmla="*/ 77869 h 165353"/>
                  <a:gd name="connsiteX12" fmla="*/ -1824 w 176523"/>
                  <a:gd name="connsiteY12" fmla="*/ 109463 h 165353"/>
                  <a:gd name="connsiteX13" fmla="*/ 114800 w 176523"/>
                  <a:gd name="connsiteY13" fmla="*/ 37997 h 165353"/>
                  <a:gd name="connsiteX14" fmla="*/ 116296 w 176523"/>
                  <a:gd name="connsiteY14" fmla="*/ 30548 h 165353"/>
                  <a:gd name="connsiteX15" fmla="*/ 119544 w 176523"/>
                  <a:gd name="connsiteY15" fmla="*/ 29234 h 165353"/>
                  <a:gd name="connsiteX16" fmla="*/ 121182 w 176523"/>
                  <a:gd name="connsiteY16" fmla="*/ 35463 h 165353"/>
                  <a:gd name="connsiteX17" fmla="*/ 113800 w 176523"/>
                  <a:gd name="connsiteY17" fmla="*/ 36978 h 165353"/>
                  <a:gd name="connsiteX18" fmla="*/ 113486 w 176523"/>
                  <a:gd name="connsiteY18" fmla="*/ 41283 h 165353"/>
                  <a:gd name="connsiteX19" fmla="*/ 110133 w 176523"/>
                  <a:gd name="connsiteY19" fmla="*/ 41655 h 165353"/>
                  <a:gd name="connsiteX20" fmla="*/ 114800 w 176523"/>
                  <a:gd name="connsiteY20" fmla="*/ 37997 h 16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523" h="165353">
                    <a:moveTo>
                      <a:pt x="-1824" y="109463"/>
                    </a:moveTo>
                    <a:cubicBezTo>
                      <a:pt x="2119" y="123141"/>
                      <a:pt x="7682" y="134504"/>
                      <a:pt x="17836" y="143791"/>
                    </a:cubicBezTo>
                    <a:cubicBezTo>
                      <a:pt x="27827" y="152945"/>
                      <a:pt x="37524" y="161908"/>
                      <a:pt x="54412" y="164718"/>
                    </a:cubicBezTo>
                    <a:cubicBezTo>
                      <a:pt x="62803" y="161374"/>
                      <a:pt x="73881" y="157640"/>
                      <a:pt x="84273" y="152545"/>
                    </a:cubicBezTo>
                    <a:cubicBezTo>
                      <a:pt x="90073" y="149706"/>
                      <a:pt x="96712" y="145658"/>
                      <a:pt x="99608" y="140334"/>
                    </a:cubicBezTo>
                    <a:cubicBezTo>
                      <a:pt x="110733" y="119940"/>
                      <a:pt x="128697" y="109330"/>
                      <a:pt x="149014" y="100243"/>
                    </a:cubicBezTo>
                    <a:cubicBezTo>
                      <a:pt x="174865" y="88699"/>
                      <a:pt x="180294" y="72773"/>
                      <a:pt x="169369" y="48008"/>
                    </a:cubicBezTo>
                    <a:cubicBezTo>
                      <a:pt x="161863" y="31025"/>
                      <a:pt x="151929" y="15680"/>
                      <a:pt x="138822" y="2583"/>
                    </a:cubicBezTo>
                    <a:cubicBezTo>
                      <a:pt x="136774" y="526"/>
                      <a:pt x="132802" y="392"/>
                      <a:pt x="129716" y="-636"/>
                    </a:cubicBezTo>
                    <a:cubicBezTo>
                      <a:pt x="105389" y="13889"/>
                      <a:pt x="84596" y="33749"/>
                      <a:pt x="58717" y="45960"/>
                    </a:cubicBezTo>
                    <a:cubicBezTo>
                      <a:pt x="55831" y="47322"/>
                      <a:pt x="52688" y="49817"/>
                      <a:pt x="51392" y="52589"/>
                    </a:cubicBezTo>
                    <a:cubicBezTo>
                      <a:pt x="45230" y="65877"/>
                      <a:pt x="30151" y="68305"/>
                      <a:pt x="21389" y="77869"/>
                    </a:cubicBezTo>
                    <a:cubicBezTo>
                      <a:pt x="12492" y="87594"/>
                      <a:pt x="5615" y="99147"/>
                      <a:pt x="-1824" y="109463"/>
                    </a:cubicBezTo>
                    <a:moveTo>
                      <a:pt x="114800" y="37997"/>
                    </a:moveTo>
                    <a:cubicBezTo>
                      <a:pt x="115257" y="35492"/>
                      <a:pt x="115467" y="32911"/>
                      <a:pt x="116296" y="30548"/>
                    </a:cubicBezTo>
                    <a:cubicBezTo>
                      <a:pt x="116562" y="29777"/>
                      <a:pt x="118763" y="28881"/>
                      <a:pt x="119544" y="29234"/>
                    </a:cubicBezTo>
                    <a:cubicBezTo>
                      <a:pt x="123182" y="30872"/>
                      <a:pt x="123982" y="33644"/>
                      <a:pt x="121182" y="35463"/>
                    </a:cubicBezTo>
                    <a:cubicBezTo>
                      <a:pt x="119210" y="36740"/>
                      <a:pt x="116296" y="36521"/>
                      <a:pt x="113800" y="36978"/>
                    </a:cubicBezTo>
                    <a:cubicBezTo>
                      <a:pt x="113743" y="38454"/>
                      <a:pt x="114076" y="40083"/>
                      <a:pt x="113486" y="41283"/>
                    </a:cubicBezTo>
                    <a:cubicBezTo>
                      <a:pt x="113209" y="41874"/>
                      <a:pt x="110228" y="41940"/>
                      <a:pt x="110133" y="41655"/>
                    </a:cubicBezTo>
                    <a:cubicBezTo>
                      <a:pt x="108885" y="38092"/>
                      <a:pt x="110561" y="36816"/>
                      <a:pt x="114800" y="37997"/>
                    </a:cubicBezTo>
                  </a:path>
                </a:pathLst>
              </a:custGeom>
              <a:solidFill>
                <a:srgbClr val="66A64D"/>
              </a:solidFill>
              <a:ln w="953"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F367C77D-C141-3131-D10B-8CBD2F58B38F}"/>
                  </a:ext>
                </a:extLst>
              </p:cNvPr>
              <p:cNvSpPr/>
              <p:nvPr/>
            </p:nvSpPr>
            <p:spPr>
              <a:xfrm flipV="1">
                <a:off x="1912753" y="8610637"/>
                <a:ext cx="170487" cy="143894"/>
              </a:xfrm>
              <a:custGeom>
                <a:avLst/>
                <a:gdLst>
                  <a:gd name="connsiteX0" fmla="*/ 168600 w 170487"/>
                  <a:gd name="connsiteY0" fmla="*/ 56101 h 143894"/>
                  <a:gd name="connsiteX1" fmla="*/ 126671 w 170487"/>
                  <a:gd name="connsiteY1" fmla="*/ -773 h 143894"/>
                  <a:gd name="connsiteX2" fmla="*/ 99753 w 170487"/>
                  <a:gd name="connsiteY2" fmla="*/ 9105 h 143894"/>
                  <a:gd name="connsiteX3" fmla="*/ 36822 w 170487"/>
                  <a:gd name="connsiteY3" fmla="*/ 49367 h 143894"/>
                  <a:gd name="connsiteX4" fmla="*/ 14504 w 170487"/>
                  <a:gd name="connsiteY4" fmla="*/ 58977 h 143894"/>
                  <a:gd name="connsiteX5" fmla="*/ -1631 w 170487"/>
                  <a:gd name="connsiteY5" fmla="*/ 83819 h 143894"/>
                  <a:gd name="connsiteX6" fmla="*/ 24239 w 170487"/>
                  <a:gd name="connsiteY6" fmla="*/ 136816 h 143894"/>
                  <a:gd name="connsiteX7" fmla="*/ 51652 w 170487"/>
                  <a:gd name="connsiteY7" fmla="*/ 139064 h 143894"/>
                  <a:gd name="connsiteX8" fmla="*/ 73093 w 170487"/>
                  <a:gd name="connsiteY8" fmla="*/ 118166 h 143894"/>
                  <a:gd name="connsiteX9" fmla="*/ 142978 w 170487"/>
                  <a:gd name="connsiteY9" fmla="*/ 70217 h 143894"/>
                  <a:gd name="connsiteX10" fmla="*/ 168600 w 170487"/>
                  <a:gd name="connsiteY10" fmla="*/ 56101 h 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87" h="143894">
                    <a:moveTo>
                      <a:pt x="168600" y="56101"/>
                    </a:moveTo>
                    <a:cubicBezTo>
                      <a:pt x="162028" y="33584"/>
                      <a:pt x="162028" y="33584"/>
                      <a:pt x="126671" y="-773"/>
                    </a:cubicBezTo>
                    <a:cubicBezTo>
                      <a:pt x="118146" y="2256"/>
                      <a:pt x="108078" y="4199"/>
                      <a:pt x="99753" y="9105"/>
                    </a:cubicBezTo>
                    <a:cubicBezTo>
                      <a:pt x="78312" y="21744"/>
                      <a:pt x="57319" y="35241"/>
                      <a:pt x="36822" y="49367"/>
                    </a:cubicBezTo>
                    <a:cubicBezTo>
                      <a:pt x="29744" y="54234"/>
                      <a:pt x="22906" y="57206"/>
                      <a:pt x="14504" y="58977"/>
                    </a:cubicBezTo>
                    <a:cubicBezTo>
                      <a:pt x="-31" y="62035"/>
                      <a:pt x="-2860" y="69455"/>
                      <a:pt x="-1631" y="83819"/>
                    </a:cubicBezTo>
                    <a:cubicBezTo>
                      <a:pt x="188" y="105145"/>
                      <a:pt x="12761" y="120623"/>
                      <a:pt x="24239" y="136816"/>
                    </a:cubicBezTo>
                    <a:cubicBezTo>
                      <a:pt x="29506" y="144226"/>
                      <a:pt x="45013" y="145274"/>
                      <a:pt x="51652" y="139064"/>
                    </a:cubicBezTo>
                    <a:cubicBezTo>
                      <a:pt x="58948" y="132253"/>
                      <a:pt x="65587" y="124719"/>
                      <a:pt x="73093" y="118166"/>
                    </a:cubicBezTo>
                    <a:cubicBezTo>
                      <a:pt x="94486" y="99468"/>
                      <a:pt x="117603" y="83190"/>
                      <a:pt x="142978" y="70217"/>
                    </a:cubicBezTo>
                    <a:cubicBezTo>
                      <a:pt x="151760" y="65721"/>
                      <a:pt x="160275" y="60702"/>
                      <a:pt x="168600" y="56101"/>
                    </a:cubicBezTo>
                  </a:path>
                </a:pathLst>
              </a:custGeom>
              <a:solidFill>
                <a:srgbClr val="66A64D"/>
              </a:solidFill>
              <a:ln w="953"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B0569794-A174-0E95-1F4F-EDEF41C61AB5}"/>
                  </a:ext>
                </a:extLst>
              </p:cNvPr>
              <p:cNvSpPr/>
              <p:nvPr/>
            </p:nvSpPr>
            <p:spPr>
              <a:xfrm flipV="1">
                <a:off x="2102422" y="7858125"/>
                <a:ext cx="117760" cy="417093"/>
              </a:xfrm>
              <a:custGeom>
                <a:avLst/>
                <a:gdLst>
                  <a:gd name="connsiteX0" fmla="*/ 111774 w 117760"/>
                  <a:gd name="connsiteY0" fmla="*/ 68280 h 417093"/>
                  <a:gd name="connsiteX1" fmla="*/ 103897 w 117760"/>
                  <a:gd name="connsiteY1" fmla="*/ 147557 h 417093"/>
                  <a:gd name="connsiteX2" fmla="*/ 100868 w 117760"/>
                  <a:gd name="connsiteY2" fmla="*/ 192391 h 417093"/>
                  <a:gd name="connsiteX3" fmla="*/ 54300 w 117760"/>
                  <a:gd name="connsiteY3" fmla="*/ 345972 h 417093"/>
                  <a:gd name="connsiteX4" fmla="*/ 33021 w 117760"/>
                  <a:gd name="connsiteY4" fmla="*/ 391311 h 417093"/>
                  <a:gd name="connsiteX5" fmla="*/ 24782 w 117760"/>
                  <a:gd name="connsiteY5" fmla="*/ 400379 h 417093"/>
                  <a:gd name="connsiteX6" fmla="*/ 24782 w 117760"/>
                  <a:gd name="connsiteY6" fmla="*/ 400446 h 417093"/>
                  <a:gd name="connsiteX7" fmla="*/ 24363 w 117760"/>
                  <a:gd name="connsiteY7" fmla="*/ 403275 h 417093"/>
                  <a:gd name="connsiteX8" fmla="*/ 23325 w 117760"/>
                  <a:gd name="connsiteY8" fmla="*/ 405827 h 417093"/>
                  <a:gd name="connsiteX9" fmla="*/ 21363 w 117760"/>
                  <a:gd name="connsiteY9" fmla="*/ 408532 h 417093"/>
                  <a:gd name="connsiteX10" fmla="*/ 19229 w 117760"/>
                  <a:gd name="connsiteY10" fmla="*/ 410228 h 417093"/>
                  <a:gd name="connsiteX11" fmla="*/ 18677 w 117760"/>
                  <a:gd name="connsiteY11" fmla="*/ 410561 h 417093"/>
                  <a:gd name="connsiteX12" fmla="*/ 16057 w 117760"/>
                  <a:gd name="connsiteY12" fmla="*/ 411399 h 417093"/>
                  <a:gd name="connsiteX13" fmla="*/ 8514 w 117760"/>
                  <a:gd name="connsiteY13" fmla="*/ 415609 h 417093"/>
                  <a:gd name="connsiteX14" fmla="*/ 3961 w 117760"/>
                  <a:gd name="connsiteY14" fmla="*/ 414381 h 417093"/>
                  <a:gd name="connsiteX15" fmla="*/ 712 w 117760"/>
                  <a:gd name="connsiteY15" fmla="*/ 411133 h 417093"/>
                  <a:gd name="connsiteX16" fmla="*/ -2 w 117760"/>
                  <a:gd name="connsiteY16" fmla="*/ 409847 h 417093"/>
                  <a:gd name="connsiteX17" fmla="*/ -1421 w 117760"/>
                  <a:gd name="connsiteY17" fmla="*/ 406313 h 417093"/>
                  <a:gd name="connsiteX18" fmla="*/ -1993 w 117760"/>
                  <a:gd name="connsiteY18" fmla="*/ 402636 h 417093"/>
                  <a:gd name="connsiteX19" fmla="*/ -2012 w 117760"/>
                  <a:gd name="connsiteY19" fmla="*/ 401027 h 417093"/>
                  <a:gd name="connsiteX20" fmla="*/ 27 w 117760"/>
                  <a:gd name="connsiteY20" fmla="*/ 394026 h 417093"/>
                  <a:gd name="connsiteX21" fmla="*/ 1046 w 117760"/>
                  <a:gd name="connsiteY21" fmla="*/ 392673 h 417093"/>
                  <a:gd name="connsiteX22" fmla="*/ 2103 w 117760"/>
                  <a:gd name="connsiteY22" fmla="*/ 391349 h 417093"/>
                  <a:gd name="connsiteX23" fmla="*/ 4875 w 117760"/>
                  <a:gd name="connsiteY23" fmla="*/ 389168 h 417093"/>
                  <a:gd name="connsiteX24" fmla="*/ 6151 w 117760"/>
                  <a:gd name="connsiteY24" fmla="*/ 388578 h 417093"/>
                  <a:gd name="connsiteX25" fmla="*/ 10904 w 117760"/>
                  <a:gd name="connsiteY25" fmla="*/ 380567 h 417093"/>
                  <a:gd name="connsiteX26" fmla="*/ 20934 w 117760"/>
                  <a:gd name="connsiteY26" fmla="*/ 369889 h 417093"/>
                  <a:gd name="connsiteX27" fmla="*/ 45528 w 117760"/>
                  <a:gd name="connsiteY27" fmla="*/ 294461 h 417093"/>
                  <a:gd name="connsiteX28" fmla="*/ 65501 w 117760"/>
                  <a:gd name="connsiteY28" fmla="*/ 227300 h 417093"/>
                  <a:gd name="connsiteX29" fmla="*/ 70159 w 117760"/>
                  <a:gd name="connsiteY29" fmla="*/ 208060 h 417093"/>
                  <a:gd name="connsiteX30" fmla="*/ 74426 w 117760"/>
                  <a:gd name="connsiteY30" fmla="*/ 168464 h 417093"/>
                  <a:gd name="connsiteX31" fmla="*/ 73588 w 117760"/>
                  <a:gd name="connsiteY31" fmla="*/ 153767 h 417093"/>
                  <a:gd name="connsiteX32" fmla="*/ 77941 w 117760"/>
                  <a:gd name="connsiteY32" fmla="*/ 89540 h 417093"/>
                  <a:gd name="connsiteX33" fmla="*/ 82294 w 117760"/>
                  <a:gd name="connsiteY33" fmla="*/ 70547 h 417093"/>
                  <a:gd name="connsiteX34" fmla="*/ 86819 w 117760"/>
                  <a:gd name="connsiteY34" fmla="*/ 2234 h 417093"/>
                  <a:gd name="connsiteX35" fmla="*/ 90228 w 117760"/>
                  <a:gd name="connsiteY35" fmla="*/ 1139 h 417093"/>
                  <a:gd name="connsiteX36" fmla="*/ 114003 w 117760"/>
                  <a:gd name="connsiteY36" fmla="*/ 13397 h 417093"/>
                  <a:gd name="connsiteX37" fmla="*/ 111774 w 117760"/>
                  <a:gd name="connsiteY37" fmla="*/ 68280 h 4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760" h="417093">
                    <a:moveTo>
                      <a:pt x="111774" y="68280"/>
                    </a:moveTo>
                    <a:cubicBezTo>
                      <a:pt x="102706" y="94302"/>
                      <a:pt x="102516" y="120611"/>
                      <a:pt x="103897" y="147557"/>
                    </a:cubicBezTo>
                    <a:cubicBezTo>
                      <a:pt x="104659" y="162463"/>
                      <a:pt x="104754" y="178199"/>
                      <a:pt x="100868" y="192391"/>
                    </a:cubicBezTo>
                    <a:cubicBezTo>
                      <a:pt x="86742" y="243988"/>
                      <a:pt x="74264" y="296156"/>
                      <a:pt x="54300" y="345972"/>
                    </a:cubicBezTo>
                    <a:cubicBezTo>
                      <a:pt x="48099" y="361460"/>
                      <a:pt x="40918" y="376624"/>
                      <a:pt x="33021" y="391311"/>
                    </a:cubicBezTo>
                    <a:cubicBezTo>
                      <a:pt x="31154" y="394788"/>
                      <a:pt x="28087" y="397702"/>
                      <a:pt x="24782" y="400379"/>
                    </a:cubicBezTo>
                    <a:cubicBezTo>
                      <a:pt x="24773" y="400407"/>
                      <a:pt x="24782" y="400427"/>
                      <a:pt x="24782" y="400446"/>
                    </a:cubicBezTo>
                    <a:cubicBezTo>
                      <a:pt x="24668" y="401379"/>
                      <a:pt x="24611" y="402360"/>
                      <a:pt x="24363" y="403275"/>
                    </a:cubicBezTo>
                    <a:cubicBezTo>
                      <a:pt x="24134" y="404151"/>
                      <a:pt x="23687" y="404999"/>
                      <a:pt x="23325" y="405827"/>
                    </a:cubicBezTo>
                    <a:cubicBezTo>
                      <a:pt x="22877" y="406837"/>
                      <a:pt x="22087" y="407742"/>
                      <a:pt x="21363" y="408532"/>
                    </a:cubicBezTo>
                    <a:cubicBezTo>
                      <a:pt x="20753" y="409190"/>
                      <a:pt x="19944" y="409713"/>
                      <a:pt x="19229" y="410228"/>
                    </a:cubicBezTo>
                    <a:cubicBezTo>
                      <a:pt x="19048" y="410361"/>
                      <a:pt x="18877" y="410466"/>
                      <a:pt x="18677" y="410561"/>
                    </a:cubicBezTo>
                    <a:cubicBezTo>
                      <a:pt x="17867" y="411075"/>
                      <a:pt x="16962" y="411247"/>
                      <a:pt x="16057" y="411399"/>
                    </a:cubicBezTo>
                    <a:cubicBezTo>
                      <a:pt x="14429" y="413962"/>
                      <a:pt x="11552" y="415609"/>
                      <a:pt x="8514" y="415609"/>
                    </a:cubicBezTo>
                    <a:cubicBezTo>
                      <a:pt x="6885" y="415600"/>
                      <a:pt x="5370" y="415190"/>
                      <a:pt x="3961" y="414381"/>
                    </a:cubicBezTo>
                    <a:cubicBezTo>
                      <a:pt x="2598" y="413571"/>
                      <a:pt x="1522" y="412495"/>
                      <a:pt x="712" y="411133"/>
                    </a:cubicBezTo>
                    <a:cubicBezTo>
                      <a:pt x="446" y="410723"/>
                      <a:pt x="208" y="410294"/>
                      <a:pt x="-2" y="409847"/>
                    </a:cubicBezTo>
                    <a:cubicBezTo>
                      <a:pt x="-526" y="408704"/>
                      <a:pt x="-1078" y="407532"/>
                      <a:pt x="-1421" y="406313"/>
                    </a:cubicBezTo>
                    <a:cubicBezTo>
                      <a:pt x="-1754" y="405122"/>
                      <a:pt x="-1869" y="403827"/>
                      <a:pt x="-1993" y="402636"/>
                    </a:cubicBezTo>
                    <a:cubicBezTo>
                      <a:pt x="-2050" y="402103"/>
                      <a:pt x="-2059" y="401570"/>
                      <a:pt x="-2012" y="401027"/>
                    </a:cubicBezTo>
                    <a:cubicBezTo>
                      <a:pt x="-1764" y="398531"/>
                      <a:pt x="-1335" y="396207"/>
                      <a:pt x="27" y="394026"/>
                    </a:cubicBezTo>
                    <a:cubicBezTo>
                      <a:pt x="322" y="393550"/>
                      <a:pt x="703" y="393111"/>
                      <a:pt x="1046" y="392673"/>
                    </a:cubicBezTo>
                    <a:cubicBezTo>
                      <a:pt x="1389" y="392235"/>
                      <a:pt x="1713" y="391759"/>
                      <a:pt x="2103" y="391349"/>
                    </a:cubicBezTo>
                    <a:cubicBezTo>
                      <a:pt x="2922" y="390511"/>
                      <a:pt x="3894" y="389806"/>
                      <a:pt x="4875" y="389168"/>
                    </a:cubicBezTo>
                    <a:cubicBezTo>
                      <a:pt x="5256" y="388911"/>
                      <a:pt x="5713" y="388777"/>
                      <a:pt x="6151" y="388578"/>
                    </a:cubicBezTo>
                    <a:cubicBezTo>
                      <a:pt x="7370" y="385767"/>
                      <a:pt x="9152" y="383015"/>
                      <a:pt x="10904" y="380567"/>
                    </a:cubicBezTo>
                    <a:cubicBezTo>
                      <a:pt x="13752" y="376595"/>
                      <a:pt x="19905" y="374004"/>
                      <a:pt x="20934" y="369889"/>
                    </a:cubicBezTo>
                    <a:cubicBezTo>
                      <a:pt x="27382" y="344143"/>
                      <a:pt x="46223" y="322445"/>
                      <a:pt x="45528" y="294461"/>
                    </a:cubicBezTo>
                    <a:cubicBezTo>
                      <a:pt x="54538" y="272792"/>
                      <a:pt x="54548" y="248493"/>
                      <a:pt x="65501" y="227300"/>
                    </a:cubicBezTo>
                    <a:cubicBezTo>
                      <a:pt x="68473" y="221547"/>
                      <a:pt x="70636" y="214356"/>
                      <a:pt x="70159" y="208060"/>
                    </a:cubicBezTo>
                    <a:cubicBezTo>
                      <a:pt x="69121" y="194429"/>
                      <a:pt x="70254" y="181494"/>
                      <a:pt x="74426" y="168464"/>
                    </a:cubicBezTo>
                    <a:cubicBezTo>
                      <a:pt x="75827" y="164083"/>
                      <a:pt x="74826" y="158472"/>
                      <a:pt x="73588" y="153767"/>
                    </a:cubicBezTo>
                    <a:cubicBezTo>
                      <a:pt x="67854" y="131802"/>
                      <a:pt x="72121" y="110657"/>
                      <a:pt x="77941" y="89540"/>
                    </a:cubicBezTo>
                    <a:cubicBezTo>
                      <a:pt x="79684" y="83235"/>
                      <a:pt x="83370" y="76424"/>
                      <a:pt x="82294" y="70547"/>
                    </a:cubicBezTo>
                    <a:cubicBezTo>
                      <a:pt x="78027" y="47230"/>
                      <a:pt x="84961" y="24951"/>
                      <a:pt x="86819" y="2234"/>
                    </a:cubicBezTo>
                    <a:cubicBezTo>
                      <a:pt x="87952" y="1881"/>
                      <a:pt x="89095" y="1539"/>
                      <a:pt x="90228" y="1139"/>
                    </a:cubicBezTo>
                    <a:cubicBezTo>
                      <a:pt x="106107" y="-4595"/>
                      <a:pt x="112907" y="-1109"/>
                      <a:pt x="114003" y="13397"/>
                    </a:cubicBezTo>
                    <a:cubicBezTo>
                      <a:pt x="115394" y="31790"/>
                      <a:pt x="117927" y="50621"/>
                      <a:pt x="111774" y="68280"/>
                    </a:cubicBezTo>
                  </a:path>
                </a:pathLst>
              </a:custGeom>
              <a:solidFill>
                <a:srgbClr val="66A64D"/>
              </a:solidFill>
              <a:ln w="953"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928BD421-A46C-65F3-06C9-6056F0CAE9EA}"/>
                  </a:ext>
                </a:extLst>
              </p:cNvPr>
              <p:cNvSpPr/>
              <p:nvPr/>
            </p:nvSpPr>
            <p:spPr>
              <a:xfrm flipV="1">
                <a:off x="2189930" y="8271062"/>
                <a:ext cx="1466" cy="1647"/>
              </a:xfrm>
              <a:custGeom>
                <a:avLst/>
                <a:gdLst>
                  <a:gd name="connsiteX0" fmla="*/ -603 w 1466"/>
                  <a:gd name="connsiteY0" fmla="*/ -1247 h 1647"/>
                  <a:gd name="connsiteX1" fmla="*/ -727 w 1466"/>
                  <a:gd name="connsiteY1" fmla="*/ -37 h 1647"/>
                  <a:gd name="connsiteX2" fmla="*/ -2070 w 1466"/>
                  <a:gd name="connsiteY2" fmla="*/ 401 h 1647"/>
                  <a:gd name="connsiteX3" fmla="*/ -603 w 1466"/>
                  <a:gd name="connsiteY3" fmla="*/ -1247 h 1647"/>
                </a:gdLst>
                <a:ahLst/>
                <a:cxnLst>
                  <a:cxn ang="0">
                    <a:pos x="connsiteX0" y="connsiteY0"/>
                  </a:cxn>
                  <a:cxn ang="0">
                    <a:pos x="connsiteX1" y="connsiteY1"/>
                  </a:cxn>
                  <a:cxn ang="0">
                    <a:pos x="connsiteX2" y="connsiteY2"/>
                  </a:cxn>
                  <a:cxn ang="0">
                    <a:pos x="connsiteX3" y="connsiteY3"/>
                  </a:cxn>
                </a:cxnLst>
                <a:rect l="l" t="t" r="r" b="b"/>
                <a:pathLst>
                  <a:path w="1466" h="1647">
                    <a:moveTo>
                      <a:pt x="-603" y="-1247"/>
                    </a:moveTo>
                    <a:cubicBezTo>
                      <a:pt x="-632" y="-847"/>
                      <a:pt x="-689" y="-437"/>
                      <a:pt x="-727" y="-37"/>
                    </a:cubicBezTo>
                    <a:cubicBezTo>
                      <a:pt x="-1174" y="105"/>
                      <a:pt x="-1632" y="258"/>
                      <a:pt x="-2070" y="401"/>
                    </a:cubicBezTo>
                    <a:cubicBezTo>
                      <a:pt x="-2051" y="391"/>
                      <a:pt x="-603" y="-1247"/>
                      <a:pt x="-603" y="-1247"/>
                    </a:cubicBezTo>
                  </a:path>
                </a:pathLst>
              </a:custGeom>
              <a:solidFill>
                <a:srgbClr val="66A64D"/>
              </a:solidFill>
              <a:ln w="953"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A2CD2AE3-58FF-207A-136F-30E530150BDD}"/>
                  </a:ext>
                </a:extLst>
              </p:cNvPr>
              <p:cNvSpPr/>
              <p:nvPr/>
            </p:nvSpPr>
            <p:spPr>
              <a:xfrm flipV="1">
                <a:off x="1980449" y="8523338"/>
                <a:ext cx="151331" cy="132268"/>
              </a:xfrm>
              <a:custGeom>
                <a:avLst/>
                <a:gdLst>
                  <a:gd name="connsiteX0" fmla="*/ 149388 w 151331"/>
                  <a:gd name="connsiteY0" fmla="*/ 49328 h 132268"/>
                  <a:gd name="connsiteX1" fmla="*/ 133663 w 151331"/>
                  <a:gd name="connsiteY1" fmla="*/ 1646 h 132268"/>
                  <a:gd name="connsiteX2" fmla="*/ 125042 w 151331"/>
                  <a:gd name="connsiteY2" fmla="*/ -459 h 132268"/>
                  <a:gd name="connsiteX3" fmla="*/ 88171 w 151331"/>
                  <a:gd name="connsiteY3" fmla="*/ 24878 h 132268"/>
                  <a:gd name="connsiteX4" fmla="*/ 45709 w 151331"/>
                  <a:gd name="connsiteY4" fmla="*/ 48928 h 132268"/>
                  <a:gd name="connsiteX5" fmla="*/ 8523 w 151331"/>
                  <a:gd name="connsiteY5" fmla="*/ 72198 h 132268"/>
                  <a:gd name="connsiteX6" fmla="*/ 1322 w 151331"/>
                  <a:gd name="connsiteY6" fmla="*/ 108497 h 132268"/>
                  <a:gd name="connsiteX7" fmla="*/ 14257 w 151331"/>
                  <a:gd name="connsiteY7" fmla="*/ 129491 h 132268"/>
                  <a:gd name="connsiteX8" fmla="*/ 23620 w 151331"/>
                  <a:gd name="connsiteY8" fmla="*/ 131253 h 132268"/>
                  <a:gd name="connsiteX9" fmla="*/ 32555 w 151331"/>
                  <a:gd name="connsiteY9" fmla="*/ 127557 h 132268"/>
                  <a:gd name="connsiteX10" fmla="*/ 63882 w 151331"/>
                  <a:gd name="connsiteY10" fmla="*/ 102916 h 132268"/>
                  <a:gd name="connsiteX11" fmla="*/ 84856 w 151331"/>
                  <a:gd name="connsiteY11" fmla="*/ 90667 h 132268"/>
                  <a:gd name="connsiteX12" fmla="*/ 110317 w 151331"/>
                  <a:gd name="connsiteY12" fmla="*/ 75684 h 132268"/>
                  <a:gd name="connsiteX13" fmla="*/ 140273 w 151331"/>
                  <a:gd name="connsiteY13" fmla="*/ 59091 h 132268"/>
                  <a:gd name="connsiteX14" fmla="*/ 149388 w 151331"/>
                  <a:gd name="connsiteY14" fmla="*/ 49328 h 1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331" h="132268">
                    <a:moveTo>
                      <a:pt x="149388" y="49328"/>
                    </a:moveTo>
                    <a:cubicBezTo>
                      <a:pt x="148855" y="31012"/>
                      <a:pt x="143292" y="15552"/>
                      <a:pt x="133663" y="1646"/>
                    </a:cubicBezTo>
                    <a:cubicBezTo>
                      <a:pt x="132348" y="-259"/>
                      <a:pt x="126881" y="-1602"/>
                      <a:pt x="125042" y="-459"/>
                    </a:cubicBezTo>
                    <a:cubicBezTo>
                      <a:pt x="112355" y="7437"/>
                      <a:pt x="98496" y="14448"/>
                      <a:pt x="88171" y="24878"/>
                    </a:cubicBezTo>
                    <a:cubicBezTo>
                      <a:pt x="75903" y="37260"/>
                      <a:pt x="61025" y="44937"/>
                      <a:pt x="45709" y="48928"/>
                    </a:cubicBezTo>
                    <a:cubicBezTo>
                      <a:pt x="29983" y="53043"/>
                      <a:pt x="19543" y="62539"/>
                      <a:pt x="8523" y="72198"/>
                    </a:cubicBezTo>
                    <a:cubicBezTo>
                      <a:pt x="-2259" y="81646"/>
                      <a:pt x="-4802" y="95067"/>
                      <a:pt x="1322" y="108497"/>
                    </a:cubicBezTo>
                    <a:cubicBezTo>
                      <a:pt x="4713" y="115946"/>
                      <a:pt x="9275" y="122995"/>
                      <a:pt x="14257" y="129491"/>
                    </a:cubicBezTo>
                    <a:cubicBezTo>
                      <a:pt x="15724" y="131415"/>
                      <a:pt x="20496" y="131586"/>
                      <a:pt x="23620" y="131253"/>
                    </a:cubicBezTo>
                    <a:cubicBezTo>
                      <a:pt x="26716" y="130910"/>
                      <a:pt x="30021" y="129443"/>
                      <a:pt x="32555" y="127557"/>
                    </a:cubicBezTo>
                    <a:cubicBezTo>
                      <a:pt x="43222" y="119613"/>
                      <a:pt x="54357" y="112088"/>
                      <a:pt x="63882" y="102916"/>
                    </a:cubicBezTo>
                    <a:cubicBezTo>
                      <a:pt x="70159" y="96867"/>
                      <a:pt x="76398" y="92400"/>
                      <a:pt x="84856" y="90667"/>
                    </a:cubicBezTo>
                    <a:cubicBezTo>
                      <a:pt x="95000" y="88581"/>
                      <a:pt x="103602" y="83237"/>
                      <a:pt x="110317" y="75684"/>
                    </a:cubicBezTo>
                    <a:cubicBezTo>
                      <a:pt x="118518" y="66464"/>
                      <a:pt x="128738" y="62225"/>
                      <a:pt x="140273" y="59091"/>
                    </a:cubicBezTo>
                    <a:cubicBezTo>
                      <a:pt x="144111" y="58044"/>
                      <a:pt x="146683" y="52376"/>
                      <a:pt x="149388" y="49328"/>
                    </a:cubicBezTo>
                  </a:path>
                </a:pathLst>
              </a:custGeom>
              <a:solidFill>
                <a:srgbClr val="66A64D"/>
              </a:solidFill>
              <a:ln w="953"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CCCB5F13-21BA-C797-F0A0-66C18764E3BE}"/>
                  </a:ext>
                </a:extLst>
              </p:cNvPr>
              <p:cNvSpPr/>
              <p:nvPr/>
            </p:nvSpPr>
            <p:spPr>
              <a:xfrm flipV="1">
                <a:off x="2302589" y="8104071"/>
                <a:ext cx="335637" cy="126812"/>
              </a:xfrm>
              <a:custGeom>
                <a:avLst/>
                <a:gdLst>
                  <a:gd name="connsiteX0" fmla="*/ 326805 w 335637"/>
                  <a:gd name="connsiteY0" fmla="*/ 119598 h 126812"/>
                  <a:gd name="connsiteX1" fmla="*/ 143125 w 335637"/>
                  <a:gd name="connsiteY1" fmla="*/ 105511 h 126812"/>
                  <a:gd name="connsiteX2" fmla="*/ 516 w 335637"/>
                  <a:gd name="connsiteY2" fmla="*/ 13861 h 126812"/>
                  <a:gd name="connsiteX3" fmla="*/ 13290 w 335637"/>
                  <a:gd name="connsiteY3" fmla="*/ 1088 h 126812"/>
                  <a:gd name="connsiteX4" fmla="*/ 147916 w 335637"/>
                  <a:gd name="connsiteY4" fmla="*/ 88080 h 126812"/>
                  <a:gd name="connsiteX5" fmla="*/ 322004 w 335637"/>
                  <a:gd name="connsiteY5" fmla="*/ 102177 h 126812"/>
                  <a:gd name="connsiteX6" fmla="*/ 326805 w 335637"/>
                  <a:gd name="connsiteY6" fmla="*/ 119598 h 1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37" h="126812">
                    <a:moveTo>
                      <a:pt x="326805" y="119598"/>
                    </a:moveTo>
                    <a:cubicBezTo>
                      <a:pt x="265912" y="132629"/>
                      <a:pt x="202332" y="122094"/>
                      <a:pt x="143125" y="105511"/>
                    </a:cubicBezTo>
                    <a:cubicBezTo>
                      <a:pt x="86451" y="89633"/>
                      <a:pt x="43093" y="52819"/>
                      <a:pt x="516" y="13861"/>
                    </a:cubicBezTo>
                    <a:cubicBezTo>
                      <a:pt x="-8085" y="5994"/>
                      <a:pt x="4717" y="-6751"/>
                      <a:pt x="13290" y="1088"/>
                    </a:cubicBezTo>
                    <a:cubicBezTo>
                      <a:pt x="53571" y="37922"/>
                      <a:pt x="94309" y="73059"/>
                      <a:pt x="147916" y="88080"/>
                    </a:cubicBezTo>
                    <a:cubicBezTo>
                      <a:pt x="203894" y="103768"/>
                      <a:pt x="264378" y="114503"/>
                      <a:pt x="322004" y="102177"/>
                    </a:cubicBezTo>
                    <a:cubicBezTo>
                      <a:pt x="333349" y="99748"/>
                      <a:pt x="338197" y="117160"/>
                      <a:pt x="326805" y="119598"/>
                    </a:cubicBezTo>
                  </a:path>
                </a:pathLst>
              </a:custGeom>
              <a:solidFill>
                <a:srgbClr val="66A64D"/>
              </a:solidFill>
              <a:ln w="953" cap="flat">
                <a:noFill/>
                <a:prstDash val="solid"/>
                <a:miter/>
              </a:ln>
            </p:spPr>
            <p:txBody>
              <a:bodyPr rtlCol="0" anchor="ctr"/>
              <a:lstStyle/>
              <a:p>
                <a:endParaRPr lang="en-IN"/>
              </a:p>
            </p:txBody>
          </p:sp>
        </p:grpSp>
        <p:grpSp>
          <p:nvGrpSpPr>
            <p:cNvPr id="66" name="Group 65">
              <a:extLst>
                <a:ext uri="{FF2B5EF4-FFF2-40B4-BE49-F238E27FC236}">
                  <a16:creationId xmlns:a16="http://schemas.microsoft.com/office/drawing/2014/main" id="{D432C22F-2936-BCBA-C7BB-34BD2FC4FFD3}"/>
                </a:ext>
              </a:extLst>
            </p:cNvPr>
            <p:cNvGrpSpPr/>
            <p:nvPr/>
          </p:nvGrpSpPr>
          <p:grpSpPr>
            <a:xfrm>
              <a:off x="12071223" y="266697"/>
              <a:ext cx="6216785" cy="3273700"/>
              <a:chOff x="12071223" y="266697"/>
              <a:chExt cx="6216785" cy="3273700"/>
            </a:xfrm>
          </p:grpSpPr>
          <p:sp>
            <p:nvSpPr>
              <p:cNvPr id="67" name="Freeform: Shape 66">
                <a:extLst>
                  <a:ext uri="{FF2B5EF4-FFF2-40B4-BE49-F238E27FC236}">
                    <a16:creationId xmlns:a16="http://schemas.microsoft.com/office/drawing/2014/main" id="{B057B4DC-5F3E-7A49-BE03-297907AECD46}"/>
                  </a:ext>
                </a:extLst>
              </p:cNvPr>
              <p:cNvSpPr/>
              <p:nvPr/>
            </p:nvSpPr>
            <p:spPr>
              <a:xfrm flipV="1">
                <a:off x="16942212" y="1908779"/>
                <a:ext cx="1345796" cy="1631618"/>
              </a:xfrm>
              <a:custGeom>
                <a:avLst/>
                <a:gdLst>
                  <a:gd name="connsiteX0" fmla="*/ 971669 w 1345796"/>
                  <a:gd name="connsiteY0" fmla="*/ 650403 h 1631618"/>
                  <a:gd name="connsiteX1" fmla="*/ 972814 w 1345796"/>
                  <a:gd name="connsiteY1" fmla="*/ 583013 h 1631618"/>
                  <a:gd name="connsiteX2" fmla="*/ 985862 w 1345796"/>
                  <a:gd name="connsiteY2" fmla="*/ 408801 h 1631618"/>
                  <a:gd name="connsiteX3" fmla="*/ 983481 w 1345796"/>
                  <a:gd name="connsiteY3" fmla="*/ 382112 h 1631618"/>
                  <a:gd name="connsiteX4" fmla="*/ 979195 w 1345796"/>
                  <a:gd name="connsiteY4" fmla="*/ 315018 h 1631618"/>
                  <a:gd name="connsiteX5" fmla="*/ 1025962 w 1345796"/>
                  <a:gd name="connsiteY5" fmla="*/ 102725 h 1631618"/>
                  <a:gd name="connsiteX6" fmla="*/ 1068348 w 1345796"/>
                  <a:gd name="connsiteY6" fmla="*/ 11437 h 1631618"/>
                  <a:gd name="connsiteX7" fmla="*/ 1057110 w 1345796"/>
                  <a:gd name="connsiteY7" fmla="*/ -7603 h 1631618"/>
                  <a:gd name="connsiteX8" fmla="*/ 865847 w 1345796"/>
                  <a:gd name="connsiteY8" fmla="*/ 26611 h 1631618"/>
                  <a:gd name="connsiteX9" fmla="*/ 799935 w 1345796"/>
                  <a:gd name="connsiteY9" fmla="*/ 38441 h 1631618"/>
                  <a:gd name="connsiteX10" fmla="*/ 749642 w 1345796"/>
                  <a:gd name="connsiteY10" fmla="*/ 68435 h 1631618"/>
                  <a:gd name="connsiteX11" fmla="*/ 699351 w 1345796"/>
                  <a:gd name="connsiteY11" fmla="*/ 177629 h 1631618"/>
                  <a:gd name="connsiteX12" fmla="*/ 668203 w 1345796"/>
                  <a:gd name="connsiteY12" fmla="*/ 280271 h 1631618"/>
                  <a:gd name="connsiteX13" fmla="*/ 664012 w 1345796"/>
                  <a:gd name="connsiteY13" fmla="*/ 293025 h 1631618"/>
                  <a:gd name="connsiteX14" fmla="*/ 603815 w 1345796"/>
                  <a:gd name="connsiteY14" fmla="*/ 499374 h 1631618"/>
                  <a:gd name="connsiteX15" fmla="*/ 556379 w 1345796"/>
                  <a:gd name="connsiteY15" fmla="*/ 654794 h 1631618"/>
                  <a:gd name="connsiteX16" fmla="*/ 411981 w 1345796"/>
                  <a:gd name="connsiteY16" fmla="*/ 720526 h 1631618"/>
                  <a:gd name="connsiteX17" fmla="*/ 253484 w 1345796"/>
                  <a:gd name="connsiteY17" fmla="*/ 749473 h 1631618"/>
                  <a:gd name="connsiteX18" fmla="*/ 227101 w 1345796"/>
                  <a:gd name="connsiteY18" fmla="*/ 754187 h 1631618"/>
                  <a:gd name="connsiteX19" fmla="*/ 122326 w 1345796"/>
                  <a:gd name="connsiteY19" fmla="*/ 806737 h 1631618"/>
                  <a:gd name="connsiteX20" fmla="*/ 9550 w 1345796"/>
                  <a:gd name="connsiteY20" fmla="*/ 878336 h 1631618"/>
                  <a:gd name="connsiteX21" fmla="*/ -16644 w 1345796"/>
                  <a:gd name="connsiteY21" fmla="*/ 889547 h 1631618"/>
                  <a:gd name="connsiteX22" fmla="*/ -4451 w 1345796"/>
                  <a:gd name="connsiteY22" fmla="*/ 905978 h 1631618"/>
                  <a:gd name="connsiteX23" fmla="*/ 79463 w 1345796"/>
                  <a:gd name="connsiteY23" fmla="*/ 947011 h 1631618"/>
                  <a:gd name="connsiteX24" fmla="*/ 109467 w 1345796"/>
                  <a:gd name="connsiteY24" fmla="*/ 962099 h 1631618"/>
                  <a:gd name="connsiteX25" fmla="*/ 179857 w 1345796"/>
                  <a:gd name="connsiteY25" fmla="*/ 967119 h 1631618"/>
                  <a:gd name="connsiteX26" fmla="*/ 331400 w 1345796"/>
                  <a:gd name="connsiteY26" fmla="*/ 938458 h 1631618"/>
                  <a:gd name="connsiteX27" fmla="*/ 417411 w 1345796"/>
                  <a:gd name="connsiteY27" fmla="*/ 922751 h 1631618"/>
                  <a:gd name="connsiteX28" fmla="*/ 449320 w 1345796"/>
                  <a:gd name="connsiteY28" fmla="*/ 929581 h 1631618"/>
                  <a:gd name="connsiteX29" fmla="*/ 524281 w 1345796"/>
                  <a:gd name="connsiteY29" fmla="*/ 1004380 h 1631618"/>
                  <a:gd name="connsiteX30" fmla="*/ 581336 w 1345796"/>
                  <a:gd name="connsiteY30" fmla="*/ 1102802 h 1631618"/>
                  <a:gd name="connsiteX31" fmla="*/ 617531 w 1345796"/>
                  <a:gd name="connsiteY31" fmla="*/ 1210149 h 1631618"/>
                  <a:gd name="connsiteX32" fmla="*/ 657917 w 1345796"/>
                  <a:gd name="connsiteY32" fmla="*/ 1337765 h 1631618"/>
                  <a:gd name="connsiteX33" fmla="*/ 712686 w 1345796"/>
                  <a:gd name="connsiteY33" fmla="*/ 1421966 h 1631618"/>
                  <a:gd name="connsiteX34" fmla="*/ 833749 w 1345796"/>
                  <a:gd name="connsiteY34" fmla="*/ 1556668 h 1631618"/>
                  <a:gd name="connsiteX35" fmla="*/ 913948 w 1345796"/>
                  <a:gd name="connsiteY35" fmla="*/ 1622715 h 1631618"/>
                  <a:gd name="connsiteX36" fmla="*/ 1085114 w 1345796"/>
                  <a:gd name="connsiteY36" fmla="*/ 1617390 h 1631618"/>
                  <a:gd name="connsiteX37" fmla="*/ 1112068 w 1345796"/>
                  <a:gd name="connsiteY37" fmla="*/ 1586120 h 1631618"/>
                  <a:gd name="connsiteX38" fmla="*/ 1073016 w 1345796"/>
                  <a:gd name="connsiteY38" fmla="*/ 1369122 h 1631618"/>
                  <a:gd name="connsiteX39" fmla="*/ 1036726 w 1345796"/>
                  <a:gd name="connsiteY39" fmla="*/ 1267975 h 1631618"/>
                  <a:gd name="connsiteX40" fmla="*/ 1022533 w 1345796"/>
                  <a:gd name="connsiteY40" fmla="*/ 1216179 h 1631618"/>
                  <a:gd name="connsiteX41" fmla="*/ 977384 w 1345796"/>
                  <a:gd name="connsiteY41" fmla="*/ 1006219 h 1631618"/>
                  <a:gd name="connsiteX42" fmla="*/ 976529 w 1345796"/>
                  <a:gd name="connsiteY42" fmla="*/ 999561 h 1631618"/>
                  <a:gd name="connsiteX43" fmla="*/ 992053 w 1345796"/>
                  <a:gd name="connsiteY43" fmla="*/ 980511 h 1631618"/>
                  <a:gd name="connsiteX44" fmla="*/ 1132739 w 1345796"/>
                  <a:gd name="connsiteY44" fmla="*/ 983530 h 1631618"/>
                  <a:gd name="connsiteX45" fmla="*/ 1272375 w 1345796"/>
                  <a:gd name="connsiteY45" fmla="*/ 1003666 h 1631618"/>
                  <a:gd name="connsiteX46" fmla="*/ 1305902 w 1345796"/>
                  <a:gd name="connsiteY46" fmla="*/ 1004495 h 1631618"/>
                  <a:gd name="connsiteX47" fmla="*/ 1324667 w 1345796"/>
                  <a:gd name="connsiteY47" fmla="*/ 987407 h 1631618"/>
                  <a:gd name="connsiteX48" fmla="*/ 1329143 w 1345796"/>
                  <a:gd name="connsiteY48" fmla="*/ 961032 h 1631618"/>
                  <a:gd name="connsiteX49" fmla="*/ 1324381 w 1345796"/>
                  <a:gd name="connsiteY49" fmla="*/ 867182 h 1631618"/>
                  <a:gd name="connsiteX50" fmla="*/ 1316474 w 1345796"/>
                  <a:gd name="connsiteY50" fmla="*/ 699618 h 1631618"/>
                  <a:gd name="connsiteX51" fmla="*/ 1317047 w 1345796"/>
                  <a:gd name="connsiteY51" fmla="*/ 572022 h 1631618"/>
                  <a:gd name="connsiteX52" fmla="*/ 1298474 w 1345796"/>
                  <a:gd name="connsiteY52" fmla="*/ 555982 h 1631618"/>
                  <a:gd name="connsiteX53" fmla="*/ 1239227 w 1345796"/>
                  <a:gd name="connsiteY53" fmla="*/ 566821 h 1631618"/>
                  <a:gd name="connsiteX54" fmla="*/ 1153978 w 1345796"/>
                  <a:gd name="connsiteY54" fmla="*/ 585452 h 1631618"/>
                  <a:gd name="connsiteX55" fmla="*/ 1039583 w 1345796"/>
                  <a:gd name="connsiteY55" fmla="*/ 623066 h 1631618"/>
                  <a:gd name="connsiteX56" fmla="*/ 991482 w 1345796"/>
                  <a:gd name="connsiteY56" fmla="*/ 647003 h 1631618"/>
                  <a:gd name="connsiteX57" fmla="*/ 971669 w 1345796"/>
                  <a:gd name="connsiteY57" fmla="*/ 650403 h 16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45796" h="1631618">
                    <a:moveTo>
                      <a:pt x="971669" y="650403"/>
                    </a:moveTo>
                    <a:cubicBezTo>
                      <a:pt x="966527" y="627028"/>
                      <a:pt x="970814" y="605131"/>
                      <a:pt x="972814" y="583013"/>
                    </a:cubicBezTo>
                    <a:cubicBezTo>
                      <a:pt x="977861" y="524997"/>
                      <a:pt x="981862" y="466894"/>
                      <a:pt x="985862" y="408801"/>
                    </a:cubicBezTo>
                    <a:cubicBezTo>
                      <a:pt x="986433" y="400000"/>
                      <a:pt x="984052" y="391027"/>
                      <a:pt x="983481" y="382112"/>
                    </a:cubicBezTo>
                    <a:cubicBezTo>
                      <a:pt x="981957" y="359748"/>
                      <a:pt x="981862" y="337230"/>
                      <a:pt x="979195" y="315018"/>
                    </a:cubicBezTo>
                    <a:cubicBezTo>
                      <a:pt x="970051" y="238666"/>
                      <a:pt x="985862" y="168638"/>
                      <a:pt x="1025962" y="102725"/>
                    </a:cubicBezTo>
                    <a:cubicBezTo>
                      <a:pt x="1043299" y="74226"/>
                      <a:pt x="1054537" y="42041"/>
                      <a:pt x="1068348" y="11437"/>
                    </a:cubicBezTo>
                    <a:cubicBezTo>
                      <a:pt x="1072445" y="2484"/>
                      <a:pt x="1065777" y="-8489"/>
                      <a:pt x="1057110" y="-7603"/>
                    </a:cubicBezTo>
                    <a:cubicBezTo>
                      <a:pt x="992435" y="-1040"/>
                      <a:pt x="927378" y="3332"/>
                      <a:pt x="865847" y="26611"/>
                    </a:cubicBezTo>
                    <a:cubicBezTo>
                      <a:pt x="844416" y="34726"/>
                      <a:pt x="822224" y="36240"/>
                      <a:pt x="799935" y="38441"/>
                    </a:cubicBezTo>
                    <a:cubicBezTo>
                      <a:pt x="778504" y="40565"/>
                      <a:pt x="761835" y="51138"/>
                      <a:pt x="749642" y="68435"/>
                    </a:cubicBezTo>
                    <a:cubicBezTo>
                      <a:pt x="726116" y="101696"/>
                      <a:pt x="707732" y="137549"/>
                      <a:pt x="699351" y="177629"/>
                    </a:cubicBezTo>
                    <a:cubicBezTo>
                      <a:pt x="692111" y="212863"/>
                      <a:pt x="683443" y="247514"/>
                      <a:pt x="668203" y="280271"/>
                    </a:cubicBezTo>
                    <a:cubicBezTo>
                      <a:pt x="666393" y="284300"/>
                      <a:pt x="664964" y="288672"/>
                      <a:pt x="664012" y="293025"/>
                    </a:cubicBezTo>
                    <a:cubicBezTo>
                      <a:pt x="648201" y="363062"/>
                      <a:pt x="626388" y="431290"/>
                      <a:pt x="603815" y="499374"/>
                    </a:cubicBezTo>
                    <a:cubicBezTo>
                      <a:pt x="586859" y="550352"/>
                      <a:pt x="572382" y="602092"/>
                      <a:pt x="556379" y="654794"/>
                    </a:cubicBezTo>
                    <a:cubicBezTo>
                      <a:pt x="513232" y="686483"/>
                      <a:pt x="465512" y="709220"/>
                      <a:pt x="411981" y="720526"/>
                    </a:cubicBezTo>
                    <a:cubicBezTo>
                      <a:pt x="359404" y="731632"/>
                      <a:pt x="307874" y="747758"/>
                      <a:pt x="253484" y="749473"/>
                    </a:cubicBezTo>
                    <a:cubicBezTo>
                      <a:pt x="244722" y="749749"/>
                      <a:pt x="235960" y="753473"/>
                      <a:pt x="227101" y="754187"/>
                    </a:cubicBezTo>
                    <a:cubicBezTo>
                      <a:pt x="185001" y="757578"/>
                      <a:pt x="151377" y="774952"/>
                      <a:pt x="122326" y="806737"/>
                    </a:cubicBezTo>
                    <a:cubicBezTo>
                      <a:pt x="91846" y="840160"/>
                      <a:pt x="49270" y="857781"/>
                      <a:pt x="9550" y="878336"/>
                    </a:cubicBezTo>
                    <a:cubicBezTo>
                      <a:pt x="1740" y="882365"/>
                      <a:pt x="-6548" y="885280"/>
                      <a:pt x="-16644" y="889547"/>
                    </a:cubicBezTo>
                    <a:cubicBezTo>
                      <a:pt x="-11690" y="896510"/>
                      <a:pt x="-9024" y="904749"/>
                      <a:pt x="-4451" y="905978"/>
                    </a:cubicBezTo>
                    <a:cubicBezTo>
                      <a:pt x="26218" y="914283"/>
                      <a:pt x="53841" y="928257"/>
                      <a:pt x="79463" y="947011"/>
                    </a:cubicBezTo>
                    <a:cubicBezTo>
                      <a:pt x="88322" y="953527"/>
                      <a:pt x="99371" y="957099"/>
                      <a:pt x="109467" y="962099"/>
                    </a:cubicBezTo>
                    <a:cubicBezTo>
                      <a:pt x="132232" y="973434"/>
                      <a:pt x="155282" y="980673"/>
                      <a:pt x="179857" y="967119"/>
                    </a:cubicBezTo>
                    <a:cubicBezTo>
                      <a:pt x="230340" y="957556"/>
                      <a:pt x="280822" y="947945"/>
                      <a:pt x="331400" y="938458"/>
                    </a:cubicBezTo>
                    <a:cubicBezTo>
                      <a:pt x="360070" y="933086"/>
                      <a:pt x="388645" y="927761"/>
                      <a:pt x="417411" y="922751"/>
                    </a:cubicBezTo>
                    <a:cubicBezTo>
                      <a:pt x="428744" y="920770"/>
                      <a:pt x="439795" y="922647"/>
                      <a:pt x="449320" y="929581"/>
                    </a:cubicBezTo>
                    <a:cubicBezTo>
                      <a:pt x="478180" y="950526"/>
                      <a:pt x="505802" y="971119"/>
                      <a:pt x="524281" y="1004380"/>
                    </a:cubicBezTo>
                    <a:cubicBezTo>
                      <a:pt x="542568" y="1037432"/>
                      <a:pt x="563144" y="1069398"/>
                      <a:pt x="581336" y="1102802"/>
                    </a:cubicBezTo>
                    <a:cubicBezTo>
                      <a:pt x="599815" y="1136807"/>
                      <a:pt x="612769" y="1171602"/>
                      <a:pt x="617531" y="1210149"/>
                    </a:cubicBezTo>
                    <a:cubicBezTo>
                      <a:pt x="623054" y="1254984"/>
                      <a:pt x="638010" y="1297083"/>
                      <a:pt x="657917" y="1337765"/>
                    </a:cubicBezTo>
                    <a:cubicBezTo>
                      <a:pt x="672776" y="1368226"/>
                      <a:pt x="691445" y="1395763"/>
                      <a:pt x="712686" y="1421966"/>
                    </a:cubicBezTo>
                    <a:cubicBezTo>
                      <a:pt x="750786" y="1468962"/>
                      <a:pt x="794315" y="1510977"/>
                      <a:pt x="833749" y="1556668"/>
                    </a:cubicBezTo>
                    <a:cubicBezTo>
                      <a:pt x="856037" y="1582357"/>
                      <a:pt x="882134" y="1602894"/>
                      <a:pt x="913948" y="1622715"/>
                    </a:cubicBezTo>
                    <a:cubicBezTo>
                      <a:pt x="969098" y="1626334"/>
                      <a:pt x="1027106" y="1621333"/>
                      <a:pt x="1085114" y="1617390"/>
                    </a:cubicBezTo>
                    <a:cubicBezTo>
                      <a:pt x="1104067" y="1616114"/>
                      <a:pt x="1113021" y="1605160"/>
                      <a:pt x="1112068" y="1586120"/>
                    </a:cubicBezTo>
                    <a:cubicBezTo>
                      <a:pt x="1108353" y="1512159"/>
                      <a:pt x="1103114" y="1438625"/>
                      <a:pt x="1073016" y="1369122"/>
                    </a:cubicBezTo>
                    <a:cubicBezTo>
                      <a:pt x="1058823" y="1336317"/>
                      <a:pt x="1048156" y="1301913"/>
                      <a:pt x="1036726" y="1267975"/>
                    </a:cubicBezTo>
                    <a:cubicBezTo>
                      <a:pt x="1031011" y="1251030"/>
                      <a:pt x="1024725" y="1233771"/>
                      <a:pt x="1022533" y="1216179"/>
                    </a:cubicBezTo>
                    <a:cubicBezTo>
                      <a:pt x="1013771" y="1144788"/>
                      <a:pt x="984815" y="1077828"/>
                      <a:pt x="977384" y="1006219"/>
                    </a:cubicBezTo>
                    <a:cubicBezTo>
                      <a:pt x="977195" y="1003999"/>
                      <a:pt x="976718" y="1001790"/>
                      <a:pt x="976529" y="999561"/>
                    </a:cubicBezTo>
                    <a:cubicBezTo>
                      <a:pt x="975861" y="992922"/>
                      <a:pt x="985196" y="981016"/>
                      <a:pt x="992053" y="980511"/>
                    </a:cubicBezTo>
                    <a:cubicBezTo>
                      <a:pt x="1039012" y="977015"/>
                      <a:pt x="1085685" y="974815"/>
                      <a:pt x="1132739" y="983530"/>
                    </a:cubicBezTo>
                    <a:cubicBezTo>
                      <a:pt x="1178935" y="992112"/>
                      <a:pt x="1225797" y="997465"/>
                      <a:pt x="1272375" y="1003666"/>
                    </a:cubicBezTo>
                    <a:cubicBezTo>
                      <a:pt x="1283423" y="1005133"/>
                      <a:pt x="1294759" y="1004476"/>
                      <a:pt x="1305902" y="1004495"/>
                    </a:cubicBezTo>
                    <a:cubicBezTo>
                      <a:pt x="1312380" y="1004514"/>
                      <a:pt x="1323239" y="994589"/>
                      <a:pt x="1324667" y="987407"/>
                    </a:cubicBezTo>
                    <a:cubicBezTo>
                      <a:pt x="1326476" y="978663"/>
                      <a:pt x="1329333" y="969786"/>
                      <a:pt x="1329143" y="961032"/>
                    </a:cubicBezTo>
                    <a:cubicBezTo>
                      <a:pt x="1328286" y="929714"/>
                      <a:pt x="1328477" y="898138"/>
                      <a:pt x="1324381" y="867182"/>
                    </a:cubicBezTo>
                    <a:cubicBezTo>
                      <a:pt x="1316951" y="811433"/>
                      <a:pt x="1314380" y="755778"/>
                      <a:pt x="1316474" y="699618"/>
                    </a:cubicBezTo>
                    <a:cubicBezTo>
                      <a:pt x="1318095" y="657128"/>
                      <a:pt x="1317047" y="614551"/>
                      <a:pt x="1317047" y="572022"/>
                    </a:cubicBezTo>
                    <a:cubicBezTo>
                      <a:pt x="1317047" y="564735"/>
                      <a:pt x="1305521" y="554781"/>
                      <a:pt x="1298474" y="555982"/>
                    </a:cubicBezTo>
                    <a:cubicBezTo>
                      <a:pt x="1278661" y="559344"/>
                      <a:pt x="1258848" y="562706"/>
                      <a:pt x="1239227" y="566821"/>
                    </a:cubicBezTo>
                    <a:cubicBezTo>
                      <a:pt x="1210747" y="572784"/>
                      <a:pt x="1182648" y="580718"/>
                      <a:pt x="1153978" y="585452"/>
                    </a:cubicBezTo>
                    <a:cubicBezTo>
                      <a:pt x="1113689" y="592091"/>
                      <a:pt x="1075397" y="603245"/>
                      <a:pt x="1039583" y="623066"/>
                    </a:cubicBezTo>
                    <a:cubicBezTo>
                      <a:pt x="1023962" y="631743"/>
                      <a:pt x="1007864" y="639678"/>
                      <a:pt x="991482" y="647003"/>
                    </a:cubicBezTo>
                    <a:cubicBezTo>
                      <a:pt x="985767" y="649555"/>
                      <a:pt x="978813" y="649279"/>
                      <a:pt x="971669" y="650403"/>
                    </a:cubicBezTo>
                  </a:path>
                </a:pathLst>
              </a:custGeom>
              <a:solidFill>
                <a:srgbClr val="053103"/>
              </a:solidFill>
              <a:ln w="953"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9A35E596-3246-BF65-6B30-112041B673E6}"/>
                  </a:ext>
                </a:extLst>
              </p:cNvPr>
              <p:cNvSpPr/>
              <p:nvPr/>
            </p:nvSpPr>
            <p:spPr>
              <a:xfrm flipV="1">
                <a:off x="13570076" y="1069831"/>
                <a:ext cx="1324874" cy="1555171"/>
              </a:xfrm>
              <a:custGeom>
                <a:avLst/>
                <a:gdLst>
                  <a:gd name="connsiteX0" fmla="*/ -13448 w 1324874"/>
                  <a:gd name="connsiteY0" fmla="*/ 849134 h 1555171"/>
                  <a:gd name="connsiteX1" fmla="*/ 123045 w 1324874"/>
                  <a:gd name="connsiteY1" fmla="*/ 901931 h 1555171"/>
                  <a:gd name="connsiteX2" fmla="*/ 159240 w 1324874"/>
                  <a:gd name="connsiteY2" fmla="*/ 919648 h 1555171"/>
                  <a:gd name="connsiteX3" fmla="*/ 218391 w 1324874"/>
                  <a:gd name="connsiteY3" fmla="*/ 924715 h 1555171"/>
                  <a:gd name="connsiteX4" fmla="*/ 403176 w 1324874"/>
                  <a:gd name="connsiteY4" fmla="*/ 888815 h 1555171"/>
                  <a:gd name="connsiteX5" fmla="*/ 443085 w 1324874"/>
                  <a:gd name="connsiteY5" fmla="*/ 883224 h 1555171"/>
                  <a:gd name="connsiteX6" fmla="*/ 481376 w 1324874"/>
                  <a:gd name="connsiteY6" fmla="*/ 893302 h 1555171"/>
                  <a:gd name="connsiteX7" fmla="*/ 530620 w 1324874"/>
                  <a:gd name="connsiteY7" fmla="*/ 938469 h 1555171"/>
                  <a:gd name="connsiteX8" fmla="*/ 614631 w 1324874"/>
                  <a:gd name="connsiteY8" fmla="*/ 1083716 h 1555171"/>
                  <a:gd name="connsiteX9" fmla="*/ 632633 w 1324874"/>
                  <a:gd name="connsiteY9" fmla="*/ 1155106 h 1555171"/>
                  <a:gd name="connsiteX10" fmla="*/ 716739 w 1324874"/>
                  <a:gd name="connsiteY10" fmla="*/ 1343301 h 1555171"/>
                  <a:gd name="connsiteX11" fmla="*/ 850660 w 1324874"/>
                  <a:gd name="connsiteY11" fmla="*/ 1494205 h 1555171"/>
                  <a:gd name="connsiteX12" fmla="*/ 875425 w 1324874"/>
                  <a:gd name="connsiteY12" fmla="*/ 1516922 h 1555171"/>
                  <a:gd name="connsiteX13" fmla="*/ 961532 w 1324874"/>
                  <a:gd name="connsiteY13" fmla="*/ 1545926 h 1555171"/>
                  <a:gd name="connsiteX14" fmla="*/ 1075832 w 1324874"/>
                  <a:gd name="connsiteY14" fmla="*/ 1541849 h 1555171"/>
                  <a:gd name="connsiteX15" fmla="*/ 1106406 w 1324874"/>
                  <a:gd name="connsiteY15" fmla="*/ 1513436 h 1555171"/>
                  <a:gd name="connsiteX16" fmla="*/ 1078689 w 1324874"/>
                  <a:gd name="connsiteY16" fmla="*/ 1321632 h 1555171"/>
                  <a:gd name="connsiteX17" fmla="*/ 1049256 w 1324874"/>
                  <a:gd name="connsiteY17" fmla="*/ 1239307 h 1555171"/>
                  <a:gd name="connsiteX18" fmla="*/ 1018491 w 1324874"/>
                  <a:gd name="connsiteY18" fmla="*/ 1129322 h 1555171"/>
                  <a:gd name="connsiteX19" fmla="*/ 1000108 w 1324874"/>
                  <a:gd name="connsiteY19" fmla="*/ 1050779 h 1555171"/>
                  <a:gd name="connsiteX20" fmla="*/ 989154 w 1324874"/>
                  <a:gd name="connsiteY20" fmla="*/ 1004973 h 1555171"/>
                  <a:gd name="connsiteX21" fmla="*/ 1050876 w 1324874"/>
                  <a:gd name="connsiteY21" fmla="*/ 932211 h 1555171"/>
                  <a:gd name="connsiteX22" fmla="*/ 1150983 w 1324874"/>
                  <a:gd name="connsiteY22" fmla="*/ 942870 h 1555171"/>
                  <a:gd name="connsiteX23" fmla="*/ 1284429 w 1324874"/>
                  <a:gd name="connsiteY23" fmla="*/ 959206 h 1555171"/>
                  <a:gd name="connsiteX24" fmla="*/ 1307860 w 1324874"/>
                  <a:gd name="connsiteY24" fmla="*/ 939289 h 1555171"/>
                  <a:gd name="connsiteX25" fmla="*/ 1311385 w 1324874"/>
                  <a:gd name="connsiteY25" fmla="*/ 899226 h 1555171"/>
                  <a:gd name="connsiteX26" fmla="*/ 1304145 w 1324874"/>
                  <a:gd name="connsiteY26" fmla="*/ 744692 h 1555171"/>
                  <a:gd name="connsiteX27" fmla="*/ 1304145 w 1324874"/>
                  <a:gd name="connsiteY27" fmla="*/ 650881 h 1555171"/>
                  <a:gd name="connsiteX28" fmla="*/ 1304908 w 1324874"/>
                  <a:gd name="connsiteY28" fmla="*/ 556869 h 1555171"/>
                  <a:gd name="connsiteX29" fmla="*/ 1273952 w 1324874"/>
                  <a:gd name="connsiteY29" fmla="*/ 529361 h 1555171"/>
                  <a:gd name="connsiteX30" fmla="*/ 1227565 w 1324874"/>
                  <a:gd name="connsiteY30" fmla="*/ 537190 h 1555171"/>
                  <a:gd name="connsiteX31" fmla="*/ 1148983 w 1324874"/>
                  <a:gd name="connsiteY31" fmla="*/ 555317 h 1555171"/>
                  <a:gd name="connsiteX32" fmla="*/ 1034111 w 1324874"/>
                  <a:gd name="connsiteY32" fmla="*/ 591674 h 1555171"/>
                  <a:gd name="connsiteX33" fmla="*/ 1009157 w 1324874"/>
                  <a:gd name="connsiteY33" fmla="*/ 601455 h 1555171"/>
                  <a:gd name="connsiteX34" fmla="*/ 975819 w 1324874"/>
                  <a:gd name="connsiteY34" fmla="*/ 577948 h 1555171"/>
                  <a:gd name="connsiteX35" fmla="*/ 979057 w 1324874"/>
                  <a:gd name="connsiteY35" fmla="*/ 524389 h 1555171"/>
                  <a:gd name="connsiteX36" fmla="*/ 985630 w 1324874"/>
                  <a:gd name="connsiteY36" fmla="*/ 336451 h 1555171"/>
                  <a:gd name="connsiteX37" fmla="*/ 982105 w 1324874"/>
                  <a:gd name="connsiteY37" fmla="*/ 269262 h 1555171"/>
                  <a:gd name="connsiteX38" fmla="*/ 1012014 w 1324874"/>
                  <a:gd name="connsiteY38" fmla="*/ 126396 h 1555171"/>
                  <a:gd name="connsiteX39" fmla="*/ 1039731 w 1324874"/>
                  <a:gd name="connsiteY39" fmla="*/ 72570 h 1555171"/>
                  <a:gd name="connsiteX40" fmla="*/ 1065258 w 1324874"/>
                  <a:gd name="connsiteY40" fmla="*/ 10477 h 1555171"/>
                  <a:gd name="connsiteX41" fmla="*/ 1052685 w 1324874"/>
                  <a:gd name="connsiteY41" fmla="*/ -8649 h 1555171"/>
                  <a:gd name="connsiteX42" fmla="*/ 999155 w 1324874"/>
                  <a:gd name="connsiteY42" fmla="*/ -4096 h 1555171"/>
                  <a:gd name="connsiteX43" fmla="*/ 861043 w 1324874"/>
                  <a:gd name="connsiteY43" fmla="*/ 24841 h 1555171"/>
                  <a:gd name="connsiteX44" fmla="*/ 808465 w 1324874"/>
                  <a:gd name="connsiteY44" fmla="*/ 35261 h 1555171"/>
                  <a:gd name="connsiteX45" fmla="*/ 758649 w 1324874"/>
                  <a:gd name="connsiteY45" fmla="*/ 66693 h 1555171"/>
                  <a:gd name="connsiteX46" fmla="*/ 710452 w 1324874"/>
                  <a:gd name="connsiteY46" fmla="*/ 169583 h 1555171"/>
                  <a:gd name="connsiteX47" fmla="*/ 586723 w 1324874"/>
                  <a:gd name="connsiteY47" fmla="*/ 581587 h 1555171"/>
                  <a:gd name="connsiteX48" fmla="*/ 539098 w 1324874"/>
                  <a:gd name="connsiteY48" fmla="*/ 643775 h 1555171"/>
                  <a:gd name="connsiteX49" fmla="*/ 452610 w 1324874"/>
                  <a:gd name="connsiteY49" fmla="*/ 679865 h 1555171"/>
                  <a:gd name="connsiteX50" fmla="*/ 300973 w 1324874"/>
                  <a:gd name="connsiteY50" fmla="*/ 709688 h 1555171"/>
                  <a:gd name="connsiteX51" fmla="*/ 254777 w 1324874"/>
                  <a:gd name="connsiteY51" fmla="*/ 718013 h 1555171"/>
                  <a:gd name="connsiteX52" fmla="*/ 177719 w 1324874"/>
                  <a:gd name="connsiteY52" fmla="*/ 754246 h 1555171"/>
                  <a:gd name="connsiteX53" fmla="*/ 96280 w 1324874"/>
                  <a:gd name="connsiteY53" fmla="*/ 813330 h 1555171"/>
                  <a:gd name="connsiteX54" fmla="*/ -13448 w 1324874"/>
                  <a:gd name="connsiteY54" fmla="*/ 849134 h 155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24874" h="1555171">
                    <a:moveTo>
                      <a:pt x="-13448" y="849134"/>
                    </a:moveTo>
                    <a:cubicBezTo>
                      <a:pt x="34463" y="860593"/>
                      <a:pt x="81326" y="874175"/>
                      <a:pt x="123045" y="901931"/>
                    </a:cubicBezTo>
                    <a:cubicBezTo>
                      <a:pt x="134095" y="909313"/>
                      <a:pt x="146858" y="914418"/>
                      <a:pt x="159240" y="919648"/>
                    </a:cubicBezTo>
                    <a:cubicBezTo>
                      <a:pt x="178290" y="927687"/>
                      <a:pt x="197627" y="929049"/>
                      <a:pt x="218391" y="924715"/>
                    </a:cubicBezTo>
                    <a:cubicBezTo>
                      <a:pt x="279827" y="911885"/>
                      <a:pt x="341549" y="900493"/>
                      <a:pt x="403176" y="888815"/>
                    </a:cubicBezTo>
                    <a:cubicBezTo>
                      <a:pt x="416415" y="886320"/>
                      <a:pt x="429750" y="884453"/>
                      <a:pt x="443085" y="883224"/>
                    </a:cubicBezTo>
                    <a:cubicBezTo>
                      <a:pt x="456896" y="881957"/>
                      <a:pt x="469469" y="885882"/>
                      <a:pt x="481376" y="893302"/>
                    </a:cubicBezTo>
                    <a:cubicBezTo>
                      <a:pt x="500711" y="905332"/>
                      <a:pt x="516714" y="920486"/>
                      <a:pt x="530620" y="938469"/>
                    </a:cubicBezTo>
                    <a:cubicBezTo>
                      <a:pt x="565196" y="983151"/>
                      <a:pt x="592438" y="1032195"/>
                      <a:pt x="614631" y="1083716"/>
                    </a:cubicBezTo>
                    <a:cubicBezTo>
                      <a:pt x="624251" y="1105985"/>
                      <a:pt x="628346" y="1130950"/>
                      <a:pt x="632633" y="1155106"/>
                    </a:cubicBezTo>
                    <a:cubicBezTo>
                      <a:pt x="645015" y="1224962"/>
                      <a:pt x="671685" y="1288780"/>
                      <a:pt x="716739" y="1343301"/>
                    </a:cubicBezTo>
                    <a:cubicBezTo>
                      <a:pt x="759506" y="1395126"/>
                      <a:pt x="805702" y="1444190"/>
                      <a:pt x="850660" y="1494205"/>
                    </a:cubicBezTo>
                    <a:cubicBezTo>
                      <a:pt x="858185" y="1502482"/>
                      <a:pt x="867138" y="1509388"/>
                      <a:pt x="875425" y="1516922"/>
                    </a:cubicBezTo>
                    <a:cubicBezTo>
                      <a:pt x="899905" y="1539202"/>
                      <a:pt x="927527" y="1549098"/>
                      <a:pt x="961532" y="1545926"/>
                    </a:cubicBezTo>
                    <a:cubicBezTo>
                      <a:pt x="999441" y="1542411"/>
                      <a:pt x="1037732" y="1543450"/>
                      <a:pt x="1075832" y="1541849"/>
                    </a:cubicBezTo>
                    <a:cubicBezTo>
                      <a:pt x="1095548" y="1541011"/>
                      <a:pt x="1105835" y="1531067"/>
                      <a:pt x="1106406" y="1513436"/>
                    </a:cubicBezTo>
                    <a:cubicBezTo>
                      <a:pt x="1108502" y="1447895"/>
                      <a:pt x="1102215" y="1383563"/>
                      <a:pt x="1078689" y="1321632"/>
                    </a:cubicBezTo>
                    <a:cubicBezTo>
                      <a:pt x="1068401" y="1294390"/>
                      <a:pt x="1059734" y="1266500"/>
                      <a:pt x="1049256" y="1239307"/>
                    </a:cubicBezTo>
                    <a:cubicBezTo>
                      <a:pt x="1035540" y="1203569"/>
                      <a:pt x="1026491" y="1166612"/>
                      <a:pt x="1018491" y="1129322"/>
                    </a:cubicBezTo>
                    <a:cubicBezTo>
                      <a:pt x="1012776" y="1103042"/>
                      <a:pt x="1006299" y="1076943"/>
                      <a:pt x="1000108" y="1050779"/>
                    </a:cubicBezTo>
                    <a:cubicBezTo>
                      <a:pt x="996488" y="1035500"/>
                      <a:pt x="992583" y="1020299"/>
                      <a:pt x="989154" y="1004973"/>
                    </a:cubicBezTo>
                    <a:cubicBezTo>
                      <a:pt x="975056" y="942194"/>
                      <a:pt x="997727" y="932240"/>
                      <a:pt x="1050876" y="932211"/>
                    </a:cubicBezTo>
                    <a:cubicBezTo>
                      <a:pt x="1084213" y="932192"/>
                      <a:pt x="1117646" y="938878"/>
                      <a:pt x="1150983" y="942870"/>
                    </a:cubicBezTo>
                    <a:cubicBezTo>
                      <a:pt x="1195465" y="948203"/>
                      <a:pt x="1239947" y="954014"/>
                      <a:pt x="1284429" y="959206"/>
                    </a:cubicBezTo>
                    <a:cubicBezTo>
                      <a:pt x="1294430" y="960377"/>
                      <a:pt x="1306622" y="949728"/>
                      <a:pt x="1307860" y="939289"/>
                    </a:cubicBezTo>
                    <a:cubicBezTo>
                      <a:pt x="1309480" y="925982"/>
                      <a:pt x="1311765" y="912533"/>
                      <a:pt x="1311385" y="899226"/>
                    </a:cubicBezTo>
                    <a:cubicBezTo>
                      <a:pt x="1309575" y="847687"/>
                      <a:pt x="1307955" y="796109"/>
                      <a:pt x="1304145" y="744692"/>
                    </a:cubicBezTo>
                    <a:cubicBezTo>
                      <a:pt x="1301860" y="713288"/>
                      <a:pt x="1300716" y="682447"/>
                      <a:pt x="1304145" y="650881"/>
                    </a:cubicBezTo>
                    <a:cubicBezTo>
                      <a:pt x="1307575" y="619858"/>
                      <a:pt x="1305765" y="588207"/>
                      <a:pt x="1304908" y="556869"/>
                    </a:cubicBezTo>
                    <a:cubicBezTo>
                      <a:pt x="1304336" y="538839"/>
                      <a:pt x="1290715" y="527332"/>
                      <a:pt x="1273952" y="529361"/>
                    </a:cubicBezTo>
                    <a:cubicBezTo>
                      <a:pt x="1258425" y="531237"/>
                      <a:pt x="1242900" y="533838"/>
                      <a:pt x="1227565" y="537190"/>
                    </a:cubicBezTo>
                    <a:cubicBezTo>
                      <a:pt x="1201371" y="542943"/>
                      <a:pt x="1175558" y="551507"/>
                      <a:pt x="1148983" y="555317"/>
                    </a:cubicBezTo>
                    <a:cubicBezTo>
                      <a:pt x="1108502" y="561146"/>
                      <a:pt x="1070593" y="573862"/>
                      <a:pt x="1034111" y="591674"/>
                    </a:cubicBezTo>
                    <a:cubicBezTo>
                      <a:pt x="1026111" y="595569"/>
                      <a:pt x="1017633" y="598608"/>
                      <a:pt x="1009157" y="601455"/>
                    </a:cubicBezTo>
                    <a:cubicBezTo>
                      <a:pt x="994106" y="606523"/>
                      <a:pt x="975628" y="593893"/>
                      <a:pt x="975819" y="577948"/>
                    </a:cubicBezTo>
                    <a:cubicBezTo>
                      <a:pt x="976105" y="560070"/>
                      <a:pt x="976295" y="541991"/>
                      <a:pt x="979057" y="524389"/>
                    </a:cubicBezTo>
                    <a:cubicBezTo>
                      <a:pt x="988678" y="461952"/>
                      <a:pt x="989344" y="399307"/>
                      <a:pt x="985630" y="336451"/>
                    </a:cubicBezTo>
                    <a:cubicBezTo>
                      <a:pt x="984296" y="314067"/>
                      <a:pt x="983629" y="291636"/>
                      <a:pt x="982105" y="269262"/>
                    </a:cubicBezTo>
                    <a:cubicBezTo>
                      <a:pt x="978677" y="218788"/>
                      <a:pt x="987820" y="171078"/>
                      <a:pt x="1012014" y="126396"/>
                    </a:cubicBezTo>
                    <a:cubicBezTo>
                      <a:pt x="1021634" y="108670"/>
                      <a:pt x="1031350" y="90906"/>
                      <a:pt x="1039731" y="72570"/>
                    </a:cubicBezTo>
                    <a:cubicBezTo>
                      <a:pt x="1049066" y="52234"/>
                      <a:pt x="1057067" y="31298"/>
                      <a:pt x="1065258" y="10477"/>
                    </a:cubicBezTo>
                    <a:cubicBezTo>
                      <a:pt x="1068306" y="2876"/>
                      <a:pt x="1060210" y="-9183"/>
                      <a:pt x="1052685" y="-8649"/>
                    </a:cubicBezTo>
                    <a:cubicBezTo>
                      <a:pt x="1034778" y="-7430"/>
                      <a:pt x="1016777" y="-6992"/>
                      <a:pt x="999155" y="-4096"/>
                    </a:cubicBezTo>
                    <a:cubicBezTo>
                      <a:pt x="952673" y="3524"/>
                      <a:pt x="906000" y="9820"/>
                      <a:pt x="861043" y="24841"/>
                    </a:cubicBezTo>
                    <a:cubicBezTo>
                      <a:pt x="844183" y="30451"/>
                      <a:pt x="826086" y="32365"/>
                      <a:pt x="808465" y="35261"/>
                    </a:cubicBezTo>
                    <a:cubicBezTo>
                      <a:pt x="787319" y="38747"/>
                      <a:pt x="771126" y="49758"/>
                      <a:pt x="758649" y="66693"/>
                    </a:cubicBezTo>
                    <a:cubicBezTo>
                      <a:pt x="735789" y="97783"/>
                      <a:pt x="720929" y="132387"/>
                      <a:pt x="710452" y="169583"/>
                    </a:cubicBezTo>
                    <a:cubicBezTo>
                      <a:pt x="671495" y="307590"/>
                      <a:pt x="630347" y="444922"/>
                      <a:pt x="586723" y="581587"/>
                    </a:cubicBezTo>
                    <a:cubicBezTo>
                      <a:pt x="577864" y="609304"/>
                      <a:pt x="562720" y="628878"/>
                      <a:pt x="539098" y="643775"/>
                    </a:cubicBezTo>
                    <a:cubicBezTo>
                      <a:pt x="512332" y="660701"/>
                      <a:pt x="483471" y="672703"/>
                      <a:pt x="452610" y="679865"/>
                    </a:cubicBezTo>
                    <a:cubicBezTo>
                      <a:pt x="402414" y="691553"/>
                      <a:pt x="352884" y="706279"/>
                      <a:pt x="300973" y="709688"/>
                    </a:cubicBezTo>
                    <a:cubicBezTo>
                      <a:pt x="285446" y="710707"/>
                      <a:pt x="270302" y="716908"/>
                      <a:pt x="254777" y="718013"/>
                    </a:cubicBezTo>
                    <a:cubicBezTo>
                      <a:pt x="224010" y="720185"/>
                      <a:pt x="198579" y="731738"/>
                      <a:pt x="177719" y="754246"/>
                    </a:cubicBezTo>
                    <a:cubicBezTo>
                      <a:pt x="154478" y="779287"/>
                      <a:pt x="125331" y="796365"/>
                      <a:pt x="96280" y="813330"/>
                    </a:cubicBezTo>
                    <a:cubicBezTo>
                      <a:pt x="49513" y="840590"/>
                      <a:pt x="39512" y="843619"/>
                      <a:pt x="-13448" y="849134"/>
                    </a:cubicBezTo>
                  </a:path>
                </a:pathLst>
              </a:custGeom>
              <a:solidFill>
                <a:srgbClr val="053103"/>
              </a:solidFill>
              <a:ln w="953"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DE1AC2DD-56A2-D12C-9BE9-8664D6FBC9F2}"/>
                  </a:ext>
                </a:extLst>
              </p:cNvPr>
              <p:cNvSpPr/>
              <p:nvPr/>
            </p:nvSpPr>
            <p:spPr>
              <a:xfrm flipV="1">
                <a:off x="15318506" y="1558797"/>
                <a:ext cx="1339199" cy="1412986"/>
              </a:xfrm>
              <a:custGeom>
                <a:avLst/>
                <a:gdLst>
                  <a:gd name="connsiteX0" fmla="*/ 387494 w 1339199"/>
                  <a:gd name="connsiteY0" fmla="*/ 629413 h 1412986"/>
                  <a:gd name="connsiteX1" fmla="*/ 373111 w 1339199"/>
                  <a:gd name="connsiteY1" fmla="*/ 636976 h 1412986"/>
                  <a:gd name="connsiteX2" fmla="*/ 274814 w 1339199"/>
                  <a:gd name="connsiteY2" fmla="*/ 638338 h 1412986"/>
                  <a:gd name="connsiteX3" fmla="*/ 249477 w 1339199"/>
                  <a:gd name="connsiteY3" fmla="*/ 629517 h 1412986"/>
                  <a:gd name="connsiteX4" fmla="*/ 165371 w 1339199"/>
                  <a:gd name="connsiteY4" fmla="*/ 638767 h 1412986"/>
                  <a:gd name="connsiteX5" fmla="*/ 159370 w 1339199"/>
                  <a:gd name="connsiteY5" fmla="*/ 641910 h 1412986"/>
                  <a:gd name="connsiteX6" fmla="*/ -8080 w 1339199"/>
                  <a:gd name="connsiteY6" fmla="*/ 707375 h 1412986"/>
                  <a:gd name="connsiteX7" fmla="*/ -14842 w 1339199"/>
                  <a:gd name="connsiteY7" fmla="*/ 717300 h 1412986"/>
                  <a:gd name="connsiteX8" fmla="*/ -13795 w 1339199"/>
                  <a:gd name="connsiteY8" fmla="*/ 723387 h 1412986"/>
                  <a:gd name="connsiteX9" fmla="*/ -10270 w 1339199"/>
                  <a:gd name="connsiteY9" fmla="*/ 728940 h 1412986"/>
                  <a:gd name="connsiteX10" fmla="*/ 156132 w 1339199"/>
                  <a:gd name="connsiteY10" fmla="*/ 812931 h 1412986"/>
                  <a:gd name="connsiteX11" fmla="*/ 236999 w 1339199"/>
                  <a:gd name="connsiteY11" fmla="*/ 844907 h 1412986"/>
                  <a:gd name="connsiteX12" fmla="*/ 281481 w 1339199"/>
                  <a:gd name="connsiteY12" fmla="*/ 844773 h 1412986"/>
                  <a:gd name="connsiteX13" fmla="*/ 413021 w 1339199"/>
                  <a:gd name="connsiteY13" fmla="*/ 794367 h 1412986"/>
                  <a:gd name="connsiteX14" fmla="*/ 445788 w 1339199"/>
                  <a:gd name="connsiteY14" fmla="*/ 787852 h 1412986"/>
                  <a:gd name="connsiteX15" fmla="*/ 463217 w 1339199"/>
                  <a:gd name="connsiteY15" fmla="*/ 794986 h 1412986"/>
                  <a:gd name="connsiteX16" fmla="*/ 492555 w 1339199"/>
                  <a:gd name="connsiteY16" fmla="*/ 896342 h 1412986"/>
                  <a:gd name="connsiteX17" fmla="*/ 494460 w 1339199"/>
                  <a:gd name="connsiteY17" fmla="*/ 1044151 h 1412986"/>
                  <a:gd name="connsiteX18" fmla="*/ 539894 w 1339199"/>
                  <a:gd name="connsiteY18" fmla="*/ 1175463 h 1412986"/>
                  <a:gd name="connsiteX19" fmla="*/ 610665 w 1339199"/>
                  <a:gd name="connsiteY19" fmla="*/ 1265093 h 1412986"/>
                  <a:gd name="connsiteX20" fmla="*/ 687150 w 1339199"/>
                  <a:gd name="connsiteY20" fmla="*/ 1350018 h 1412986"/>
                  <a:gd name="connsiteX21" fmla="*/ 730965 w 1339199"/>
                  <a:gd name="connsiteY21" fmla="*/ 1391604 h 1412986"/>
                  <a:gd name="connsiteX22" fmla="*/ 786591 w 1339199"/>
                  <a:gd name="connsiteY22" fmla="*/ 1399243 h 1412986"/>
                  <a:gd name="connsiteX23" fmla="*/ 869364 w 1339199"/>
                  <a:gd name="connsiteY23" fmla="*/ 1372954 h 1412986"/>
                  <a:gd name="connsiteX24" fmla="*/ 894510 w 1339199"/>
                  <a:gd name="connsiteY24" fmla="*/ 1336492 h 1412986"/>
                  <a:gd name="connsiteX25" fmla="*/ 894891 w 1339199"/>
                  <a:gd name="connsiteY25" fmla="*/ 1329768 h 1412986"/>
                  <a:gd name="connsiteX26" fmla="*/ 885175 w 1339199"/>
                  <a:gd name="connsiteY26" fmla="*/ 1229774 h 1412986"/>
                  <a:gd name="connsiteX27" fmla="*/ 863838 w 1339199"/>
                  <a:gd name="connsiteY27" fmla="*/ 1131276 h 1412986"/>
                  <a:gd name="connsiteX28" fmla="*/ 847266 w 1339199"/>
                  <a:gd name="connsiteY28" fmla="*/ 1073126 h 1412986"/>
                  <a:gd name="connsiteX29" fmla="*/ 825072 w 1339199"/>
                  <a:gd name="connsiteY29" fmla="*/ 974895 h 1412986"/>
                  <a:gd name="connsiteX30" fmla="*/ 807165 w 1339199"/>
                  <a:gd name="connsiteY30" fmla="*/ 875882 h 1412986"/>
                  <a:gd name="connsiteX31" fmla="*/ 832216 w 1339199"/>
                  <a:gd name="connsiteY31" fmla="*/ 821551 h 1412986"/>
                  <a:gd name="connsiteX32" fmla="*/ 915750 w 1339199"/>
                  <a:gd name="connsiteY32" fmla="*/ 798329 h 1412986"/>
                  <a:gd name="connsiteX33" fmla="*/ 935373 w 1339199"/>
                  <a:gd name="connsiteY33" fmla="*/ 794225 h 1412986"/>
                  <a:gd name="connsiteX34" fmla="*/ 1068246 w 1339199"/>
                  <a:gd name="connsiteY34" fmla="*/ 790557 h 1412986"/>
                  <a:gd name="connsiteX35" fmla="*/ 1295989 w 1339199"/>
                  <a:gd name="connsiteY35" fmla="*/ 847793 h 1412986"/>
                  <a:gd name="connsiteX36" fmla="*/ 1315705 w 1339199"/>
                  <a:gd name="connsiteY36" fmla="*/ 850250 h 1412986"/>
                  <a:gd name="connsiteX37" fmla="*/ 1324088 w 1339199"/>
                  <a:gd name="connsiteY37" fmla="*/ 841601 h 1412986"/>
                  <a:gd name="connsiteX38" fmla="*/ 1317896 w 1339199"/>
                  <a:gd name="connsiteY38" fmla="*/ 809265 h 1412986"/>
                  <a:gd name="connsiteX39" fmla="*/ 1254079 w 1339199"/>
                  <a:gd name="connsiteY39" fmla="*/ 603953 h 1412986"/>
                  <a:gd name="connsiteX40" fmla="*/ 1244744 w 1339199"/>
                  <a:gd name="connsiteY40" fmla="*/ 544450 h 1412986"/>
                  <a:gd name="connsiteX41" fmla="*/ 1236363 w 1339199"/>
                  <a:gd name="connsiteY41" fmla="*/ 443923 h 1412986"/>
                  <a:gd name="connsiteX42" fmla="*/ 1214550 w 1339199"/>
                  <a:gd name="connsiteY42" fmla="*/ 373714 h 1412986"/>
                  <a:gd name="connsiteX43" fmla="*/ 1165686 w 1339199"/>
                  <a:gd name="connsiteY43" fmla="*/ 347187 h 1412986"/>
                  <a:gd name="connsiteX44" fmla="*/ 1073961 w 1339199"/>
                  <a:gd name="connsiteY44" fmla="*/ 365133 h 1412986"/>
                  <a:gd name="connsiteX45" fmla="*/ 839455 w 1339199"/>
                  <a:gd name="connsiteY45" fmla="*/ 494139 h 1412986"/>
                  <a:gd name="connsiteX46" fmla="*/ 766494 w 1339199"/>
                  <a:gd name="connsiteY46" fmla="*/ 541564 h 1412986"/>
                  <a:gd name="connsiteX47" fmla="*/ 745444 w 1339199"/>
                  <a:gd name="connsiteY47" fmla="*/ 532258 h 1412986"/>
                  <a:gd name="connsiteX48" fmla="*/ 735632 w 1339199"/>
                  <a:gd name="connsiteY48" fmla="*/ 459039 h 1412986"/>
                  <a:gd name="connsiteX49" fmla="*/ 729728 w 1339199"/>
                  <a:gd name="connsiteY49" fmla="*/ 358398 h 1412986"/>
                  <a:gd name="connsiteX50" fmla="*/ 740871 w 1339199"/>
                  <a:gd name="connsiteY50" fmla="*/ 171204 h 1412986"/>
                  <a:gd name="connsiteX51" fmla="*/ 743252 w 1339199"/>
                  <a:gd name="connsiteY51" fmla="*/ 157973 h 1412986"/>
                  <a:gd name="connsiteX52" fmla="*/ 744300 w 1339199"/>
                  <a:gd name="connsiteY52" fmla="*/ 3487 h 1412986"/>
                  <a:gd name="connsiteX53" fmla="*/ 730585 w 1339199"/>
                  <a:gd name="connsiteY53" fmla="*/ -8162 h 1412986"/>
                  <a:gd name="connsiteX54" fmla="*/ 717250 w 1339199"/>
                  <a:gd name="connsiteY54" fmla="*/ -7409 h 1412986"/>
                  <a:gd name="connsiteX55" fmla="*/ 628095 w 1339199"/>
                  <a:gd name="connsiteY55" fmla="*/ 21975 h 1412986"/>
                  <a:gd name="connsiteX56" fmla="*/ 523701 w 1339199"/>
                  <a:gd name="connsiteY56" fmla="*/ 67428 h 1412986"/>
                  <a:gd name="connsiteX57" fmla="*/ 499412 w 1339199"/>
                  <a:gd name="connsiteY57" fmla="*/ 89136 h 1412986"/>
                  <a:gd name="connsiteX58" fmla="*/ 485982 w 1339199"/>
                  <a:gd name="connsiteY58" fmla="*/ 119797 h 1412986"/>
                  <a:gd name="connsiteX59" fmla="*/ 439120 w 1339199"/>
                  <a:gd name="connsiteY59" fmla="*/ 273893 h 1412986"/>
                  <a:gd name="connsiteX60" fmla="*/ 433976 w 1339199"/>
                  <a:gd name="connsiteY60" fmla="*/ 293381 h 1412986"/>
                  <a:gd name="connsiteX61" fmla="*/ 400544 w 1339199"/>
                  <a:gd name="connsiteY61" fmla="*/ 484871 h 1412986"/>
                  <a:gd name="connsiteX62" fmla="*/ 392924 w 1339199"/>
                  <a:gd name="connsiteY62" fmla="*/ 598866 h 1412986"/>
                  <a:gd name="connsiteX63" fmla="*/ 387494 w 1339199"/>
                  <a:gd name="connsiteY63" fmla="*/ 629413 h 141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39199" h="1412986">
                    <a:moveTo>
                      <a:pt x="387494" y="629413"/>
                    </a:moveTo>
                    <a:cubicBezTo>
                      <a:pt x="381018" y="632861"/>
                      <a:pt x="377208" y="635328"/>
                      <a:pt x="373111" y="636976"/>
                    </a:cubicBezTo>
                    <a:cubicBezTo>
                      <a:pt x="340536" y="650072"/>
                      <a:pt x="307770" y="651187"/>
                      <a:pt x="274814" y="638338"/>
                    </a:cubicBezTo>
                    <a:cubicBezTo>
                      <a:pt x="266526" y="635090"/>
                      <a:pt x="258049" y="631918"/>
                      <a:pt x="249477" y="629517"/>
                    </a:cubicBezTo>
                    <a:cubicBezTo>
                      <a:pt x="220235" y="621384"/>
                      <a:pt x="191851" y="621936"/>
                      <a:pt x="165371" y="638767"/>
                    </a:cubicBezTo>
                    <a:cubicBezTo>
                      <a:pt x="163466" y="639967"/>
                      <a:pt x="161275" y="640709"/>
                      <a:pt x="159370" y="641910"/>
                    </a:cubicBezTo>
                    <a:cubicBezTo>
                      <a:pt x="107935" y="674904"/>
                      <a:pt x="53357" y="699698"/>
                      <a:pt x="-8080" y="707375"/>
                    </a:cubicBezTo>
                    <a:cubicBezTo>
                      <a:pt x="-10746" y="707709"/>
                      <a:pt x="-13128" y="713614"/>
                      <a:pt x="-14842" y="717300"/>
                    </a:cubicBezTo>
                    <a:cubicBezTo>
                      <a:pt x="-15604" y="718843"/>
                      <a:pt x="-14556" y="721472"/>
                      <a:pt x="-13795" y="723387"/>
                    </a:cubicBezTo>
                    <a:cubicBezTo>
                      <a:pt x="-12937" y="725406"/>
                      <a:pt x="-11890" y="727635"/>
                      <a:pt x="-10270" y="728940"/>
                    </a:cubicBezTo>
                    <a:cubicBezTo>
                      <a:pt x="39355" y="768459"/>
                      <a:pt x="93267" y="799796"/>
                      <a:pt x="156132" y="812931"/>
                    </a:cubicBezTo>
                    <a:cubicBezTo>
                      <a:pt x="184992" y="818951"/>
                      <a:pt x="212044" y="829086"/>
                      <a:pt x="236999" y="844907"/>
                    </a:cubicBezTo>
                    <a:cubicBezTo>
                      <a:pt x="251762" y="854298"/>
                      <a:pt x="266050" y="852279"/>
                      <a:pt x="281481" y="844773"/>
                    </a:cubicBezTo>
                    <a:cubicBezTo>
                      <a:pt x="323771" y="824114"/>
                      <a:pt x="367586" y="807016"/>
                      <a:pt x="413021" y="794367"/>
                    </a:cubicBezTo>
                    <a:cubicBezTo>
                      <a:pt x="423783" y="791386"/>
                      <a:pt x="434834" y="788461"/>
                      <a:pt x="445788" y="787852"/>
                    </a:cubicBezTo>
                    <a:cubicBezTo>
                      <a:pt x="451598" y="787528"/>
                      <a:pt x="460551" y="790557"/>
                      <a:pt x="463217" y="794986"/>
                    </a:cubicBezTo>
                    <a:cubicBezTo>
                      <a:pt x="481886" y="826019"/>
                      <a:pt x="495794" y="858518"/>
                      <a:pt x="492555" y="896342"/>
                    </a:cubicBezTo>
                    <a:cubicBezTo>
                      <a:pt x="488269" y="945614"/>
                      <a:pt x="491697" y="994868"/>
                      <a:pt x="494460" y="1044151"/>
                    </a:cubicBezTo>
                    <a:cubicBezTo>
                      <a:pt x="497223" y="1092481"/>
                      <a:pt x="511034" y="1136220"/>
                      <a:pt x="539894" y="1175463"/>
                    </a:cubicBezTo>
                    <a:cubicBezTo>
                      <a:pt x="562564" y="1206143"/>
                      <a:pt x="583995" y="1237508"/>
                      <a:pt x="610665" y="1265093"/>
                    </a:cubicBezTo>
                    <a:cubicBezTo>
                      <a:pt x="637143" y="1292448"/>
                      <a:pt x="661242" y="1322099"/>
                      <a:pt x="687150" y="1350018"/>
                    </a:cubicBezTo>
                    <a:cubicBezTo>
                      <a:pt x="700866" y="1364734"/>
                      <a:pt x="715535" y="1378669"/>
                      <a:pt x="730965" y="1391604"/>
                    </a:cubicBezTo>
                    <a:cubicBezTo>
                      <a:pt x="747349" y="1405434"/>
                      <a:pt x="764494" y="1409091"/>
                      <a:pt x="786591" y="1399243"/>
                    </a:cubicBezTo>
                    <a:cubicBezTo>
                      <a:pt x="812880" y="1387536"/>
                      <a:pt x="842123" y="1382832"/>
                      <a:pt x="869364" y="1372954"/>
                    </a:cubicBezTo>
                    <a:cubicBezTo>
                      <a:pt x="884890" y="1367305"/>
                      <a:pt x="894034" y="1354113"/>
                      <a:pt x="894510" y="1336492"/>
                    </a:cubicBezTo>
                    <a:cubicBezTo>
                      <a:pt x="894510" y="1334244"/>
                      <a:pt x="894795" y="1332015"/>
                      <a:pt x="894891" y="1329768"/>
                    </a:cubicBezTo>
                    <a:cubicBezTo>
                      <a:pt x="895463" y="1296078"/>
                      <a:pt x="893939" y="1262797"/>
                      <a:pt x="885175" y="1229774"/>
                    </a:cubicBezTo>
                    <a:cubicBezTo>
                      <a:pt x="876507" y="1197351"/>
                      <a:pt x="871364" y="1164004"/>
                      <a:pt x="863838" y="1131276"/>
                    </a:cubicBezTo>
                    <a:cubicBezTo>
                      <a:pt x="859268" y="1111664"/>
                      <a:pt x="853742" y="1092194"/>
                      <a:pt x="847266" y="1073126"/>
                    </a:cubicBezTo>
                    <a:cubicBezTo>
                      <a:pt x="836408" y="1041103"/>
                      <a:pt x="829835" y="1008308"/>
                      <a:pt x="825072" y="974895"/>
                    </a:cubicBezTo>
                    <a:cubicBezTo>
                      <a:pt x="820405" y="941671"/>
                      <a:pt x="817071" y="907676"/>
                      <a:pt x="807165" y="875882"/>
                    </a:cubicBezTo>
                    <a:cubicBezTo>
                      <a:pt x="795640" y="838611"/>
                      <a:pt x="802118" y="832448"/>
                      <a:pt x="832216" y="821551"/>
                    </a:cubicBezTo>
                    <a:cubicBezTo>
                      <a:pt x="859649" y="811646"/>
                      <a:pt x="886032" y="799482"/>
                      <a:pt x="915750" y="798329"/>
                    </a:cubicBezTo>
                    <a:cubicBezTo>
                      <a:pt x="922417" y="798082"/>
                      <a:pt x="929181" y="796510"/>
                      <a:pt x="935373" y="794225"/>
                    </a:cubicBezTo>
                    <a:cubicBezTo>
                      <a:pt x="979283" y="778080"/>
                      <a:pt x="1023764" y="783871"/>
                      <a:pt x="1068246" y="790557"/>
                    </a:cubicBezTo>
                    <a:cubicBezTo>
                      <a:pt x="1145970" y="802245"/>
                      <a:pt x="1222265" y="819684"/>
                      <a:pt x="1295989" y="847793"/>
                    </a:cubicBezTo>
                    <a:cubicBezTo>
                      <a:pt x="1301988" y="850117"/>
                      <a:pt x="1309229" y="850917"/>
                      <a:pt x="1315705" y="850250"/>
                    </a:cubicBezTo>
                    <a:cubicBezTo>
                      <a:pt x="1318944" y="849917"/>
                      <a:pt x="1324277" y="844373"/>
                      <a:pt x="1324088" y="841601"/>
                    </a:cubicBezTo>
                    <a:cubicBezTo>
                      <a:pt x="1323135" y="830696"/>
                      <a:pt x="1321991" y="819266"/>
                      <a:pt x="1317896" y="809265"/>
                    </a:cubicBezTo>
                    <a:cubicBezTo>
                      <a:pt x="1290655" y="742646"/>
                      <a:pt x="1273034" y="673066"/>
                      <a:pt x="1254079" y="603953"/>
                    </a:cubicBezTo>
                    <a:cubicBezTo>
                      <a:pt x="1248745" y="584693"/>
                      <a:pt x="1246743" y="564414"/>
                      <a:pt x="1244744" y="544450"/>
                    </a:cubicBezTo>
                    <a:cubicBezTo>
                      <a:pt x="1241315" y="511007"/>
                      <a:pt x="1239315" y="477423"/>
                      <a:pt x="1236363" y="443923"/>
                    </a:cubicBezTo>
                    <a:cubicBezTo>
                      <a:pt x="1234266" y="418996"/>
                      <a:pt x="1225885" y="395974"/>
                      <a:pt x="1214550" y="373714"/>
                    </a:cubicBezTo>
                    <a:cubicBezTo>
                      <a:pt x="1204167" y="353265"/>
                      <a:pt x="1189022" y="345082"/>
                      <a:pt x="1165686" y="347187"/>
                    </a:cubicBezTo>
                    <a:cubicBezTo>
                      <a:pt x="1134348" y="350026"/>
                      <a:pt x="1104345" y="355293"/>
                      <a:pt x="1073961" y="365133"/>
                    </a:cubicBezTo>
                    <a:cubicBezTo>
                      <a:pt x="987187" y="393241"/>
                      <a:pt x="912797" y="442256"/>
                      <a:pt x="839455" y="494139"/>
                    </a:cubicBezTo>
                    <a:cubicBezTo>
                      <a:pt x="815834" y="510894"/>
                      <a:pt x="790972" y="526058"/>
                      <a:pt x="766494" y="541564"/>
                    </a:cubicBezTo>
                    <a:cubicBezTo>
                      <a:pt x="758874" y="546355"/>
                      <a:pt x="746586" y="540640"/>
                      <a:pt x="745444" y="532258"/>
                    </a:cubicBezTo>
                    <a:cubicBezTo>
                      <a:pt x="742015" y="507874"/>
                      <a:pt x="737729" y="483547"/>
                      <a:pt x="735632" y="459039"/>
                    </a:cubicBezTo>
                    <a:cubicBezTo>
                      <a:pt x="732870" y="425568"/>
                      <a:pt x="732299" y="391898"/>
                      <a:pt x="729728" y="358398"/>
                    </a:cubicBezTo>
                    <a:cubicBezTo>
                      <a:pt x="724965" y="295448"/>
                      <a:pt x="728299" y="233068"/>
                      <a:pt x="740871" y="171204"/>
                    </a:cubicBezTo>
                    <a:cubicBezTo>
                      <a:pt x="741729" y="166813"/>
                      <a:pt x="743252" y="162393"/>
                      <a:pt x="743252" y="157973"/>
                    </a:cubicBezTo>
                    <a:cubicBezTo>
                      <a:pt x="743729" y="106481"/>
                      <a:pt x="744110" y="54989"/>
                      <a:pt x="744300" y="3487"/>
                    </a:cubicBezTo>
                    <a:cubicBezTo>
                      <a:pt x="744300" y="-2457"/>
                      <a:pt x="736490" y="-8600"/>
                      <a:pt x="730585" y="-8162"/>
                    </a:cubicBezTo>
                    <a:cubicBezTo>
                      <a:pt x="726107" y="-7828"/>
                      <a:pt x="721631" y="-8152"/>
                      <a:pt x="717250" y="-7409"/>
                    </a:cubicBezTo>
                    <a:cubicBezTo>
                      <a:pt x="686102" y="-2047"/>
                      <a:pt x="656004" y="7374"/>
                      <a:pt x="628095" y="21975"/>
                    </a:cubicBezTo>
                    <a:cubicBezTo>
                      <a:pt x="594378" y="39701"/>
                      <a:pt x="560659" y="57199"/>
                      <a:pt x="523701" y="67428"/>
                    </a:cubicBezTo>
                    <a:cubicBezTo>
                      <a:pt x="512271" y="70562"/>
                      <a:pt x="504366" y="78516"/>
                      <a:pt x="499412" y="89136"/>
                    </a:cubicBezTo>
                    <a:cubicBezTo>
                      <a:pt x="494650" y="99242"/>
                      <a:pt x="489792" y="109348"/>
                      <a:pt x="485982" y="119797"/>
                    </a:cubicBezTo>
                    <a:cubicBezTo>
                      <a:pt x="467409" y="170270"/>
                      <a:pt x="446643" y="220076"/>
                      <a:pt x="439120" y="273893"/>
                    </a:cubicBezTo>
                    <a:cubicBezTo>
                      <a:pt x="438168" y="280503"/>
                      <a:pt x="436166" y="287028"/>
                      <a:pt x="433976" y="293381"/>
                    </a:cubicBezTo>
                    <a:cubicBezTo>
                      <a:pt x="413021" y="355503"/>
                      <a:pt x="405401" y="419958"/>
                      <a:pt x="400544" y="484871"/>
                    </a:cubicBezTo>
                    <a:cubicBezTo>
                      <a:pt x="397686" y="522848"/>
                      <a:pt x="395781" y="560881"/>
                      <a:pt x="392924" y="598866"/>
                    </a:cubicBezTo>
                    <a:cubicBezTo>
                      <a:pt x="392066" y="609716"/>
                      <a:pt x="389114" y="620412"/>
                      <a:pt x="387494" y="629413"/>
                    </a:cubicBezTo>
                  </a:path>
                </a:pathLst>
              </a:custGeom>
              <a:solidFill>
                <a:srgbClr val="053103"/>
              </a:solidFill>
              <a:ln w="953"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8B81E8CA-1556-7E62-B3EF-92B273A90126}"/>
                  </a:ext>
                </a:extLst>
              </p:cNvPr>
              <p:cNvSpPr/>
              <p:nvPr/>
            </p:nvSpPr>
            <p:spPr>
              <a:xfrm flipV="1">
                <a:off x="12071223" y="737648"/>
                <a:ext cx="1278278" cy="1345256"/>
              </a:xfrm>
              <a:custGeom>
                <a:avLst/>
                <a:gdLst>
                  <a:gd name="connsiteX0" fmla="*/ -12010 w 1278278"/>
                  <a:gd name="connsiteY0" fmla="*/ 681549 h 1345256"/>
                  <a:gd name="connsiteX1" fmla="*/ -485 w 1278278"/>
                  <a:gd name="connsiteY1" fmla="*/ 696828 h 1345256"/>
                  <a:gd name="connsiteX2" fmla="*/ 128198 w 1278278"/>
                  <a:gd name="connsiteY2" fmla="*/ 767874 h 1345256"/>
                  <a:gd name="connsiteX3" fmla="*/ 235640 w 1278278"/>
                  <a:gd name="connsiteY3" fmla="*/ 806365 h 1345256"/>
                  <a:gd name="connsiteX4" fmla="*/ 268311 w 1278278"/>
                  <a:gd name="connsiteY4" fmla="*/ 805736 h 1345256"/>
                  <a:gd name="connsiteX5" fmla="*/ 355655 w 1278278"/>
                  <a:gd name="connsiteY5" fmla="*/ 770561 h 1345256"/>
                  <a:gd name="connsiteX6" fmla="*/ 387373 w 1278278"/>
                  <a:gd name="connsiteY6" fmla="*/ 759674 h 1345256"/>
                  <a:gd name="connsiteX7" fmla="*/ 464431 w 1278278"/>
                  <a:gd name="connsiteY7" fmla="*/ 802337 h 1345256"/>
                  <a:gd name="connsiteX8" fmla="*/ 470241 w 1278278"/>
                  <a:gd name="connsiteY8" fmla="*/ 862286 h 1345256"/>
                  <a:gd name="connsiteX9" fmla="*/ 476527 w 1278278"/>
                  <a:gd name="connsiteY9" fmla="*/ 1016829 h 1345256"/>
                  <a:gd name="connsiteX10" fmla="*/ 504721 w 1278278"/>
                  <a:gd name="connsiteY10" fmla="*/ 1098650 h 1345256"/>
                  <a:gd name="connsiteX11" fmla="*/ 555299 w 1278278"/>
                  <a:gd name="connsiteY11" fmla="*/ 1169944 h 1345256"/>
                  <a:gd name="connsiteX12" fmla="*/ 677600 w 1278278"/>
                  <a:gd name="connsiteY12" fmla="*/ 1304437 h 1345256"/>
                  <a:gd name="connsiteX13" fmla="*/ 692364 w 1278278"/>
                  <a:gd name="connsiteY13" fmla="*/ 1318115 h 1345256"/>
                  <a:gd name="connsiteX14" fmla="*/ 754467 w 1278278"/>
                  <a:gd name="connsiteY14" fmla="*/ 1332307 h 1345256"/>
                  <a:gd name="connsiteX15" fmla="*/ 830571 w 1278278"/>
                  <a:gd name="connsiteY15" fmla="*/ 1306018 h 1345256"/>
                  <a:gd name="connsiteX16" fmla="*/ 856956 w 1278278"/>
                  <a:gd name="connsiteY16" fmla="*/ 1269909 h 1345256"/>
                  <a:gd name="connsiteX17" fmla="*/ 852384 w 1278278"/>
                  <a:gd name="connsiteY17" fmla="*/ 1182926 h 1345256"/>
                  <a:gd name="connsiteX18" fmla="*/ 811521 w 1278278"/>
                  <a:gd name="connsiteY18" fmla="*/ 1012886 h 1345256"/>
                  <a:gd name="connsiteX19" fmla="*/ 794567 w 1278278"/>
                  <a:gd name="connsiteY19" fmla="*/ 940954 h 1345256"/>
                  <a:gd name="connsiteX20" fmla="*/ 776184 w 1278278"/>
                  <a:gd name="connsiteY20" fmla="*/ 828101 h 1345256"/>
                  <a:gd name="connsiteX21" fmla="*/ 799044 w 1278278"/>
                  <a:gd name="connsiteY21" fmla="*/ 783829 h 1345256"/>
                  <a:gd name="connsiteX22" fmla="*/ 829904 w 1278278"/>
                  <a:gd name="connsiteY22" fmla="*/ 770990 h 1345256"/>
                  <a:gd name="connsiteX23" fmla="*/ 934870 w 1278278"/>
                  <a:gd name="connsiteY23" fmla="*/ 747682 h 1345256"/>
                  <a:gd name="connsiteX24" fmla="*/ 988496 w 1278278"/>
                  <a:gd name="connsiteY24" fmla="*/ 748844 h 1345256"/>
                  <a:gd name="connsiteX25" fmla="*/ 1191950 w 1278278"/>
                  <a:gd name="connsiteY25" fmla="*/ 793440 h 1345256"/>
                  <a:gd name="connsiteX26" fmla="*/ 1250338 w 1278278"/>
                  <a:gd name="connsiteY26" fmla="*/ 808728 h 1345256"/>
                  <a:gd name="connsiteX27" fmla="*/ 1265960 w 1278278"/>
                  <a:gd name="connsiteY27" fmla="*/ 791563 h 1345256"/>
                  <a:gd name="connsiteX28" fmla="*/ 1254530 w 1278278"/>
                  <a:gd name="connsiteY28" fmla="*/ 752940 h 1345256"/>
                  <a:gd name="connsiteX29" fmla="*/ 1200237 w 1278278"/>
                  <a:gd name="connsiteY29" fmla="*/ 572726 h 1345256"/>
                  <a:gd name="connsiteX30" fmla="*/ 1183092 w 1278278"/>
                  <a:gd name="connsiteY30" fmla="*/ 432709 h 1345256"/>
                  <a:gd name="connsiteX31" fmla="*/ 1161470 w 1278278"/>
                  <a:gd name="connsiteY31" fmla="*/ 355709 h 1345256"/>
                  <a:gd name="connsiteX32" fmla="*/ 1149659 w 1278278"/>
                  <a:gd name="connsiteY32" fmla="*/ 339402 h 1345256"/>
                  <a:gd name="connsiteX33" fmla="*/ 1126513 w 1278278"/>
                  <a:gd name="connsiteY33" fmla="*/ 327686 h 1345256"/>
                  <a:gd name="connsiteX34" fmla="*/ 1066315 w 1278278"/>
                  <a:gd name="connsiteY34" fmla="*/ 332430 h 1345256"/>
                  <a:gd name="connsiteX35" fmla="*/ 922869 w 1278278"/>
                  <a:gd name="connsiteY35" fmla="*/ 389085 h 1345256"/>
                  <a:gd name="connsiteX36" fmla="*/ 781994 w 1278278"/>
                  <a:gd name="connsiteY36" fmla="*/ 480897 h 1345256"/>
                  <a:gd name="connsiteX37" fmla="*/ 747418 w 1278278"/>
                  <a:gd name="connsiteY37" fmla="*/ 501137 h 1345256"/>
                  <a:gd name="connsiteX38" fmla="*/ 714462 w 1278278"/>
                  <a:gd name="connsiteY38" fmla="*/ 485001 h 1345256"/>
                  <a:gd name="connsiteX39" fmla="*/ 709604 w 1278278"/>
                  <a:gd name="connsiteY39" fmla="*/ 451969 h 1345256"/>
                  <a:gd name="connsiteX40" fmla="*/ 700746 w 1278278"/>
                  <a:gd name="connsiteY40" fmla="*/ 331220 h 1345256"/>
                  <a:gd name="connsiteX41" fmla="*/ 701984 w 1278278"/>
                  <a:gd name="connsiteY41" fmla="*/ 243999 h 1345256"/>
                  <a:gd name="connsiteX42" fmla="*/ 715986 w 1278278"/>
                  <a:gd name="connsiteY42" fmla="*/ 15838 h 1345256"/>
                  <a:gd name="connsiteX43" fmla="*/ 713795 w 1278278"/>
                  <a:gd name="connsiteY43" fmla="*/ 2827 h 1345256"/>
                  <a:gd name="connsiteX44" fmla="*/ 699222 w 1278278"/>
                  <a:gd name="connsiteY44" fmla="*/ -8755 h 1345256"/>
                  <a:gd name="connsiteX45" fmla="*/ 665980 w 1278278"/>
                  <a:gd name="connsiteY45" fmla="*/ -5794 h 1345256"/>
                  <a:gd name="connsiteX46" fmla="*/ 597018 w 1278278"/>
                  <a:gd name="connsiteY46" fmla="*/ 20572 h 1345256"/>
                  <a:gd name="connsiteX47" fmla="*/ 510722 w 1278278"/>
                  <a:gd name="connsiteY47" fmla="*/ 58005 h 1345256"/>
                  <a:gd name="connsiteX48" fmla="*/ 472908 w 1278278"/>
                  <a:gd name="connsiteY48" fmla="*/ 93924 h 1345256"/>
                  <a:gd name="connsiteX49" fmla="*/ 427760 w 1278278"/>
                  <a:gd name="connsiteY49" fmla="*/ 220559 h 1345256"/>
                  <a:gd name="connsiteX50" fmla="*/ 426235 w 1278278"/>
                  <a:gd name="connsiteY50" fmla="*/ 227121 h 1345256"/>
                  <a:gd name="connsiteX51" fmla="*/ 378991 w 1278278"/>
                  <a:gd name="connsiteY51" fmla="*/ 525206 h 1345256"/>
                  <a:gd name="connsiteX52" fmla="*/ 374515 w 1278278"/>
                  <a:gd name="connsiteY52" fmla="*/ 565335 h 1345256"/>
                  <a:gd name="connsiteX53" fmla="*/ 322794 w 1278278"/>
                  <a:gd name="connsiteY53" fmla="*/ 610255 h 1345256"/>
                  <a:gd name="connsiteX54" fmla="*/ 269549 w 1278278"/>
                  <a:gd name="connsiteY54" fmla="*/ 604807 h 1345256"/>
                  <a:gd name="connsiteX55" fmla="*/ 237260 w 1278278"/>
                  <a:gd name="connsiteY55" fmla="*/ 595758 h 1345256"/>
                  <a:gd name="connsiteX56" fmla="*/ 153153 w 1278278"/>
                  <a:gd name="connsiteY56" fmla="*/ 609436 h 1345256"/>
                  <a:gd name="connsiteX57" fmla="*/ 88003 w 1278278"/>
                  <a:gd name="connsiteY57" fmla="*/ 644469 h 1345256"/>
                  <a:gd name="connsiteX58" fmla="*/ 17041 w 1278278"/>
                  <a:gd name="connsiteY58" fmla="*/ 664577 h 1345256"/>
                  <a:gd name="connsiteX59" fmla="*/ -12010 w 1278278"/>
                  <a:gd name="connsiteY59" fmla="*/ 681549 h 13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78278" h="1345256">
                    <a:moveTo>
                      <a:pt x="-12010" y="681549"/>
                    </a:moveTo>
                    <a:cubicBezTo>
                      <a:pt x="-8296" y="686503"/>
                      <a:pt x="-5342" y="692741"/>
                      <a:pt x="-485" y="696828"/>
                    </a:cubicBezTo>
                    <a:cubicBezTo>
                      <a:pt x="37615" y="729127"/>
                      <a:pt x="80001" y="754045"/>
                      <a:pt x="128198" y="767874"/>
                    </a:cubicBezTo>
                    <a:cubicBezTo>
                      <a:pt x="164870" y="778400"/>
                      <a:pt x="201541" y="788420"/>
                      <a:pt x="235640" y="806365"/>
                    </a:cubicBezTo>
                    <a:cubicBezTo>
                      <a:pt x="245832" y="811756"/>
                      <a:pt x="257452" y="810156"/>
                      <a:pt x="268311" y="805736"/>
                    </a:cubicBezTo>
                    <a:cubicBezTo>
                      <a:pt x="297362" y="793917"/>
                      <a:pt x="326413" y="782096"/>
                      <a:pt x="355655" y="770561"/>
                    </a:cubicBezTo>
                    <a:cubicBezTo>
                      <a:pt x="366037" y="766446"/>
                      <a:pt x="376514" y="762226"/>
                      <a:pt x="387373" y="759674"/>
                    </a:cubicBezTo>
                    <a:cubicBezTo>
                      <a:pt x="427093" y="750302"/>
                      <a:pt x="449095" y="756816"/>
                      <a:pt x="464431" y="802337"/>
                    </a:cubicBezTo>
                    <a:cubicBezTo>
                      <a:pt x="470908" y="821625"/>
                      <a:pt x="471384" y="841894"/>
                      <a:pt x="470241" y="862286"/>
                    </a:cubicBezTo>
                    <a:cubicBezTo>
                      <a:pt x="467478" y="913979"/>
                      <a:pt x="471288" y="965394"/>
                      <a:pt x="476527" y="1016829"/>
                    </a:cubicBezTo>
                    <a:cubicBezTo>
                      <a:pt x="479480" y="1046586"/>
                      <a:pt x="488529" y="1073932"/>
                      <a:pt x="504721" y="1098650"/>
                    </a:cubicBezTo>
                    <a:cubicBezTo>
                      <a:pt x="520818" y="1122986"/>
                      <a:pt x="536345" y="1148008"/>
                      <a:pt x="555299" y="1169944"/>
                    </a:cubicBezTo>
                    <a:cubicBezTo>
                      <a:pt x="594923" y="1215769"/>
                      <a:pt x="636643" y="1259775"/>
                      <a:pt x="677600" y="1304437"/>
                    </a:cubicBezTo>
                    <a:cubicBezTo>
                      <a:pt x="682077" y="1309371"/>
                      <a:pt x="687316" y="1313733"/>
                      <a:pt x="692364" y="1318115"/>
                    </a:cubicBezTo>
                    <a:cubicBezTo>
                      <a:pt x="710556" y="1333641"/>
                      <a:pt x="730273" y="1341166"/>
                      <a:pt x="754467" y="1332307"/>
                    </a:cubicBezTo>
                    <a:cubicBezTo>
                      <a:pt x="779613" y="1322973"/>
                      <a:pt x="805616" y="1315829"/>
                      <a:pt x="830571" y="1306018"/>
                    </a:cubicBezTo>
                    <a:cubicBezTo>
                      <a:pt x="846002" y="1299951"/>
                      <a:pt x="854669" y="1287073"/>
                      <a:pt x="856956" y="1269909"/>
                    </a:cubicBezTo>
                    <a:cubicBezTo>
                      <a:pt x="860766" y="1240572"/>
                      <a:pt x="859623" y="1211045"/>
                      <a:pt x="852384" y="1182926"/>
                    </a:cubicBezTo>
                    <a:cubicBezTo>
                      <a:pt x="838001" y="1126425"/>
                      <a:pt x="829428" y="1068570"/>
                      <a:pt x="811521" y="1012886"/>
                    </a:cubicBezTo>
                    <a:cubicBezTo>
                      <a:pt x="804092" y="989503"/>
                      <a:pt x="799044" y="965176"/>
                      <a:pt x="794567" y="940954"/>
                    </a:cubicBezTo>
                    <a:cubicBezTo>
                      <a:pt x="787709" y="903482"/>
                      <a:pt x="781994" y="865773"/>
                      <a:pt x="776184" y="828101"/>
                    </a:cubicBezTo>
                    <a:cubicBezTo>
                      <a:pt x="773136" y="808461"/>
                      <a:pt x="781041" y="793030"/>
                      <a:pt x="799044" y="783829"/>
                    </a:cubicBezTo>
                    <a:cubicBezTo>
                      <a:pt x="808949" y="778743"/>
                      <a:pt x="819237" y="773618"/>
                      <a:pt x="829904" y="770990"/>
                    </a:cubicBezTo>
                    <a:cubicBezTo>
                      <a:pt x="864766" y="762417"/>
                      <a:pt x="899628" y="753606"/>
                      <a:pt x="934870" y="747682"/>
                    </a:cubicBezTo>
                    <a:cubicBezTo>
                      <a:pt x="952206" y="744776"/>
                      <a:pt x="970874" y="746139"/>
                      <a:pt x="988496" y="748844"/>
                    </a:cubicBezTo>
                    <a:cubicBezTo>
                      <a:pt x="1057172" y="759416"/>
                      <a:pt x="1125561" y="771771"/>
                      <a:pt x="1191950" y="793440"/>
                    </a:cubicBezTo>
                    <a:cubicBezTo>
                      <a:pt x="1211095" y="799659"/>
                      <a:pt x="1230812" y="803918"/>
                      <a:pt x="1250338" y="808728"/>
                    </a:cubicBezTo>
                    <a:cubicBezTo>
                      <a:pt x="1258244" y="810671"/>
                      <a:pt x="1268150" y="799698"/>
                      <a:pt x="1265960" y="791563"/>
                    </a:cubicBezTo>
                    <a:cubicBezTo>
                      <a:pt x="1262435" y="778590"/>
                      <a:pt x="1259578" y="765303"/>
                      <a:pt x="1254530" y="752940"/>
                    </a:cubicBezTo>
                    <a:cubicBezTo>
                      <a:pt x="1230431" y="694646"/>
                      <a:pt x="1214238" y="633744"/>
                      <a:pt x="1200237" y="572726"/>
                    </a:cubicBezTo>
                    <a:cubicBezTo>
                      <a:pt x="1189664" y="527150"/>
                      <a:pt x="1187473" y="479553"/>
                      <a:pt x="1183092" y="432709"/>
                    </a:cubicBezTo>
                    <a:cubicBezTo>
                      <a:pt x="1180520" y="405497"/>
                      <a:pt x="1175567" y="379426"/>
                      <a:pt x="1161470" y="355709"/>
                    </a:cubicBezTo>
                    <a:cubicBezTo>
                      <a:pt x="1158137" y="349946"/>
                      <a:pt x="1153850" y="344660"/>
                      <a:pt x="1149659" y="339402"/>
                    </a:cubicBezTo>
                    <a:cubicBezTo>
                      <a:pt x="1143753" y="332020"/>
                      <a:pt x="1135657" y="327392"/>
                      <a:pt x="1126513" y="327686"/>
                    </a:cubicBezTo>
                    <a:cubicBezTo>
                      <a:pt x="1106320" y="328344"/>
                      <a:pt x="1085461" y="327343"/>
                      <a:pt x="1066315" y="332430"/>
                    </a:cubicBezTo>
                    <a:cubicBezTo>
                      <a:pt x="1016405" y="345660"/>
                      <a:pt x="967160" y="361548"/>
                      <a:pt x="922869" y="389085"/>
                    </a:cubicBezTo>
                    <a:cubicBezTo>
                      <a:pt x="875244" y="418679"/>
                      <a:pt x="825905" y="445587"/>
                      <a:pt x="781994" y="480897"/>
                    </a:cubicBezTo>
                    <a:cubicBezTo>
                      <a:pt x="771707" y="489164"/>
                      <a:pt x="759325" y="495165"/>
                      <a:pt x="747418" y="501137"/>
                    </a:cubicBezTo>
                    <a:cubicBezTo>
                      <a:pt x="737131" y="506289"/>
                      <a:pt x="716938" y="496260"/>
                      <a:pt x="714462" y="485001"/>
                    </a:cubicBezTo>
                    <a:cubicBezTo>
                      <a:pt x="712081" y="474143"/>
                      <a:pt x="709985" y="463037"/>
                      <a:pt x="709604" y="451969"/>
                    </a:cubicBezTo>
                    <a:cubicBezTo>
                      <a:pt x="708366" y="411583"/>
                      <a:pt x="706556" y="371340"/>
                      <a:pt x="700746" y="331220"/>
                    </a:cubicBezTo>
                    <a:cubicBezTo>
                      <a:pt x="696650" y="302321"/>
                      <a:pt x="697603" y="273118"/>
                      <a:pt x="701984" y="243999"/>
                    </a:cubicBezTo>
                    <a:cubicBezTo>
                      <a:pt x="713414" y="168390"/>
                      <a:pt x="711509" y="91904"/>
                      <a:pt x="715986" y="15838"/>
                    </a:cubicBezTo>
                    <a:cubicBezTo>
                      <a:pt x="716176" y="11466"/>
                      <a:pt x="716081" y="5941"/>
                      <a:pt x="713795" y="2827"/>
                    </a:cubicBezTo>
                    <a:cubicBezTo>
                      <a:pt x="709985" y="-2069"/>
                      <a:pt x="704461" y="-8299"/>
                      <a:pt x="699222" y="-8755"/>
                    </a:cubicBezTo>
                    <a:cubicBezTo>
                      <a:pt x="688268" y="-9708"/>
                      <a:pt x="676362" y="-9146"/>
                      <a:pt x="665980" y="-5794"/>
                    </a:cubicBezTo>
                    <a:cubicBezTo>
                      <a:pt x="642643" y="1760"/>
                      <a:pt x="619116" y="9837"/>
                      <a:pt x="597018" y="20572"/>
                    </a:cubicBezTo>
                    <a:cubicBezTo>
                      <a:pt x="568730" y="34326"/>
                      <a:pt x="541011" y="48909"/>
                      <a:pt x="510722" y="58005"/>
                    </a:cubicBezTo>
                    <a:cubicBezTo>
                      <a:pt x="492148" y="63587"/>
                      <a:pt x="479956" y="76884"/>
                      <a:pt x="472908" y="93924"/>
                    </a:cubicBezTo>
                    <a:cubicBezTo>
                      <a:pt x="455668" y="135348"/>
                      <a:pt x="438618" y="176868"/>
                      <a:pt x="427760" y="220559"/>
                    </a:cubicBezTo>
                    <a:cubicBezTo>
                      <a:pt x="427188" y="222721"/>
                      <a:pt x="426902" y="224969"/>
                      <a:pt x="426235" y="227121"/>
                    </a:cubicBezTo>
                    <a:cubicBezTo>
                      <a:pt x="398422" y="324572"/>
                      <a:pt x="380991" y="423632"/>
                      <a:pt x="378991" y="525206"/>
                    </a:cubicBezTo>
                    <a:cubicBezTo>
                      <a:pt x="378706" y="538608"/>
                      <a:pt x="375658" y="551924"/>
                      <a:pt x="374515" y="565335"/>
                    </a:cubicBezTo>
                    <a:cubicBezTo>
                      <a:pt x="372324" y="589157"/>
                      <a:pt x="345749" y="610217"/>
                      <a:pt x="322794" y="610255"/>
                    </a:cubicBezTo>
                    <a:cubicBezTo>
                      <a:pt x="305077" y="610265"/>
                      <a:pt x="287170" y="607645"/>
                      <a:pt x="269549" y="604807"/>
                    </a:cubicBezTo>
                    <a:cubicBezTo>
                      <a:pt x="258595" y="603055"/>
                      <a:pt x="248213" y="597702"/>
                      <a:pt x="237260" y="595758"/>
                    </a:cubicBezTo>
                    <a:cubicBezTo>
                      <a:pt x="207827" y="590538"/>
                      <a:pt x="179633" y="592510"/>
                      <a:pt x="153153" y="609436"/>
                    </a:cubicBezTo>
                    <a:cubicBezTo>
                      <a:pt x="132389" y="622685"/>
                      <a:pt x="110481" y="634420"/>
                      <a:pt x="88003" y="644469"/>
                    </a:cubicBezTo>
                    <a:cubicBezTo>
                      <a:pt x="65523" y="654527"/>
                      <a:pt x="41901" y="661957"/>
                      <a:pt x="17041" y="664577"/>
                    </a:cubicBezTo>
                    <a:cubicBezTo>
                      <a:pt x="5421" y="665786"/>
                      <a:pt x="-4199" y="671225"/>
                      <a:pt x="-12010" y="681549"/>
                    </a:cubicBezTo>
                  </a:path>
                </a:pathLst>
              </a:custGeom>
              <a:solidFill>
                <a:srgbClr val="053103"/>
              </a:solidFill>
              <a:ln w="953"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35734B42-FBA9-8EF9-6213-668842473DBB}"/>
                  </a:ext>
                </a:extLst>
              </p:cNvPr>
              <p:cNvSpPr/>
              <p:nvPr/>
            </p:nvSpPr>
            <p:spPr>
              <a:xfrm flipV="1">
                <a:off x="16511256" y="819549"/>
                <a:ext cx="966272" cy="1241613"/>
              </a:xfrm>
              <a:custGeom>
                <a:avLst/>
                <a:gdLst>
                  <a:gd name="connsiteX0" fmla="*/ 346034 w 966272"/>
                  <a:gd name="connsiteY0" fmla="*/ 580814 h 1241613"/>
                  <a:gd name="connsiteX1" fmla="*/ 168487 w 966272"/>
                  <a:gd name="connsiteY1" fmla="*/ 692142 h 1241613"/>
                  <a:gd name="connsiteX2" fmla="*/ 142865 w 966272"/>
                  <a:gd name="connsiteY2" fmla="*/ 700200 h 1241613"/>
                  <a:gd name="connsiteX3" fmla="*/ 52664 w 966272"/>
                  <a:gd name="connsiteY3" fmla="*/ 766018 h 1241613"/>
                  <a:gd name="connsiteX4" fmla="*/ -7059 w 966272"/>
                  <a:gd name="connsiteY4" fmla="*/ 829369 h 1241613"/>
                  <a:gd name="connsiteX5" fmla="*/ 2658 w 966272"/>
                  <a:gd name="connsiteY5" fmla="*/ 863163 h 1241613"/>
                  <a:gd name="connsiteX6" fmla="*/ 40852 w 966272"/>
                  <a:gd name="connsiteY6" fmla="*/ 876089 h 1241613"/>
                  <a:gd name="connsiteX7" fmla="*/ 131148 w 966272"/>
                  <a:gd name="connsiteY7" fmla="*/ 869593 h 1241613"/>
                  <a:gd name="connsiteX8" fmla="*/ 278406 w 966272"/>
                  <a:gd name="connsiteY8" fmla="*/ 803899 h 1241613"/>
                  <a:gd name="connsiteX9" fmla="*/ 310981 w 966272"/>
                  <a:gd name="connsiteY9" fmla="*/ 804728 h 1241613"/>
                  <a:gd name="connsiteX10" fmla="*/ 361464 w 966272"/>
                  <a:gd name="connsiteY10" fmla="*/ 837018 h 1241613"/>
                  <a:gd name="connsiteX11" fmla="*/ 424139 w 966272"/>
                  <a:gd name="connsiteY11" fmla="*/ 907169 h 1241613"/>
                  <a:gd name="connsiteX12" fmla="*/ 463191 w 966272"/>
                  <a:gd name="connsiteY12" fmla="*/ 977121 h 1241613"/>
                  <a:gd name="connsiteX13" fmla="*/ 576347 w 966272"/>
                  <a:gd name="connsiteY13" fmla="*/ 1131730 h 1241613"/>
                  <a:gd name="connsiteX14" fmla="*/ 674360 w 966272"/>
                  <a:gd name="connsiteY14" fmla="*/ 1202730 h 1241613"/>
                  <a:gd name="connsiteX15" fmla="*/ 737511 w 966272"/>
                  <a:gd name="connsiteY15" fmla="*/ 1232477 h 1241613"/>
                  <a:gd name="connsiteX16" fmla="*/ 856574 w 966272"/>
                  <a:gd name="connsiteY16" fmla="*/ 1194624 h 1241613"/>
                  <a:gd name="connsiteX17" fmla="*/ 870004 w 966272"/>
                  <a:gd name="connsiteY17" fmla="*/ 1173955 h 1241613"/>
                  <a:gd name="connsiteX18" fmla="*/ 825807 w 966272"/>
                  <a:gd name="connsiteY18" fmla="*/ 1033947 h 1241613"/>
                  <a:gd name="connsiteX19" fmla="*/ 714841 w 966272"/>
                  <a:gd name="connsiteY19" fmla="*/ 804308 h 1241613"/>
                  <a:gd name="connsiteX20" fmla="*/ 699315 w 966272"/>
                  <a:gd name="connsiteY20" fmla="*/ 754102 h 1241613"/>
                  <a:gd name="connsiteX21" fmla="*/ 800185 w 966272"/>
                  <a:gd name="connsiteY21" fmla="*/ 722051 h 1241613"/>
                  <a:gd name="connsiteX22" fmla="*/ 927154 w 966272"/>
                  <a:gd name="connsiteY22" fmla="*/ 707649 h 1241613"/>
                  <a:gd name="connsiteX23" fmla="*/ 950204 w 966272"/>
                  <a:gd name="connsiteY23" fmla="*/ 679627 h 1241613"/>
                  <a:gd name="connsiteX24" fmla="*/ 946394 w 966272"/>
                  <a:gd name="connsiteY24" fmla="*/ 633001 h 1241613"/>
                  <a:gd name="connsiteX25" fmla="*/ 928488 w 966272"/>
                  <a:gd name="connsiteY25" fmla="*/ 561221 h 1241613"/>
                  <a:gd name="connsiteX26" fmla="*/ 910199 w 966272"/>
                  <a:gd name="connsiteY26" fmla="*/ 455342 h 1241613"/>
                  <a:gd name="connsiteX27" fmla="*/ 897911 w 966272"/>
                  <a:gd name="connsiteY27" fmla="*/ 382503 h 1241613"/>
                  <a:gd name="connsiteX28" fmla="*/ 871338 w 966272"/>
                  <a:gd name="connsiteY28" fmla="*/ 369806 h 1241613"/>
                  <a:gd name="connsiteX29" fmla="*/ 852477 w 966272"/>
                  <a:gd name="connsiteY29" fmla="*/ 376893 h 1241613"/>
                  <a:gd name="connsiteX30" fmla="*/ 829428 w 966272"/>
                  <a:gd name="connsiteY30" fmla="*/ 390723 h 1241613"/>
                  <a:gd name="connsiteX31" fmla="*/ 664072 w 966272"/>
                  <a:gd name="connsiteY31" fmla="*/ 492260 h 1241613"/>
                  <a:gd name="connsiteX32" fmla="*/ 647690 w 966272"/>
                  <a:gd name="connsiteY32" fmla="*/ 485897 h 1241613"/>
                  <a:gd name="connsiteX33" fmla="*/ 642261 w 966272"/>
                  <a:gd name="connsiteY33" fmla="*/ 425776 h 1241613"/>
                  <a:gd name="connsiteX34" fmla="*/ 619591 w 966272"/>
                  <a:gd name="connsiteY34" fmla="*/ 266318 h 1241613"/>
                  <a:gd name="connsiteX35" fmla="*/ 616734 w 966272"/>
                  <a:gd name="connsiteY35" fmla="*/ 253154 h 1241613"/>
                  <a:gd name="connsiteX36" fmla="*/ 623211 w 966272"/>
                  <a:gd name="connsiteY36" fmla="*/ 68712 h 1241613"/>
                  <a:gd name="connsiteX37" fmla="*/ 628450 w 966272"/>
                  <a:gd name="connsiteY37" fmla="*/ 49300 h 1241613"/>
                  <a:gd name="connsiteX38" fmla="*/ 634545 w 966272"/>
                  <a:gd name="connsiteY38" fmla="*/ -8584 h 1241613"/>
                  <a:gd name="connsiteX39" fmla="*/ 584159 w 966272"/>
                  <a:gd name="connsiteY39" fmla="*/ 6447 h 1241613"/>
                  <a:gd name="connsiteX40" fmla="*/ 493385 w 966272"/>
                  <a:gd name="connsiteY40" fmla="*/ 49624 h 1241613"/>
                  <a:gd name="connsiteX41" fmla="*/ 457285 w 966272"/>
                  <a:gd name="connsiteY41" fmla="*/ 67349 h 1241613"/>
                  <a:gd name="connsiteX42" fmla="*/ 404613 w 966272"/>
                  <a:gd name="connsiteY42" fmla="*/ 124128 h 1241613"/>
                  <a:gd name="connsiteX43" fmla="*/ 390134 w 966272"/>
                  <a:gd name="connsiteY43" fmla="*/ 189498 h 1241613"/>
                  <a:gd name="connsiteX44" fmla="*/ 362035 w 966272"/>
                  <a:gd name="connsiteY44" fmla="*/ 443235 h 1241613"/>
                  <a:gd name="connsiteX45" fmla="*/ 346034 w 966272"/>
                  <a:gd name="connsiteY45" fmla="*/ 580814 h 124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66272" h="1241613">
                    <a:moveTo>
                      <a:pt x="346034" y="580814"/>
                    </a:moveTo>
                    <a:cubicBezTo>
                      <a:pt x="296694" y="637545"/>
                      <a:pt x="231637" y="663443"/>
                      <a:pt x="168487" y="692142"/>
                    </a:cubicBezTo>
                    <a:cubicBezTo>
                      <a:pt x="160391" y="695819"/>
                      <a:pt x="151248" y="697172"/>
                      <a:pt x="142865" y="700200"/>
                    </a:cubicBezTo>
                    <a:cubicBezTo>
                      <a:pt x="106383" y="713278"/>
                      <a:pt x="75048" y="731538"/>
                      <a:pt x="52664" y="766018"/>
                    </a:cubicBezTo>
                    <a:cubicBezTo>
                      <a:pt x="37137" y="789973"/>
                      <a:pt x="13325" y="808623"/>
                      <a:pt x="-7059" y="829369"/>
                    </a:cubicBezTo>
                    <a:cubicBezTo>
                      <a:pt x="-21631" y="844151"/>
                      <a:pt x="-18584" y="855686"/>
                      <a:pt x="2658" y="863163"/>
                    </a:cubicBezTo>
                    <a:cubicBezTo>
                      <a:pt x="15325" y="867640"/>
                      <a:pt x="28375" y="871308"/>
                      <a:pt x="40852" y="876089"/>
                    </a:cubicBezTo>
                    <a:cubicBezTo>
                      <a:pt x="72093" y="887986"/>
                      <a:pt x="100765" y="884938"/>
                      <a:pt x="131148" y="869593"/>
                    </a:cubicBezTo>
                    <a:cubicBezTo>
                      <a:pt x="179155" y="845418"/>
                      <a:pt x="229161" y="825454"/>
                      <a:pt x="278406" y="803899"/>
                    </a:cubicBezTo>
                    <a:cubicBezTo>
                      <a:pt x="289169" y="799184"/>
                      <a:pt x="300122" y="799918"/>
                      <a:pt x="310981" y="804728"/>
                    </a:cubicBezTo>
                    <a:cubicBezTo>
                      <a:pt x="329460" y="812919"/>
                      <a:pt x="346700" y="822158"/>
                      <a:pt x="361464" y="837018"/>
                    </a:cubicBezTo>
                    <a:cubicBezTo>
                      <a:pt x="383561" y="859373"/>
                      <a:pt x="404231" y="882862"/>
                      <a:pt x="424139" y="907169"/>
                    </a:cubicBezTo>
                    <a:cubicBezTo>
                      <a:pt x="441379" y="928248"/>
                      <a:pt x="455285" y="951003"/>
                      <a:pt x="463191" y="977121"/>
                    </a:cubicBezTo>
                    <a:cubicBezTo>
                      <a:pt x="482907" y="1041891"/>
                      <a:pt x="522723" y="1091945"/>
                      <a:pt x="576347" y="1131730"/>
                    </a:cubicBezTo>
                    <a:cubicBezTo>
                      <a:pt x="608732" y="1155762"/>
                      <a:pt x="641975" y="1178737"/>
                      <a:pt x="674360" y="1202730"/>
                    </a:cubicBezTo>
                    <a:cubicBezTo>
                      <a:pt x="692744" y="1216293"/>
                      <a:pt x="713602" y="1223875"/>
                      <a:pt x="737511" y="1232477"/>
                    </a:cubicBezTo>
                    <a:cubicBezTo>
                      <a:pt x="775706" y="1220370"/>
                      <a:pt x="816188" y="1207664"/>
                      <a:pt x="856574" y="1194624"/>
                    </a:cubicBezTo>
                    <a:cubicBezTo>
                      <a:pt x="865526" y="1191757"/>
                      <a:pt x="871433" y="1182280"/>
                      <a:pt x="870004" y="1173955"/>
                    </a:cubicBezTo>
                    <a:cubicBezTo>
                      <a:pt x="861716" y="1125253"/>
                      <a:pt x="853143" y="1076361"/>
                      <a:pt x="825807" y="1033947"/>
                    </a:cubicBezTo>
                    <a:cubicBezTo>
                      <a:pt x="779325" y="961909"/>
                      <a:pt x="749036" y="882166"/>
                      <a:pt x="714841" y="804308"/>
                    </a:cubicBezTo>
                    <a:cubicBezTo>
                      <a:pt x="707887" y="788421"/>
                      <a:pt x="698838" y="772495"/>
                      <a:pt x="699315" y="754102"/>
                    </a:cubicBezTo>
                    <a:cubicBezTo>
                      <a:pt x="732749" y="735177"/>
                      <a:pt x="762276" y="726080"/>
                      <a:pt x="800185" y="722051"/>
                    </a:cubicBezTo>
                    <a:cubicBezTo>
                      <a:pt x="842571" y="717545"/>
                      <a:pt x="884862" y="712650"/>
                      <a:pt x="927154" y="707649"/>
                    </a:cubicBezTo>
                    <a:cubicBezTo>
                      <a:pt x="941536" y="705944"/>
                      <a:pt x="950585" y="695467"/>
                      <a:pt x="950204" y="679627"/>
                    </a:cubicBezTo>
                    <a:cubicBezTo>
                      <a:pt x="949919" y="664043"/>
                      <a:pt x="949443" y="648213"/>
                      <a:pt x="946394" y="633001"/>
                    </a:cubicBezTo>
                    <a:cubicBezTo>
                      <a:pt x="941536" y="608856"/>
                      <a:pt x="934106" y="585233"/>
                      <a:pt x="928488" y="561221"/>
                    </a:cubicBezTo>
                    <a:cubicBezTo>
                      <a:pt x="920391" y="526312"/>
                      <a:pt x="912580" y="491432"/>
                      <a:pt x="910199" y="455342"/>
                    </a:cubicBezTo>
                    <a:cubicBezTo>
                      <a:pt x="908580" y="430890"/>
                      <a:pt x="902484" y="406706"/>
                      <a:pt x="897911" y="382503"/>
                    </a:cubicBezTo>
                    <a:cubicBezTo>
                      <a:pt x="896006" y="372122"/>
                      <a:pt x="882386" y="365978"/>
                      <a:pt x="871338" y="369806"/>
                    </a:cubicBezTo>
                    <a:cubicBezTo>
                      <a:pt x="864955" y="372007"/>
                      <a:pt x="858382" y="373845"/>
                      <a:pt x="852477" y="376893"/>
                    </a:cubicBezTo>
                    <a:cubicBezTo>
                      <a:pt x="844571" y="381008"/>
                      <a:pt x="837524" y="386837"/>
                      <a:pt x="829428" y="390723"/>
                    </a:cubicBezTo>
                    <a:cubicBezTo>
                      <a:pt x="770944" y="419032"/>
                      <a:pt x="713602" y="449274"/>
                      <a:pt x="664072" y="492260"/>
                    </a:cubicBezTo>
                    <a:cubicBezTo>
                      <a:pt x="659786" y="495985"/>
                      <a:pt x="648261" y="491374"/>
                      <a:pt x="647690" y="485897"/>
                    </a:cubicBezTo>
                    <a:cubicBezTo>
                      <a:pt x="645690" y="465876"/>
                      <a:pt x="642927" y="445855"/>
                      <a:pt x="642261" y="425776"/>
                    </a:cubicBezTo>
                    <a:cubicBezTo>
                      <a:pt x="640260" y="371788"/>
                      <a:pt x="634165" y="318467"/>
                      <a:pt x="619591" y="266318"/>
                    </a:cubicBezTo>
                    <a:cubicBezTo>
                      <a:pt x="618352" y="262003"/>
                      <a:pt x="617686" y="257545"/>
                      <a:pt x="616734" y="253154"/>
                    </a:cubicBezTo>
                    <a:cubicBezTo>
                      <a:pt x="598446" y="166095"/>
                      <a:pt x="594160" y="167438"/>
                      <a:pt x="623211" y="68712"/>
                    </a:cubicBezTo>
                    <a:cubicBezTo>
                      <a:pt x="625116" y="62263"/>
                      <a:pt x="628069" y="55853"/>
                      <a:pt x="628450" y="49300"/>
                    </a:cubicBezTo>
                    <a:cubicBezTo>
                      <a:pt x="629592" y="29888"/>
                      <a:pt x="646451" y="12115"/>
                      <a:pt x="634545" y="-8584"/>
                    </a:cubicBezTo>
                    <a:cubicBezTo>
                      <a:pt x="615305" y="-11955"/>
                      <a:pt x="600828" y="970"/>
                      <a:pt x="584159" y="6447"/>
                    </a:cubicBezTo>
                    <a:cubicBezTo>
                      <a:pt x="552153" y="17001"/>
                      <a:pt x="521770" y="31154"/>
                      <a:pt x="493385" y="49624"/>
                    </a:cubicBezTo>
                    <a:cubicBezTo>
                      <a:pt x="482145" y="56892"/>
                      <a:pt x="469859" y="63216"/>
                      <a:pt x="457285" y="67349"/>
                    </a:cubicBezTo>
                    <a:cubicBezTo>
                      <a:pt x="428805" y="76656"/>
                      <a:pt x="412804" y="97230"/>
                      <a:pt x="404613" y="124128"/>
                    </a:cubicBezTo>
                    <a:cubicBezTo>
                      <a:pt x="398230" y="145454"/>
                      <a:pt x="392801" y="167429"/>
                      <a:pt x="390134" y="189498"/>
                    </a:cubicBezTo>
                    <a:cubicBezTo>
                      <a:pt x="379751" y="273947"/>
                      <a:pt x="374227" y="358939"/>
                      <a:pt x="362035" y="443235"/>
                    </a:cubicBezTo>
                    <a:cubicBezTo>
                      <a:pt x="355272" y="489717"/>
                      <a:pt x="351081" y="536580"/>
                      <a:pt x="346034" y="580814"/>
                    </a:cubicBezTo>
                  </a:path>
                </a:pathLst>
              </a:custGeom>
              <a:solidFill>
                <a:srgbClr val="053103"/>
              </a:solidFill>
              <a:ln w="953"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715F504B-FA3F-4A69-7791-26B67652C398}"/>
                  </a:ext>
                </a:extLst>
              </p:cNvPr>
              <p:cNvSpPr/>
              <p:nvPr/>
            </p:nvSpPr>
            <p:spPr>
              <a:xfrm flipV="1">
                <a:off x="15396666" y="266697"/>
                <a:ext cx="960673" cy="1019196"/>
              </a:xfrm>
              <a:custGeom>
                <a:avLst/>
                <a:gdLst>
                  <a:gd name="connsiteX0" fmla="*/ 577472 w 960673"/>
                  <a:gd name="connsiteY0" fmla="*/ 591049 h 1019196"/>
                  <a:gd name="connsiteX1" fmla="*/ 632623 w 960673"/>
                  <a:gd name="connsiteY1" fmla="*/ 551044 h 1019196"/>
                  <a:gd name="connsiteX2" fmla="*/ 663197 w 960673"/>
                  <a:gd name="connsiteY2" fmla="*/ 537136 h 1019196"/>
                  <a:gd name="connsiteX3" fmla="*/ 759781 w 960673"/>
                  <a:gd name="connsiteY3" fmla="*/ 512400 h 1019196"/>
                  <a:gd name="connsiteX4" fmla="*/ 880939 w 960673"/>
                  <a:gd name="connsiteY4" fmla="*/ 511466 h 1019196"/>
                  <a:gd name="connsiteX5" fmla="*/ 940565 w 960673"/>
                  <a:gd name="connsiteY5" fmla="*/ 510666 h 1019196"/>
                  <a:gd name="connsiteX6" fmla="*/ 945519 w 960673"/>
                  <a:gd name="connsiteY6" fmla="*/ 497217 h 1019196"/>
                  <a:gd name="connsiteX7" fmla="*/ 934565 w 960673"/>
                  <a:gd name="connsiteY7" fmla="*/ 472862 h 1019196"/>
                  <a:gd name="connsiteX8" fmla="*/ 895607 w 960673"/>
                  <a:gd name="connsiteY8" fmla="*/ 402234 h 1019196"/>
                  <a:gd name="connsiteX9" fmla="*/ 838552 w 960673"/>
                  <a:gd name="connsiteY9" fmla="*/ 252035 h 1019196"/>
                  <a:gd name="connsiteX10" fmla="*/ 799595 w 960673"/>
                  <a:gd name="connsiteY10" fmla="*/ 175234 h 1019196"/>
                  <a:gd name="connsiteX11" fmla="*/ 775498 w 960673"/>
                  <a:gd name="connsiteY11" fmla="*/ 167357 h 1019196"/>
                  <a:gd name="connsiteX12" fmla="*/ 637861 w 960673"/>
                  <a:gd name="connsiteY12" fmla="*/ 248349 h 1019196"/>
                  <a:gd name="connsiteX13" fmla="*/ 549087 w 960673"/>
                  <a:gd name="connsiteY13" fmla="*/ 340103 h 1019196"/>
                  <a:gd name="connsiteX14" fmla="*/ 510416 w 960673"/>
                  <a:gd name="connsiteY14" fmla="*/ 377289 h 1019196"/>
                  <a:gd name="connsiteX15" fmla="*/ 497749 w 960673"/>
                  <a:gd name="connsiteY15" fmla="*/ 379812 h 1019196"/>
                  <a:gd name="connsiteX16" fmla="*/ 493842 w 960673"/>
                  <a:gd name="connsiteY16" fmla="*/ 374459 h 1019196"/>
                  <a:gd name="connsiteX17" fmla="*/ 439741 w 960673"/>
                  <a:gd name="connsiteY17" fmla="*/ 126000 h 1019196"/>
                  <a:gd name="connsiteX18" fmla="*/ 437360 w 960673"/>
                  <a:gd name="connsiteY18" fmla="*/ 92453 h 1019196"/>
                  <a:gd name="connsiteX19" fmla="*/ 420215 w 960673"/>
                  <a:gd name="connsiteY19" fmla="*/ -7970 h 1019196"/>
                  <a:gd name="connsiteX20" fmla="*/ 400879 w 960673"/>
                  <a:gd name="connsiteY20" fmla="*/ -9217 h 1019196"/>
                  <a:gd name="connsiteX21" fmla="*/ 348586 w 960673"/>
                  <a:gd name="connsiteY21" fmla="*/ 20672 h 1019196"/>
                  <a:gd name="connsiteX22" fmla="*/ 273435 w 960673"/>
                  <a:gd name="connsiteY22" fmla="*/ 77213 h 1019196"/>
                  <a:gd name="connsiteX23" fmla="*/ 251907 w 960673"/>
                  <a:gd name="connsiteY23" fmla="*/ 109883 h 1019196"/>
                  <a:gd name="connsiteX24" fmla="*/ 240669 w 960673"/>
                  <a:gd name="connsiteY24" fmla="*/ 397919 h 1019196"/>
                  <a:gd name="connsiteX25" fmla="*/ 250860 w 960673"/>
                  <a:gd name="connsiteY25" fmla="*/ 491540 h 1019196"/>
                  <a:gd name="connsiteX26" fmla="*/ 230286 w 960673"/>
                  <a:gd name="connsiteY26" fmla="*/ 522658 h 1019196"/>
                  <a:gd name="connsiteX27" fmla="*/ 165325 w 960673"/>
                  <a:gd name="connsiteY27" fmla="*/ 532946 h 1019196"/>
                  <a:gd name="connsiteX28" fmla="*/ 97794 w 960673"/>
                  <a:gd name="connsiteY28" fmla="*/ 553710 h 1019196"/>
                  <a:gd name="connsiteX29" fmla="*/ -10601 w 960673"/>
                  <a:gd name="connsiteY29" fmla="*/ 631910 h 1019196"/>
                  <a:gd name="connsiteX30" fmla="*/ -14983 w 960673"/>
                  <a:gd name="connsiteY30" fmla="*/ 642673 h 1019196"/>
                  <a:gd name="connsiteX31" fmla="*/ -10601 w 960673"/>
                  <a:gd name="connsiteY31" fmla="*/ 647532 h 1019196"/>
                  <a:gd name="connsiteX32" fmla="*/ -4981 w 960673"/>
                  <a:gd name="connsiteY32" fmla="*/ 651151 h 1019196"/>
                  <a:gd name="connsiteX33" fmla="*/ 111224 w 960673"/>
                  <a:gd name="connsiteY33" fmla="*/ 680678 h 1019196"/>
                  <a:gd name="connsiteX34" fmla="*/ 157991 w 960673"/>
                  <a:gd name="connsiteY34" fmla="*/ 683727 h 1019196"/>
                  <a:gd name="connsiteX35" fmla="*/ 231239 w 960673"/>
                  <a:gd name="connsiteY35" fmla="*/ 664677 h 1019196"/>
                  <a:gd name="connsiteX36" fmla="*/ 281435 w 960673"/>
                  <a:gd name="connsiteY36" fmla="*/ 630958 h 1019196"/>
                  <a:gd name="connsiteX37" fmla="*/ 305344 w 960673"/>
                  <a:gd name="connsiteY37" fmla="*/ 618861 h 1019196"/>
                  <a:gd name="connsiteX38" fmla="*/ 341442 w 960673"/>
                  <a:gd name="connsiteY38" fmla="*/ 628005 h 1019196"/>
                  <a:gd name="connsiteX39" fmla="*/ 366589 w 960673"/>
                  <a:gd name="connsiteY39" fmla="*/ 689632 h 1019196"/>
                  <a:gd name="connsiteX40" fmla="*/ 384305 w 960673"/>
                  <a:gd name="connsiteY40" fmla="*/ 775167 h 1019196"/>
                  <a:gd name="connsiteX41" fmla="*/ 388972 w 960673"/>
                  <a:gd name="connsiteY41" fmla="*/ 794788 h 1019196"/>
                  <a:gd name="connsiteX42" fmla="*/ 431453 w 960673"/>
                  <a:gd name="connsiteY42" fmla="*/ 870035 h 1019196"/>
                  <a:gd name="connsiteX43" fmla="*/ 450503 w 960673"/>
                  <a:gd name="connsiteY43" fmla="*/ 889085 h 1019196"/>
                  <a:gd name="connsiteX44" fmla="*/ 600238 w 960673"/>
                  <a:gd name="connsiteY44" fmla="*/ 1002909 h 1019196"/>
                  <a:gd name="connsiteX45" fmla="*/ 638051 w 960673"/>
                  <a:gd name="connsiteY45" fmla="*/ 1003767 h 1019196"/>
                  <a:gd name="connsiteX46" fmla="*/ 690725 w 960673"/>
                  <a:gd name="connsiteY46" fmla="*/ 974048 h 1019196"/>
                  <a:gd name="connsiteX47" fmla="*/ 710251 w 960673"/>
                  <a:gd name="connsiteY47" fmla="*/ 933949 h 1019196"/>
                  <a:gd name="connsiteX48" fmla="*/ 693772 w 960673"/>
                  <a:gd name="connsiteY48" fmla="*/ 869083 h 1019196"/>
                  <a:gd name="connsiteX49" fmla="*/ 666436 w 960673"/>
                  <a:gd name="connsiteY49" fmla="*/ 807646 h 1019196"/>
                  <a:gd name="connsiteX50" fmla="*/ 577472 w 960673"/>
                  <a:gd name="connsiteY50" fmla="*/ 591049 h 101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60673" h="1019196">
                    <a:moveTo>
                      <a:pt x="577472" y="591049"/>
                    </a:moveTo>
                    <a:cubicBezTo>
                      <a:pt x="594523" y="573998"/>
                      <a:pt x="611476" y="559806"/>
                      <a:pt x="632623" y="551044"/>
                    </a:cubicBezTo>
                    <a:cubicBezTo>
                      <a:pt x="643005" y="546852"/>
                      <a:pt x="653672" y="542947"/>
                      <a:pt x="663197" y="537136"/>
                    </a:cubicBezTo>
                    <a:cubicBezTo>
                      <a:pt x="692915" y="518848"/>
                      <a:pt x="725491" y="512686"/>
                      <a:pt x="759781" y="512400"/>
                    </a:cubicBezTo>
                    <a:cubicBezTo>
                      <a:pt x="800168" y="512067"/>
                      <a:pt x="840552" y="511829"/>
                      <a:pt x="880939" y="511466"/>
                    </a:cubicBezTo>
                    <a:cubicBezTo>
                      <a:pt x="901036" y="511286"/>
                      <a:pt x="921135" y="510933"/>
                      <a:pt x="940565" y="510666"/>
                    </a:cubicBezTo>
                    <a:cubicBezTo>
                      <a:pt x="942756" y="504980"/>
                      <a:pt x="946471" y="500399"/>
                      <a:pt x="945519" y="497217"/>
                    </a:cubicBezTo>
                    <a:cubicBezTo>
                      <a:pt x="942946" y="488759"/>
                      <a:pt x="938851" y="480692"/>
                      <a:pt x="934565" y="472862"/>
                    </a:cubicBezTo>
                    <a:cubicBezTo>
                      <a:pt x="921801" y="449212"/>
                      <a:pt x="908848" y="425656"/>
                      <a:pt x="895607" y="402234"/>
                    </a:cubicBezTo>
                    <a:cubicBezTo>
                      <a:pt x="869032" y="355029"/>
                      <a:pt x="849506" y="305337"/>
                      <a:pt x="838552" y="252035"/>
                    </a:cubicBezTo>
                    <a:cubicBezTo>
                      <a:pt x="832742" y="223355"/>
                      <a:pt x="822170" y="195856"/>
                      <a:pt x="799595" y="175234"/>
                    </a:cubicBezTo>
                    <a:cubicBezTo>
                      <a:pt x="793119" y="169262"/>
                      <a:pt x="785689" y="164956"/>
                      <a:pt x="775498" y="167357"/>
                    </a:cubicBezTo>
                    <a:cubicBezTo>
                      <a:pt x="721205" y="180130"/>
                      <a:pt x="677580" y="211754"/>
                      <a:pt x="637861" y="248349"/>
                    </a:cubicBezTo>
                    <a:cubicBezTo>
                      <a:pt x="606619" y="277133"/>
                      <a:pt x="578711" y="309556"/>
                      <a:pt x="549087" y="340103"/>
                    </a:cubicBezTo>
                    <a:cubicBezTo>
                      <a:pt x="536610" y="352924"/>
                      <a:pt x="523751" y="365392"/>
                      <a:pt x="510416" y="377289"/>
                    </a:cubicBezTo>
                    <a:cubicBezTo>
                      <a:pt x="507653" y="379774"/>
                      <a:pt x="502035" y="379060"/>
                      <a:pt x="497749" y="379812"/>
                    </a:cubicBezTo>
                    <a:cubicBezTo>
                      <a:pt x="496415" y="378040"/>
                      <a:pt x="494415" y="376450"/>
                      <a:pt x="493842" y="374459"/>
                    </a:cubicBezTo>
                    <a:cubicBezTo>
                      <a:pt x="471269" y="292630"/>
                      <a:pt x="440884" y="212515"/>
                      <a:pt x="439741" y="126000"/>
                    </a:cubicBezTo>
                    <a:cubicBezTo>
                      <a:pt x="439646" y="114799"/>
                      <a:pt x="439073" y="103482"/>
                      <a:pt x="437360" y="92453"/>
                    </a:cubicBezTo>
                    <a:cubicBezTo>
                      <a:pt x="432121" y="59305"/>
                      <a:pt x="426120" y="26273"/>
                      <a:pt x="420215" y="-7970"/>
                    </a:cubicBezTo>
                    <a:cubicBezTo>
                      <a:pt x="413356" y="-8541"/>
                      <a:pt x="406309" y="-11113"/>
                      <a:pt x="400879" y="-9217"/>
                    </a:cubicBezTo>
                    <a:cubicBezTo>
                      <a:pt x="381639" y="-2607"/>
                      <a:pt x="364589" y="8108"/>
                      <a:pt x="348586" y="20672"/>
                    </a:cubicBezTo>
                    <a:cubicBezTo>
                      <a:pt x="324013" y="40046"/>
                      <a:pt x="301534" y="62268"/>
                      <a:pt x="273435" y="77213"/>
                    </a:cubicBezTo>
                    <a:cubicBezTo>
                      <a:pt x="260956" y="83870"/>
                      <a:pt x="253812" y="96282"/>
                      <a:pt x="251907" y="109883"/>
                    </a:cubicBezTo>
                    <a:cubicBezTo>
                      <a:pt x="238288" y="205476"/>
                      <a:pt x="227239" y="301183"/>
                      <a:pt x="240669" y="397919"/>
                    </a:cubicBezTo>
                    <a:cubicBezTo>
                      <a:pt x="244955" y="428999"/>
                      <a:pt x="247907" y="460280"/>
                      <a:pt x="250860" y="491540"/>
                    </a:cubicBezTo>
                    <a:cubicBezTo>
                      <a:pt x="252194" y="506123"/>
                      <a:pt x="244955" y="516563"/>
                      <a:pt x="230286" y="522658"/>
                    </a:cubicBezTo>
                    <a:cubicBezTo>
                      <a:pt x="209521" y="531231"/>
                      <a:pt x="189329" y="538565"/>
                      <a:pt x="165325" y="532946"/>
                    </a:cubicBezTo>
                    <a:cubicBezTo>
                      <a:pt x="140180" y="527040"/>
                      <a:pt x="116844" y="534755"/>
                      <a:pt x="97794" y="553710"/>
                    </a:cubicBezTo>
                    <a:cubicBezTo>
                      <a:pt x="65885" y="585619"/>
                      <a:pt x="31309" y="613718"/>
                      <a:pt x="-10601" y="631910"/>
                    </a:cubicBezTo>
                    <a:cubicBezTo>
                      <a:pt x="-13172" y="633053"/>
                      <a:pt x="-14316" y="638863"/>
                      <a:pt x="-14983" y="642673"/>
                    </a:cubicBezTo>
                    <a:cubicBezTo>
                      <a:pt x="-15268" y="644007"/>
                      <a:pt x="-12316" y="646103"/>
                      <a:pt x="-10601" y="647532"/>
                    </a:cubicBezTo>
                    <a:cubicBezTo>
                      <a:pt x="-8886" y="648865"/>
                      <a:pt x="-6981" y="650104"/>
                      <a:pt x="-4981" y="651151"/>
                    </a:cubicBezTo>
                    <a:cubicBezTo>
                      <a:pt x="31404" y="670201"/>
                      <a:pt x="70361" y="679155"/>
                      <a:pt x="111224" y="680678"/>
                    </a:cubicBezTo>
                    <a:cubicBezTo>
                      <a:pt x="126940" y="681345"/>
                      <a:pt x="143894" y="678679"/>
                      <a:pt x="157991" y="683727"/>
                    </a:cubicBezTo>
                    <a:cubicBezTo>
                      <a:pt x="188091" y="694775"/>
                      <a:pt x="209331" y="682489"/>
                      <a:pt x="231239" y="664677"/>
                    </a:cubicBezTo>
                    <a:cubicBezTo>
                      <a:pt x="246860" y="652009"/>
                      <a:pt x="264481" y="641721"/>
                      <a:pt x="281435" y="630958"/>
                    </a:cubicBezTo>
                    <a:cubicBezTo>
                      <a:pt x="288960" y="626195"/>
                      <a:pt x="297151" y="622385"/>
                      <a:pt x="305344" y="618861"/>
                    </a:cubicBezTo>
                    <a:cubicBezTo>
                      <a:pt x="318392" y="613051"/>
                      <a:pt x="333061" y="617432"/>
                      <a:pt x="341442" y="628005"/>
                    </a:cubicBezTo>
                    <a:cubicBezTo>
                      <a:pt x="355730" y="646198"/>
                      <a:pt x="362302" y="667343"/>
                      <a:pt x="366589" y="689632"/>
                    </a:cubicBezTo>
                    <a:cubicBezTo>
                      <a:pt x="372114" y="718207"/>
                      <a:pt x="378305" y="746686"/>
                      <a:pt x="384305" y="775167"/>
                    </a:cubicBezTo>
                    <a:cubicBezTo>
                      <a:pt x="385733" y="781738"/>
                      <a:pt x="387259" y="788311"/>
                      <a:pt x="388972" y="794788"/>
                    </a:cubicBezTo>
                    <a:cubicBezTo>
                      <a:pt x="396687" y="823553"/>
                      <a:pt x="410022" y="848985"/>
                      <a:pt x="431453" y="870035"/>
                    </a:cubicBezTo>
                    <a:cubicBezTo>
                      <a:pt x="437931" y="876322"/>
                      <a:pt x="443933" y="882990"/>
                      <a:pt x="450503" y="889085"/>
                    </a:cubicBezTo>
                    <a:cubicBezTo>
                      <a:pt x="496415" y="932329"/>
                      <a:pt x="547374" y="969000"/>
                      <a:pt x="600238" y="1002909"/>
                    </a:cubicBezTo>
                    <a:cubicBezTo>
                      <a:pt x="612239" y="1010625"/>
                      <a:pt x="624811" y="1011863"/>
                      <a:pt x="638051" y="1003767"/>
                    </a:cubicBezTo>
                    <a:cubicBezTo>
                      <a:pt x="655196" y="993193"/>
                      <a:pt x="673294" y="984240"/>
                      <a:pt x="690725" y="974048"/>
                    </a:cubicBezTo>
                    <a:cubicBezTo>
                      <a:pt x="705870" y="965095"/>
                      <a:pt x="710728" y="950617"/>
                      <a:pt x="710251" y="933949"/>
                    </a:cubicBezTo>
                    <a:cubicBezTo>
                      <a:pt x="709489" y="911089"/>
                      <a:pt x="703013" y="889752"/>
                      <a:pt x="693772" y="869083"/>
                    </a:cubicBezTo>
                    <a:cubicBezTo>
                      <a:pt x="684724" y="848604"/>
                      <a:pt x="676532" y="827649"/>
                      <a:pt x="666436" y="807646"/>
                    </a:cubicBezTo>
                    <a:cubicBezTo>
                      <a:pt x="631955" y="739639"/>
                      <a:pt x="607286" y="667629"/>
                      <a:pt x="577472" y="591049"/>
                    </a:cubicBezTo>
                  </a:path>
                </a:pathLst>
              </a:custGeom>
              <a:solidFill>
                <a:srgbClr val="053103"/>
              </a:solidFill>
              <a:ln w="953" cap="flat">
                <a:noFill/>
                <a:prstDash val="solid"/>
                <a:miter/>
              </a:ln>
            </p:spPr>
            <p:txBody>
              <a:bodyPr rtlCol="0" anchor="ctr"/>
              <a:lstStyle/>
              <a:p>
                <a:endParaRPr lang="en-IN"/>
              </a:p>
            </p:txBody>
          </p:sp>
        </p:grpSp>
      </p:grpSp>
      <p:pic>
        <p:nvPicPr>
          <p:cNvPr id="9" name="Picture 8" descr="A black and white logo&#10;&#10;AI-generated content may be incorrect.">
            <a:extLst>
              <a:ext uri="{FF2B5EF4-FFF2-40B4-BE49-F238E27FC236}">
                <a16:creationId xmlns:a16="http://schemas.microsoft.com/office/drawing/2014/main" id="{6D4A65E5-7A2E-865E-F294-73639F9DA3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64542" y="8617107"/>
            <a:ext cx="2877905" cy="823849"/>
          </a:xfrm>
          <a:prstGeom prst="rect">
            <a:avLst/>
          </a:prstGeom>
        </p:spPr>
      </p:pic>
    </p:spTree>
    <p:extLst>
      <p:ext uri="{BB962C8B-B14F-4D97-AF65-F5344CB8AC3E}">
        <p14:creationId xmlns:p14="http://schemas.microsoft.com/office/powerpoint/2010/main" val="282085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7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04DA-6367-5A10-969D-4C2A31D3E5B8}"/>
              </a:ext>
            </a:extLst>
          </p:cNvPr>
          <p:cNvSpPr>
            <a:spLocks noGrp="1"/>
          </p:cNvSpPr>
          <p:nvPr>
            <p:ph type="title"/>
          </p:nvPr>
        </p:nvSpPr>
        <p:spPr>
          <a:xfrm>
            <a:off x="3602181" y="3615244"/>
            <a:ext cx="11083638" cy="2862322"/>
          </a:xfrm>
        </p:spPr>
        <p:txBody>
          <a:bodyPr lIns="0" tIns="0" rIns="0" bIns="0">
            <a:noAutofit/>
          </a:bodyPr>
          <a:lstStyle>
            <a:lvl1pPr algn="ctr">
              <a:lnSpc>
                <a:spcPct val="100000"/>
              </a:lnSpc>
              <a:defRPr sz="9000" spc="150" baseline="0">
                <a:solidFill>
                  <a:srgbClr val="004325"/>
                </a:solidFill>
                <a:latin typeface="Epilogue SemiBold" pitchFamily="2" charset="0"/>
              </a:defRPr>
            </a:lvl1p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F9D25EBB-48F1-8DCF-2739-DB0154393B79}"/>
              </a:ext>
            </a:extLst>
          </p:cNvPr>
          <p:cNvSpPr>
            <a:spLocks noGrp="1"/>
          </p:cNvSpPr>
          <p:nvPr>
            <p:ph type="dt" sz="half" idx="10"/>
          </p:nvPr>
        </p:nvSpPr>
        <p:spPr/>
        <p:txBody>
          <a:bodyPr/>
          <a:lstStyle/>
          <a:p>
            <a:fld id="{663F12C9-2DC5-4BB8-B491-A22EC7207109}" type="datetimeFigureOut">
              <a:rPr lang="en-IN" smtClean="0"/>
              <a:t>30/01/26</a:t>
            </a:fld>
            <a:endParaRPr lang="en-IN"/>
          </a:p>
        </p:txBody>
      </p:sp>
      <p:sp>
        <p:nvSpPr>
          <p:cNvPr id="4" name="Footer Placeholder 3">
            <a:extLst>
              <a:ext uri="{FF2B5EF4-FFF2-40B4-BE49-F238E27FC236}">
                <a16:creationId xmlns:a16="http://schemas.microsoft.com/office/drawing/2014/main" id="{32BAD643-190F-EC62-0E57-A06A7A317EA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663FCEC-1A08-4201-FAC4-7EB790EDB021}"/>
              </a:ext>
            </a:extLst>
          </p:cNvPr>
          <p:cNvSpPr>
            <a:spLocks noGrp="1"/>
          </p:cNvSpPr>
          <p:nvPr>
            <p:ph type="sldNum" sz="quarter" idx="12"/>
          </p:nvPr>
        </p:nvSpPr>
        <p:spPr/>
        <p:txBody>
          <a:bodyPr/>
          <a:lstStyle/>
          <a:p>
            <a:fld id="{E6DAB151-C3E0-4DF7-871A-3737ADE5D18B}" type="slidenum">
              <a:rPr lang="en-IN" smtClean="0"/>
              <a:t>‹#›</a:t>
            </a:fld>
            <a:endParaRPr lang="en-IN"/>
          </a:p>
        </p:txBody>
      </p:sp>
      <p:sp>
        <p:nvSpPr>
          <p:cNvPr id="14" name="Text Placeholder 13">
            <a:extLst>
              <a:ext uri="{FF2B5EF4-FFF2-40B4-BE49-F238E27FC236}">
                <a16:creationId xmlns:a16="http://schemas.microsoft.com/office/drawing/2014/main" id="{F98746D5-D687-098A-8458-C3168AA179E9}"/>
              </a:ext>
            </a:extLst>
          </p:cNvPr>
          <p:cNvSpPr>
            <a:spLocks noGrp="1"/>
          </p:cNvSpPr>
          <p:nvPr>
            <p:ph type="body" sz="quarter" idx="13" hasCustomPrompt="1"/>
          </p:nvPr>
        </p:nvSpPr>
        <p:spPr>
          <a:xfrm>
            <a:off x="5050302" y="2416617"/>
            <a:ext cx="8377894" cy="987552"/>
          </a:xfrm>
        </p:spPr>
        <p:txBody>
          <a:bodyPr anchor="ctr" anchorCtr="0">
            <a:noAutofit/>
          </a:bodyPr>
          <a:lstStyle>
            <a:lvl1pPr marL="0" indent="0" algn="ctr">
              <a:buNone/>
              <a:defRPr sz="6000" spc="150" baseline="0">
                <a:solidFill>
                  <a:srgbClr val="3A7A65"/>
                </a:solidFill>
                <a:latin typeface="Epilogue Medium" pitchFamily="2" charset="0"/>
              </a:defRPr>
            </a:lvl1pPr>
          </a:lstStyle>
          <a:p>
            <a:pPr lvl="0"/>
            <a:r>
              <a:rPr lang="en-US" dirty="0"/>
              <a:t>Add text</a:t>
            </a:r>
            <a:endParaRPr lang="en-IN" dirty="0"/>
          </a:p>
        </p:txBody>
      </p:sp>
      <p:grpSp>
        <p:nvGrpSpPr>
          <p:cNvPr id="30" name="Group 29">
            <a:extLst>
              <a:ext uri="{FF2B5EF4-FFF2-40B4-BE49-F238E27FC236}">
                <a16:creationId xmlns:a16="http://schemas.microsoft.com/office/drawing/2014/main" id="{A1F21AE9-0E6C-D9C4-68C0-9995133D0CC1}"/>
              </a:ext>
            </a:extLst>
          </p:cNvPr>
          <p:cNvGrpSpPr/>
          <p:nvPr userDrawn="1"/>
        </p:nvGrpSpPr>
        <p:grpSpPr>
          <a:xfrm>
            <a:off x="12113032" y="-85716"/>
            <a:ext cx="5678583" cy="3343267"/>
            <a:chOff x="12113032" y="-85716"/>
            <a:chExt cx="5678583" cy="3343267"/>
          </a:xfrm>
        </p:grpSpPr>
        <p:sp>
          <p:nvSpPr>
            <p:cNvPr id="16" name="Freeform: Shape 15">
              <a:extLst>
                <a:ext uri="{FF2B5EF4-FFF2-40B4-BE49-F238E27FC236}">
                  <a16:creationId xmlns:a16="http://schemas.microsoft.com/office/drawing/2014/main" id="{4D28FEBA-4668-0B99-E35F-E4922324DF38}"/>
                </a:ext>
              </a:extLst>
            </p:cNvPr>
            <p:cNvSpPr/>
            <p:nvPr/>
          </p:nvSpPr>
          <p:spPr>
            <a:xfrm flipV="1">
              <a:off x="13808376" y="-85716"/>
              <a:ext cx="2328660" cy="1421849"/>
            </a:xfrm>
            <a:custGeom>
              <a:avLst/>
              <a:gdLst>
                <a:gd name="connsiteX0" fmla="*/ 2309111 w 2328660"/>
                <a:gd name="connsiteY0" fmla="*/ 1075548 h 1421849"/>
                <a:gd name="connsiteX1" fmla="*/ 2303588 w 2328660"/>
                <a:gd name="connsiteY1" fmla="*/ 958485 h 1421849"/>
                <a:gd name="connsiteX2" fmla="*/ 2270726 w 2328660"/>
                <a:gd name="connsiteY2" fmla="*/ 795607 h 1421849"/>
                <a:gd name="connsiteX3" fmla="*/ 2175666 w 2328660"/>
                <a:gd name="connsiteY3" fmla="*/ 545538 h 1421849"/>
                <a:gd name="connsiteX4" fmla="*/ 2118040 w 2328660"/>
                <a:gd name="connsiteY4" fmla="*/ 454661 h 1421849"/>
                <a:gd name="connsiteX5" fmla="*/ 2052223 w 2328660"/>
                <a:gd name="connsiteY5" fmla="*/ 378985 h 1421849"/>
                <a:gd name="connsiteX6" fmla="*/ 1894297 w 2328660"/>
                <a:gd name="connsiteY6" fmla="*/ 217783 h 1421849"/>
                <a:gd name="connsiteX7" fmla="*/ 1845720 w 2328660"/>
                <a:gd name="connsiteY7" fmla="*/ 185551 h 1421849"/>
                <a:gd name="connsiteX8" fmla="*/ 1530157 w 2328660"/>
                <a:gd name="connsiteY8" fmla="*/ 52401 h 1421849"/>
                <a:gd name="connsiteX9" fmla="*/ 1424144 w 2328660"/>
                <a:gd name="connsiteY9" fmla="*/ 29674 h 1421849"/>
                <a:gd name="connsiteX10" fmla="*/ 1325560 w 2328660"/>
                <a:gd name="connsiteY10" fmla="*/ 11786 h 1421849"/>
                <a:gd name="connsiteX11" fmla="*/ 1126297 w 2328660"/>
                <a:gd name="connsiteY11" fmla="*/ -10008 h 1421849"/>
                <a:gd name="connsiteX12" fmla="*/ 1026380 w 2328660"/>
                <a:gd name="connsiteY12" fmla="*/ -2130 h 1421849"/>
                <a:gd name="connsiteX13" fmla="*/ 797208 w 2328660"/>
                <a:gd name="connsiteY13" fmla="*/ 42599 h 1421849"/>
                <a:gd name="connsiteX14" fmla="*/ 412398 w 2328660"/>
                <a:gd name="connsiteY14" fmla="*/ 240605 h 1421849"/>
                <a:gd name="connsiteX15" fmla="*/ 270381 w 2328660"/>
                <a:gd name="connsiteY15" fmla="*/ 370059 h 1421849"/>
                <a:gd name="connsiteX16" fmla="*/ 43686 w 2328660"/>
                <a:gd name="connsiteY16" fmla="*/ 765890 h 1421849"/>
                <a:gd name="connsiteX17" fmla="*/ 5586 w 2328660"/>
                <a:gd name="connsiteY17" fmla="*/ 954009 h 1421849"/>
                <a:gd name="connsiteX18" fmla="*/ -13464 w 2328660"/>
                <a:gd name="connsiteY18" fmla="*/ 1195753 h 1421849"/>
                <a:gd name="connsiteX19" fmla="*/ -13464 w 2328660"/>
                <a:gd name="connsiteY19" fmla="*/ 1237567 h 1421849"/>
                <a:gd name="connsiteX20" fmla="*/ 43400 w 2328660"/>
                <a:gd name="connsiteY20" fmla="*/ 1286908 h 1421849"/>
                <a:gd name="connsiteX21" fmla="*/ 176750 w 2328660"/>
                <a:gd name="connsiteY21" fmla="*/ 1277572 h 1421849"/>
                <a:gd name="connsiteX22" fmla="*/ 276763 w 2328660"/>
                <a:gd name="connsiteY22" fmla="*/ 1271381 h 1421849"/>
                <a:gd name="connsiteX23" fmla="*/ 552321 w 2328660"/>
                <a:gd name="connsiteY23" fmla="*/ 1279097 h 1421849"/>
                <a:gd name="connsiteX24" fmla="*/ 809400 w 2328660"/>
                <a:gd name="connsiteY24" fmla="*/ 1310530 h 1421849"/>
                <a:gd name="connsiteX25" fmla="*/ 1105723 w 2328660"/>
                <a:gd name="connsiteY25" fmla="*/ 1363203 h 1421849"/>
                <a:gd name="connsiteX26" fmla="*/ 1162777 w 2328660"/>
                <a:gd name="connsiteY26" fmla="*/ 1375776 h 1421849"/>
                <a:gd name="connsiteX27" fmla="*/ 1344419 w 2328660"/>
                <a:gd name="connsiteY27" fmla="*/ 1403113 h 1421849"/>
                <a:gd name="connsiteX28" fmla="*/ 1536729 w 2328660"/>
                <a:gd name="connsiteY28" fmla="*/ 1411685 h 1421849"/>
                <a:gd name="connsiteX29" fmla="*/ 2044792 w 2328660"/>
                <a:gd name="connsiteY29" fmla="*/ 1371108 h 1421849"/>
                <a:gd name="connsiteX30" fmla="*/ 2241484 w 2328660"/>
                <a:gd name="connsiteY30" fmla="*/ 1331865 h 1421849"/>
                <a:gd name="connsiteX31" fmla="*/ 2285680 w 2328660"/>
                <a:gd name="connsiteY31" fmla="*/ 1309577 h 1421849"/>
                <a:gd name="connsiteX32" fmla="*/ 2310540 w 2328660"/>
                <a:gd name="connsiteY32" fmla="*/ 1267381 h 1421849"/>
                <a:gd name="connsiteX33" fmla="*/ 2314445 w 2328660"/>
                <a:gd name="connsiteY33" fmla="*/ 1175751 h 1421849"/>
                <a:gd name="connsiteX34" fmla="*/ 2308159 w 2328660"/>
                <a:gd name="connsiteY34" fmla="*/ 1075548 h 1421849"/>
                <a:gd name="connsiteX35" fmla="*/ 2309111 w 2328660"/>
                <a:gd name="connsiteY35" fmla="*/ 1075548 h 14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28660" h="1421849">
                  <a:moveTo>
                    <a:pt x="2309111" y="1075548"/>
                  </a:moveTo>
                  <a:cubicBezTo>
                    <a:pt x="2307206" y="1036495"/>
                    <a:pt x="2304444" y="997537"/>
                    <a:pt x="2303588" y="958485"/>
                  </a:cubicBezTo>
                  <a:cubicBezTo>
                    <a:pt x="2302349" y="902098"/>
                    <a:pt x="2291490" y="848186"/>
                    <a:pt x="2270726" y="795607"/>
                  </a:cubicBezTo>
                  <a:cubicBezTo>
                    <a:pt x="2237960" y="712645"/>
                    <a:pt x="2206528" y="629206"/>
                    <a:pt x="2175666" y="545538"/>
                  </a:cubicBezTo>
                  <a:cubicBezTo>
                    <a:pt x="2162807" y="510829"/>
                    <a:pt x="2144139" y="481026"/>
                    <a:pt x="2118040" y="454661"/>
                  </a:cubicBezTo>
                  <a:cubicBezTo>
                    <a:pt x="2094514" y="430972"/>
                    <a:pt x="2073462" y="404788"/>
                    <a:pt x="2052223" y="378985"/>
                  </a:cubicBezTo>
                  <a:cubicBezTo>
                    <a:pt x="2004311" y="320662"/>
                    <a:pt x="1949066" y="269400"/>
                    <a:pt x="1894297" y="217783"/>
                  </a:cubicBezTo>
                  <a:cubicBezTo>
                    <a:pt x="1880296" y="204630"/>
                    <a:pt x="1862865" y="194428"/>
                    <a:pt x="1845720" y="185551"/>
                  </a:cubicBezTo>
                  <a:cubicBezTo>
                    <a:pt x="1743898" y="133125"/>
                    <a:pt x="1638551" y="89005"/>
                    <a:pt x="1530157" y="52401"/>
                  </a:cubicBezTo>
                  <a:cubicBezTo>
                    <a:pt x="1496057" y="40894"/>
                    <a:pt x="1459862" y="33998"/>
                    <a:pt x="1424144" y="29674"/>
                  </a:cubicBezTo>
                  <a:cubicBezTo>
                    <a:pt x="1390711" y="25636"/>
                    <a:pt x="1358040" y="19921"/>
                    <a:pt x="1325560" y="11786"/>
                  </a:cubicBezTo>
                  <a:cubicBezTo>
                    <a:pt x="1260123" y="-4587"/>
                    <a:pt x="1193257" y="-9141"/>
                    <a:pt x="1126297" y="-10008"/>
                  </a:cubicBezTo>
                  <a:cubicBezTo>
                    <a:pt x="1092959" y="-10446"/>
                    <a:pt x="1058860" y="-8959"/>
                    <a:pt x="1026380" y="-2130"/>
                  </a:cubicBezTo>
                  <a:cubicBezTo>
                    <a:pt x="950180" y="13939"/>
                    <a:pt x="870170" y="10481"/>
                    <a:pt x="797208" y="42599"/>
                  </a:cubicBezTo>
                  <a:cubicBezTo>
                    <a:pt x="655667" y="82823"/>
                    <a:pt x="531175" y="156071"/>
                    <a:pt x="412398" y="240605"/>
                  </a:cubicBezTo>
                  <a:cubicBezTo>
                    <a:pt x="359820" y="278067"/>
                    <a:pt x="314386" y="323329"/>
                    <a:pt x="270381" y="370059"/>
                  </a:cubicBezTo>
                  <a:cubicBezTo>
                    <a:pt x="163319" y="483836"/>
                    <a:pt x="89882" y="617776"/>
                    <a:pt x="43686" y="765890"/>
                  </a:cubicBezTo>
                  <a:cubicBezTo>
                    <a:pt x="24730" y="826660"/>
                    <a:pt x="13491" y="890668"/>
                    <a:pt x="5586" y="954009"/>
                  </a:cubicBezTo>
                  <a:cubicBezTo>
                    <a:pt x="-4512" y="1034114"/>
                    <a:pt x="-7749" y="1115171"/>
                    <a:pt x="-13464" y="1195753"/>
                  </a:cubicBezTo>
                  <a:cubicBezTo>
                    <a:pt x="-14513" y="1209659"/>
                    <a:pt x="-14226" y="1223661"/>
                    <a:pt x="-13464" y="1237567"/>
                  </a:cubicBezTo>
                  <a:cubicBezTo>
                    <a:pt x="-12036" y="1265857"/>
                    <a:pt x="13872" y="1288526"/>
                    <a:pt x="43400" y="1286908"/>
                  </a:cubicBezTo>
                  <a:cubicBezTo>
                    <a:pt x="87881" y="1284526"/>
                    <a:pt x="132649" y="1283383"/>
                    <a:pt x="176750" y="1277572"/>
                  </a:cubicBezTo>
                  <a:cubicBezTo>
                    <a:pt x="210182" y="1273096"/>
                    <a:pt x="243425" y="1273382"/>
                    <a:pt x="276763" y="1271381"/>
                  </a:cubicBezTo>
                  <a:cubicBezTo>
                    <a:pt x="368964" y="1265857"/>
                    <a:pt x="460309" y="1270334"/>
                    <a:pt x="552321" y="1279097"/>
                  </a:cubicBezTo>
                  <a:cubicBezTo>
                    <a:pt x="638426" y="1287288"/>
                    <a:pt x="723771" y="1298814"/>
                    <a:pt x="809400" y="1310530"/>
                  </a:cubicBezTo>
                  <a:cubicBezTo>
                    <a:pt x="909032" y="1324150"/>
                    <a:pt x="1007330" y="1343676"/>
                    <a:pt x="1105723" y="1363203"/>
                  </a:cubicBezTo>
                  <a:cubicBezTo>
                    <a:pt x="1124773" y="1367013"/>
                    <a:pt x="1143823" y="1371108"/>
                    <a:pt x="1162777" y="1375776"/>
                  </a:cubicBezTo>
                  <a:cubicBezTo>
                    <a:pt x="1222595" y="1390158"/>
                    <a:pt x="1282792" y="1400826"/>
                    <a:pt x="1344419" y="1403113"/>
                  </a:cubicBezTo>
                  <a:cubicBezTo>
                    <a:pt x="1408522" y="1405589"/>
                    <a:pt x="1472626" y="1411209"/>
                    <a:pt x="1536729" y="1411685"/>
                  </a:cubicBezTo>
                  <a:cubicBezTo>
                    <a:pt x="1707131" y="1413018"/>
                    <a:pt x="1876486" y="1398826"/>
                    <a:pt x="2044792" y="1371108"/>
                  </a:cubicBezTo>
                  <a:cubicBezTo>
                    <a:pt x="2110896" y="1360154"/>
                    <a:pt x="2176048" y="1345867"/>
                    <a:pt x="2241484" y="1331865"/>
                  </a:cubicBezTo>
                  <a:cubicBezTo>
                    <a:pt x="2258247" y="1328246"/>
                    <a:pt x="2272916" y="1320911"/>
                    <a:pt x="2285680" y="1309577"/>
                  </a:cubicBezTo>
                  <a:cubicBezTo>
                    <a:pt x="2298539" y="1298242"/>
                    <a:pt x="2309206" y="1284907"/>
                    <a:pt x="2310540" y="1267381"/>
                  </a:cubicBezTo>
                  <a:cubicBezTo>
                    <a:pt x="2312826" y="1236901"/>
                    <a:pt x="2314921" y="1206231"/>
                    <a:pt x="2314445" y="1175751"/>
                  </a:cubicBezTo>
                  <a:cubicBezTo>
                    <a:pt x="2313969" y="1142317"/>
                    <a:pt x="2310445" y="1108980"/>
                    <a:pt x="2308159" y="1075548"/>
                  </a:cubicBezTo>
                  <a:cubicBezTo>
                    <a:pt x="2308445" y="1075548"/>
                    <a:pt x="2308826" y="1075548"/>
                    <a:pt x="2309111" y="1075548"/>
                  </a:cubicBezTo>
                </a:path>
              </a:pathLst>
            </a:custGeom>
            <a:solidFill>
              <a:srgbClr val="E8520F"/>
            </a:solidFill>
            <a:ln w="953"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F0A431F-D0AD-072E-338F-5EE13A6E2132}"/>
                </a:ext>
              </a:extLst>
            </p:cNvPr>
            <p:cNvSpPr/>
            <p:nvPr/>
          </p:nvSpPr>
          <p:spPr>
            <a:xfrm flipV="1">
              <a:off x="15272649" y="1060146"/>
              <a:ext cx="1443580" cy="2180135"/>
            </a:xfrm>
            <a:custGeom>
              <a:avLst/>
              <a:gdLst>
                <a:gd name="connsiteX0" fmla="*/ 531453 w 1443580"/>
                <a:gd name="connsiteY0" fmla="*/ 158609 h 2180135"/>
                <a:gd name="connsiteX1" fmla="*/ 525833 w 1443580"/>
                <a:gd name="connsiteY1" fmla="*/ 41938 h 2180135"/>
                <a:gd name="connsiteX2" fmla="*/ 494400 w 1443580"/>
                <a:gd name="connsiteY2" fmla="*/ -4792 h 2180135"/>
                <a:gd name="connsiteX3" fmla="*/ 462588 w 1443580"/>
                <a:gd name="connsiteY3" fmla="*/ -4030 h 2180135"/>
                <a:gd name="connsiteX4" fmla="*/ 439536 w 1443580"/>
                <a:gd name="connsiteY4" fmla="*/ 19621 h 2180135"/>
                <a:gd name="connsiteX5" fmla="*/ 412866 w 1443580"/>
                <a:gd name="connsiteY5" fmla="*/ 71598 h 2180135"/>
                <a:gd name="connsiteX6" fmla="*/ 323237 w 1443580"/>
                <a:gd name="connsiteY6" fmla="*/ 323402 h 2180135"/>
                <a:gd name="connsiteX7" fmla="*/ 225320 w 1443580"/>
                <a:gd name="connsiteY7" fmla="*/ 634212 h 2180135"/>
                <a:gd name="connsiteX8" fmla="*/ 124069 w 1443580"/>
                <a:gd name="connsiteY8" fmla="*/ 952832 h 2180135"/>
                <a:gd name="connsiteX9" fmla="*/ 75205 w 1443580"/>
                <a:gd name="connsiteY9" fmla="*/ 1112614 h 2180135"/>
                <a:gd name="connsiteX10" fmla="*/ 38058 w 1443580"/>
                <a:gd name="connsiteY10" fmla="*/ 1326441 h 2180135"/>
                <a:gd name="connsiteX11" fmla="*/ 6912 w 1443580"/>
                <a:gd name="connsiteY11" fmla="*/ 1566804 h 2180135"/>
                <a:gd name="connsiteX12" fmla="*/ -14234 w 1443580"/>
                <a:gd name="connsiteY12" fmla="*/ 1732444 h 2180135"/>
                <a:gd name="connsiteX13" fmla="*/ 40059 w 1443580"/>
                <a:gd name="connsiteY13" fmla="*/ 1824484 h 2180135"/>
                <a:gd name="connsiteX14" fmla="*/ 63871 w 1443580"/>
                <a:gd name="connsiteY14" fmla="*/ 1832104 h 2180135"/>
                <a:gd name="connsiteX15" fmla="*/ 180456 w 1443580"/>
                <a:gd name="connsiteY15" fmla="*/ 1894836 h 2180135"/>
                <a:gd name="connsiteX16" fmla="*/ 219129 w 1443580"/>
                <a:gd name="connsiteY16" fmla="*/ 1926840 h 2180135"/>
                <a:gd name="connsiteX17" fmla="*/ 316093 w 1443580"/>
                <a:gd name="connsiteY17" fmla="*/ 1973979 h 2180135"/>
                <a:gd name="connsiteX18" fmla="*/ 364860 w 1443580"/>
                <a:gd name="connsiteY18" fmla="*/ 1985466 h 2180135"/>
                <a:gd name="connsiteX19" fmla="*/ 450490 w 1443580"/>
                <a:gd name="connsiteY19" fmla="*/ 2035330 h 2180135"/>
                <a:gd name="connsiteX20" fmla="*/ 518213 w 1443580"/>
                <a:gd name="connsiteY20" fmla="*/ 2109473 h 2180135"/>
                <a:gd name="connsiteX21" fmla="*/ 573458 w 1443580"/>
                <a:gd name="connsiteY21" fmla="*/ 2160126 h 2180135"/>
                <a:gd name="connsiteX22" fmla="*/ 650610 w 1443580"/>
                <a:gd name="connsiteY22" fmla="*/ 2155602 h 2180135"/>
                <a:gd name="connsiteX23" fmla="*/ 679758 w 1443580"/>
                <a:gd name="connsiteY23" fmla="*/ 2125798 h 2180135"/>
                <a:gd name="connsiteX24" fmla="*/ 783865 w 1443580"/>
                <a:gd name="connsiteY24" fmla="*/ 1974284 h 2180135"/>
                <a:gd name="connsiteX25" fmla="*/ 981033 w 1443580"/>
                <a:gd name="connsiteY25" fmla="*/ 1624783 h 2180135"/>
                <a:gd name="connsiteX26" fmla="*/ 1130291 w 1443580"/>
                <a:gd name="connsiteY26" fmla="*/ 1279931 h 2180135"/>
                <a:gd name="connsiteX27" fmla="*/ 1237826 w 1443580"/>
                <a:gd name="connsiteY27" fmla="*/ 972282 h 2180135"/>
                <a:gd name="connsiteX28" fmla="*/ 1253066 w 1443580"/>
                <a:gd name="connsiteY28" fmla="*/ 933382 h 2180135"/>
                <a:gd name="connsiteX29" fmla="*/ 1397086 w 1443580"/>
                <a:gd name="connsiteY29" fmla="*/ 594950 h 2180135"/>
                <a:gd name="connsiteX30" fmla="*/ 1426898 w 1443580"/>
                <a:gd name="connsiteY30" fmla="*/ 508091 h 2180135"/>
                <a:gd name="connsiteX31" fmla="*/ 1415849 w 1443580"/>
                <a:gd name="connsiteY31" fmla="*/ 469915 h 2180135"/>
                <a:gd name="connsiteX32" fmla="*/ 1377749 w 1443580"/>
                <a:gd name="connsiteY32" fmla="*/ 462619 h 2180135"/>
                <a:gd name="connsiteX33" fmla="*/ 1332600 w 1443580"/>
                <a:gd name="connsiteY33" fmla="*/ 499290 h 2180135"/>
                <a:gd name="connsiteX34" fmla="*/ 1132099 w 1443580"/>
                <a:gd name="connsiteY34" fmla="*/ 734872 h 2180135"/>
                <a:gd name="connsiteX35" fmla="*/ 984558 w 1443580"/>
                <a:gd name="connsiteY35" fmla="*/ 937869 h 2180135"/>
                <a:gd name="connsiteX36" fmla="*/ 871400 w 1443580"/>
                <a:gd name="connsiteY36" fmla="*/ 1123092 h 2180135"/>
                <a:gd name="connsiteX37" fmla="*/ 748528 w 1443580"/>
                <a:gd name="connsiteY37" fmla="*/ 1332089 h 2180135"/>
                <a:gd name="connsiteX38" fmla="*/ 589650 w 1443580"/>
                <a:gd name="connsiteY38" fmla="*/ 1597580 h 2180135"/>
                <a:gd name="connsiteX39" fmla="*/ 398484 w 1443580"/>
                <a:gd name="connsiteY39" fmla="*/ 1850545 h 2180135"/>
                <a:gd name="connsiteX40" fmla="*/ 338763 w 1443580"/>
                <a:gd name="connsiteY40" fmla="*/ 1895731 h 2180135"/>
                <a:gd name="connsiteX41" fmla="*/ 290090 w 1443580"/>
                <a:gd name="connsiteY41" fmla="*/ 1898979 h 2180135"/>
                <a:gd name="connsiteX42" fmla="*/ 257990 w 1443580"/>
                <a:gd name="connsiteY42" fmla="*/ 1846087 h 2180135"/>
                <a:gd name="connsiteX43" fmla="*/ 273135 w 1443580"/>
                <a:gd name="connsiteY43" fmla="*/ 1729967 h 2180135"/>
                <a:gd name="connsiteX44" fmla="*/ 299615 w 1443580"/>
                <a:gd name="connsiteY44" fmla="*/ 1539544 h 2180135"/>
                <a:gd name="connsiteX45" fmla="*/ 337048 w 1443580"/>
                <a:gd name="connsiteY45" fmla="*/ 1283169 h 2180135"/>
                <a:gd name="connsiteX46" fmla="*/ 340192 w 1443580"/>
                <a:gd name="connsiteY46" fmla="*/ 1258280 h 2180135"/>
                <a:gd name="connsiteX47" fmla="*/ 361431 w 1443580"/>
                <a:gd name="connsiteY47" fmla="*/ 1025299 h 2180135"/>
                <a:gd name="connsiteX48" fmla="*/ 392579 w 1443580"/>
                <a:gd name="connsiteY48" fmla="*/ 776496 h 2180135"/>
                <a:gd name="connsiteX49" fmla="*/ 479257 w 1443580"/>
                <a:gd name="connsiteY49" fmla="*/ 437168 h 2180135"/>
                <a:gd name="connsiteX50" fmla="*/ 522596 w 1443580"/>
                <a:gd name="connsiteY50" fmla="*/ 233752 h 2180135"/>
                <a:gd name="connsiteX51" fmla="*/ 527929 w 1443580"/>
                <a:gd name="connsiteY51" fmla="*/ 158666 h 2180135"/>
                <a:gd name="connsiteX52" fmla="*/ 531453 w 1443580"/>
                <a:gd name="connsiteY52" fmla="*/ 158609 h 218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3580" h="2180135">
                  <a:moveTo>
                    <a:pt x="531453" y="158609"/>
                  </a:moveTo>
                  <a:cubicBezTo>
                    <a:pt x="529739" y="119709"/>
                    <a:pt x="528690" y="80752"/>
                    <a:pt x="525833" y="41938"/>
                  </a:cubicBezTo>
                  <a:cubicBezTo>
                    <a:pt x="524309" y="21335"/>
                    <a:pt x="512021" y="6047"/>
                    <a:pt x="494400" y="-4792"/>
                  </a:cubicBezTo>
                  <a:cubicBezTo>
                    <a:pt x="486780" y="-9450"/>
                    <a:pt x="469064" y="-9783"/>
                    <a:pt x="462588" y="-4030"/>
                  </a:cubicBezTo>
                  <a:cubicBezTo>
                    <a:pt x="454395" y="3342"/>
                    <a:pt x="445157" y="10467"/>
                    <a:pt x="439536" y="19621"/>
                  </a:cubicBezTo>
                  <a:cubicBezTo>
                    <a:pt x="429345" y="36166"/>
                    <a:pt x="420297" y="53634"/>
                    <a:pt x="412866" y="71598"/>
                  </a:cubicBezTo>
                  <a:cubicBezTo>
                    <a:pt x="378958" y="154066"/>
                    <a:pt x="347812" y="237352"/>
                    <a:pt x="323237" y="323402"/>
                  </a:cubicBezTo>
                  <a:cubicBezTo>
                    <a:pt x="293424" y="427814"/>
                    <a:pt x="258276" y="530684"/>
                    <a:pt x="225320" y="634212"/>
                  </a:cubicBezTo>
                  <a:cubicBezTo>
                    <a:pt x="191601" y="740416"/>
                    <a:pt x="157596" y="846562"/>
                    <a:pt x="124069" y="952832"/>
                  </a:cubicBezTo>
                  <a:cubicBezTo>
                    <a:pt x="107400" y="1005954"/>
                    <a:pt x="90255" y="1059007"/>
                    <a:pt x="75205" y="1112614"/>
                  </a:cubicBezTo>
                  <a:cubicBezTo>
                    <a:pt x="55679" y="1182547"/>
                    <a:pt x="45201" y="1254080"/>
                    <a:pt x="38058" y="1326441"/>
                  </a:cubicBezTo>
                  <a:cubicBezTo>
                    <a:pt x="30248" y="1406832"/>
                    <a:pt x="20056" y="1487118"/>
                    <a:pt x="6912" y="1566804"/>
                  </a:cubicBezTo>
                  <a:cubicBezTo>
                    <a:pt x="-2042" y="1621878"/>
                    <a:pt x="-7852" y="1677161"/>
                    <a:pt x="-14234" y="1732444"/>
                  </a:cubicBezTo>
                  <a:cubicBezTo>
                    <a:pt x="-19473" y="1777221"/>
                    <a:pt x="-1280" y="1808016"/>
                    <a:pt x="40059" y="1824484"/>
                  </a:cubicBezTo>
                  <a:cubicBezTo>
                    <a:pt x="47773" y="1827551"/>
                    <a:pt x="55775" y="1830199"/>
                    <a:pt x="63871" y="1832104"/>
                  </a:cubicBezTo>
                  <a:cubicBezTo>
                    <a:pt x="108353" y="1842591"/>
                    <a:pt x="146453" y="1864699"/>
                    <a:pt x="180456" y="1894836"/>
                  </a:cubicBezTo>
                  <a:cubicBezTo>
                    <a:pt x="192935" y="1905932"/>
                    <a:pt x="205888" y="1916553"/>
                    <a:pt x="219129" y="1926840"/>
                  </a:cubicBezTo>
                  <a:cubicBezTo>
                    <a:pt x="248084" y="1949405"/>
                    <a:pt x="279803" y="1966274"/>
                    <a:pt x="316093" y="1973979"/>
                  </a:cubicBezTo>
                  <a:cubicBezTo>
                    <a:pt x="332380" y="1977455"/>
                    <a:pt x="348764" y="1980923"/>
                    <a:pt x="364860" y="1985466"/>
                  </a:cubicBezTo>
                  <a:cubicBezTo>
                    <a:pt x="397626" y="1994715"/>
                    <a:pt x="427154" y="2009993"/>
                    <a:pt x="450490" y="2035330"/>
                  </a:cubicBezTo>
                  <a:cubicBezTo>
                    <a:pt x="473160" y="2059923"/>
                    <a:pt x="494876" y="2085460"/>
                    <a:pt x="518213" y="2109473"/>
                  </a:cubicBezTo>
                  <a:cubicBezTo>
                    <a:pt x="535549" y="2127398"/>
                    <a:pt x="553647" y="2144934"/>
                    <a:pt x="573458" y="2160126"/>
                  </a:cubicBezTo>
                  <a:cubicBezTo>
                    <a:pt x="596223" y="2177671"/>
                    <a:pt x="628418" y="2174910"/>
                    <a:pt x="650610" y="2155602"/>
                  </a:cubicBezTo>
                  <a:cubicBezTo>
                    <a:pt x="661088" y="2146515"/>
                    <a:pt x="671852" y="2137019"/>
                    <a:pt x="679758" y="2125798"/>
                  </a:cubicBezTo>
                  <a:cubicBezTo>
                    <a:pt x="715001" y="2075677"/>
                    <a:pt x="751862" y="2026862"/>
                    <a:pt x="783865" y="1974284"/>
                  </a:cubicBezTo>
                  <a:cubicBezTo>
                    <a:pt x="853589" y="1859936"/>
                    <a:pt x="920644" y="1744293"/>
                    <a:pt x="981033" y="1624783"/>
                  </a:cubicBezTo>
                  <a:cubicBezTo>
                    <a:pt x="1037612" y="1512797"/>
                    <a:pt x="1091238" y="1399660"/>
                    <a:pt x="1130291" y="1279931"/>
                  </a:cubicBezTo>
                  <a:cubicBezTo>
                    <a:pt x="1164104" y="1176699"/>
                    <a:pt x="1201728" y="1074743"/>
                    <a:pt x="1237826" y="972282"/>
                  </a:cubicBezTo>
                  <a:cubicBezTo>
                    <a:pt x="1242399" y="959147"/>
                    <a:pt x="1247638" y="946194"/>
                    <a:pt x="1253066" y="933382"/>
                  </a:cubicBezTo>
                  <a:cubicBezTo>
                    <a:pt x="1301073" y="820587"/>
                    <a:pt x="1349650" y="708012"/>
                    <a:pt x="1397086" y="594950"/>
                  </a:cubicBezTo>
                  <a:cubicBezTo>
                    <a:pt x="1408897" y="566784"/>
                    <a:pt x="1417754" y="537323"/>
                    <a:pt x="1426898" y="508091"/>
                  </a:cubicBezTo>
                  <a:cubicBezTo>
                    <a:pt x="1431281" y="493813"/>
                    <a:pt x="1426137" y="480783"/>
                    <a:pt x="1415849" y="469915"/>
                  </a:cubicBezTo>
                  <a:cubicBezTo>
                    <a:pt x="1406516" y="459933"/>
                    <a:pt x="1387561" y="455427"/>
                    <a:pt x="1377749" y="462619"/>
                  </a:cubicBezTo>
                  <a:cubicBezTo>
                    <a:pt x="1362128" y="474049"/>
                    <a:pt x="1345556" y="485117"/>
                    <a:pt x="1332600" y="499290"/>
                  </a:cubicBezTo>
                  <a:cubicBezTo>
                    <a:pt x="1263164" y="575528"/>
                    <a:pt x="1192774" y="651033"/>
                    <a:pt x="1132099" y="734872"/>
                  </a:cubicBezTo>
                  <a:cubicBezTo>
                    <a:pt x="1083142" y="802661"/>
                    <a:pt x="1033707" y="870184"/>
                    <a:pt x="984558" y="937869"/>
                  </a:cubicBezTo>
                  <a:cubicBezTo>
                    <a:pt x="941885" y="996600"/>
                    <a:pt x="904738" y="1058303"/>
                    <a:pt x="871400" y="1123092"/>
                  </a:cubicBezTo>
                  <a:cubicBezTo>
                    <a:pt x="834539" y="1194853"/>
                    <a:pt x="789867" y="1262624"/>
                    <a:pt x="748528" y="1332089"/>
                  </a:cubicBezTo>
                  <a:cubicBezTo>
                    <a:pt x="695759" y="1420719"/>
                    <a:pt x="644800" y="1510512"/>
                    <a:pt x="589650" y="1597580"/>
                  </a:cubicBezTo>
                  <a:cubicBezTo>
                    <a:pt x="532976" y="1686972"/>
                    <a:pt x="474874" y="1775783"/>
                    <a:pt x="398484" y="1850545"/>
                  </a:cubicBezTo>
                  <a:cubicBezTo>
                    <a:pt x="380387" y="1868252"/>
                    <a:pt x="361526" y="1884825"/>
                    <a:pt x="338763" y="1895731"/>
                  </a:cubicBezTo>
                  <a:cubicBezTo>
                    <a:pt x="323523" y="1902989"/>
                    <a:pt x="306853" y="1905809"/>
                    <a:pt x="290090" y="1898979"/>
                  </a:cubicBezTo>
                  <a:cubicBezTo>
                    <a:pt x="268373" y="1890121"/>
                    <a:pt x="255228" y="1869537"/>
                    <a:pt x="257990" y="1846087"/>
                  </a:cubicBezTo>
                  <a:cubicBezTo>
                    <a:pt x="262467" y="1807311"/>
                    <a:pt x="266944" y="1768478"/>
                    <a:pt x="273135" y="1729967"/>
                  </a:cubicBezTo>
                  <a:cubicBezTo>
                    <a:pt x="283517" y="1666684"/>
                    <a:pt x="291709" y="1603171"/>
                    <a:pt x="299615" y="1539544"/>
                  </a:cubicBezTo>
                  <a:cubicBezTo>
                    <a:pt x="310283" y="1453867"/>
                    <a:pt x="324476" y="1368618"/>
                    <a:pt x="337048" y="1283169"/>
                  </a:cubicBezTo>
                  <a:cubicBezTo>
                    <a:pt x="338287" y="1274901"/>
                    <a:pt x="339429" y="1266605"/>
                    <a:pt x="340192" y="1258280"/>
                  </a:cubicBezTo>
                  <a:cubicBezTo>
                    <a:pt x="347239" y="1180613"/>
                    <a:pt x="353145" y="1102833"/>
                    <a:pt x="361431" y="1025299"/>
                  </a:cubicBezTo>
                  <a:cubicBezTo>
                    <a:pt x="370290" y="942164"/>
                    <a:pt x="376290" y="858259"/>
                    <a:pt x="392579" y="776496"/>
                  </a:cubicBezTo>
                  <a:cubicBezTo>
                    <a:pt x="415439" y="662101"/>
                    <a:pt x="433061" y="546096"/>
                    <a:pt x="479257" y="437168"/>
                  </a:cubicBezTo>
                  <a:cubicBezTo>
                    <a:pt x="506498" y="372665"/>
                    <a:pt x="520118" y="304180"/>
                    <a:pt x="522596" y="233752"/>
                  </a:cubicBezTo>
                  <a:cubicBezTo>
                    <a:pt x="523548" y="208692"/>
                    <a:pt x="526119" y="183689"/>
                    <a:pt x="527929" y="158666"/>
                  </a:cubicBezTo>
                  <a:cubicBezTo>
                    <a:pt x="529071" y="158647"/>
                    <a:pt x="530310" y="158619"/>
                    <a:pt x="531453" y="158609"/>
                  </a:cubicBezTo>
                </a:path>
              </a:pathLst>
            </a:custGeom>
            <a:solidFill>
              <a:srgbClr val="E8520F"/>
            </a:solidFill>
            <a:ln w="953"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B9667034-14B3-42D6-2144-7234B582FE79}"/>
                </a:ext>
              </a:extLst>
            </p:cNvPr>
            <p:cNvSpPr/>
            <p:nvPr/>
          </p:nvSpPr>
          <p:spPr>
            <a:xfrm flipV="1">
              <a:off x="14613020" y="1404522"/>
              <a:ext cx="576847" cy="1853029"/>
            </a:xfrm>
            <a:custGeom>
              <a:avLst/>
              <a:gdLst>
                <a:gd name="connsiteX0" fmla="*/ 66069 w 576847"/>
                <a:gd name="connsiteY0" fmla="*/ 413651 h 1853029"/>
                <a:gd name="connsiteX1" fmla="*/ 41970 w 576847"/>
                <a:gd name="connsiteY1" fmla="*/ 859145 h 1853029"/>
                <a:gd name="connsiteX2" fmla="*/ 14920 w 576847"/>
                <a:gd name="connsiteY2" fmla="*/ 1150724 h 1853029"/>
                <a:gd name="connsiteX3" fmla="*/ -12608 w 576847"/>
                <a:gd name="connsiteY3" fmla="*/ 1483976 h 1853029"/>
                <a:gd name="connsiteX4" fmla="*/ 23111 w 576847"/>
                <a:gd name="connsiteY4" fmla="*/ 1687353 h 1853029"/>
                <a:gd name="connsiteX5" fmla="*/ 51971 w 576847"/>
                <a:gd name="connsiteY5" fmla="*/ 1765306 h 1853029"/>
                <a:gd name="connsiteX6" fmla="*/ 94168 w 576847"/>
                <a:gd name="connsiteY6" fmla="*/ 1814274 h 1853029"/>
                <a:gd name="connsiteX7" fmla="*/ 126362 w 576847"/>
                <a:gd name="connsiteY7" fmla="*/ 1820399 h 1853029"/>
                <a:gd name="connsiteX8" fmla="*/ 184750 w 576847"/>
                <a:gd name="connsiteY8" fmla="*/ 1815274 h 1853029"/>
                <a:gd name="connsiteX9" fmla="*/ 292478 w 576847"/>
                <a:gd name="connsiteY9" fmla="*/ 1825066 h 1853029"/>
                <a:gd name="connsiteX10" fmla="*/ 374393 w 576847"/>
                <a:gd name="connsiteY10" fmla="*/ 1841782 h 1853029"/>
                <a:gd name="connsiteX11" fmla="*/ 424399 w 576847"/>
                <a:gd name="connsiteY11" fmla="*/ 1844287 h 1853029"/>
                <a:gd name="connsiteX12" fmla="*/ 548605 w 576847"/>
                <a:gd name="connsiteY12" fmla="*/ 1829143 h 1853029"/>
                <a:gd name="connsiteX13" fmla="*/ 562702 w 576847"/>
                <a:gd name="connsiteY13" fmla="*/ 1811245 h 1853029"/>
                <a:gd name="connsiteX14" fmla="*/ 551463 w 576847"/>
                <a:gd name="connsiteY14" fmla="*/ 1790843 h 1853029"/>
                <a:gd name="connsiteX15" fmla="*/ 535652 w 576847"/>
                <a:gd name="connsiteY15" fmla="*/ 1786537 h 1853029"/>
                <a:gd name="connsiteX16" fmla="*/ 474881 w 576847"/>
                <a:gd name="connsiteY16" fmla="*/ 1726140 h 1853029"/>
                <a:gd name="connsiteX17" fmla="*/ 469357 w 576847"/>
                <a:gd name="connsiteY17" fmla="*/ 1693154 h 1853029"/>
                <a:gd name="connsiteX18" fmla="*/ 388967 w 576847"/>
                <a:gd name="connsiteY18" fmla="*/ 1257566 h 1853029"/>
                <a:gd name="connsiteX19" fmla="*/ 334293 w 576847"/>
                <a:gd name="connsiteY19" fmla="*/ 1012754 h 1853029"/>
                <a:gd name="connsiteX20" fmla="*/ 315338 w 576847"/>
                <a:gd name="connsiteY20" fmla="*/ 931373 h 1853029"/>
                <a:gd name="connsiteX21" fmla="*/ 270951 w 576847"/>
                <a:gd name="connsiteY21" fmla="*/ 693067 h 1853029"/>
                <a:gd name="connsiteX22" fmla="*/ 246472 w 576847"/>
                <a:gd name="connsiteY22" fmla="*/ 485612 h 1853029"/>
                <a:gd name="connsiteX23" fmla="*/ 245805 w 576847"/>
                <a:gd name="connsiteY23" fmla="*/ 477278 h 1853029"/>
                <a:gd name="connsiteX24" fmla="*/ 152270 w 576847"/>
                <a:gd name="connsiteY24" fmla="*/ 35728 h 1853029"/>
                <a:gd name="connsiteX25" fmla="*/ 139221 w 576847"/>
                <a:gd name="connsiteY25" fmla="*/ 5362 h 1853029"/>
                <a:gd name="connsiteX26" fmla="*/ 89595 w 576847"/>
                <a:gd name="connsiteY26" fmla="*/ 3324 h 1853029"/>
                <a:gd name="connsiteX27" fmla="*/ 65878 w 576847"/>
                <a:gd name="connsiteY27" fmla="*/ 73856 h 1853029"/>
                <a:gd name="connsiteX28" fmla="*/ 60258 w 576847"/>
                <a:gd name="connsiteY28" fmla="*/ 215817 h 1853029"/>
                <a:gd name="connsiteX29" fmla="*/ 66069 w 576847"/>
                <a:gd name="connsiteY29" fmla="*/ 413651 h 18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6847" h="1853029">
                  <a:moveTo>
                    <a:pt x="66069" y="413651"/>
                  </a:moveTo>
                  <a:cubicBezTo>
                    <a:pt x="64640" y="575614"/>
                    <a:pt x="54543" y="717461"/>
                    <a:pt x="41970" y="859145"/>
                  </a:cubicBezTo>
                  <a:cubicBezTo>
                    <a:pt x="33303" y="956367"/>
                    <a:pt x="23396" y="1053484"/>
                    <a:pt x="14920" y="1150724"/>
                  </a:cubicBezTo>
                  <a:cubicBezTo>
                    <a:pt x="5204" y="1261758"/>
                    <a:pt x="-3940" y="1372848"/>
                    <a:pt x="-12608" y="1483976"/>
                  </a:cubicBezTo>
                  <a:cubicBezTo>
                    <a:pt x="-18132" y="1554651"/>
                    <a:pt x="-8512" y="1623031"/>
                    <a:pt x="23111" y="1687353"/>
                  </a:cubicBezTo>
                  <a:cubicBezTo>
                    <a:pt x="35303" y="1712365"/>
                    <a:pt x="47114" y="1737064"/>
                    <a:pt x="51971" y="1765306"/>
                  </a:cubicBezTo>
                  <a:cubicBezTo>
                    <a:pt x="55972" y="1788166"/>
                    <a:pt x="73784" y="1803968"/>
                    <a:pt x="94168" y="1814274"/>
                  </a:cubicBezTo>
                  <a:cubicBezTo>
                    <a:pt x="103597" y="1819056"/>
                    <a:pt x="115599" y="1820656"/>
                    <a:pt x="126362" y="1820399"/>
                  </a:cubicBezTo>
                  <a:cubicBezTo>
                    <a:pt x="145888" y="1819951"/>
                    <a:pt x="165224" y="1816351"/>
                    <a:pt x="184750" y="1815274"/>
                  </a:cubicBezTo>
                  <a:cubicBezTo>
                    <a:pt x="221040" y="1813264"/>
                    <a:pt x="256950" y="1814960"/>
                    <a:pt x="292478" y="1825066"/>
                  </a:cubicBezTo>
                  <a:cubicBezTo>
                    <a:pt x="319243" y="1832657"/>
                    <a:pt x="346866" y="1837410"/>
                    <a:pt x="374393" y="1841782"/>
                  </a:cubicBezTo>
                  <a:cubicBezTo>
                    <a:pt x="390776" y="1844392"/>
                    <a:pt x="407921" y="1845830"/>
                    <a:pt x="424399" y="1844287"/>
                  </a:cubicBezTo>
                  <a:cubicBezTo>
                    <a:pt x="465928" y="1840391"/>
                    <a:pt x="507266" y="1834858"/>
                    <a:pt x="548605" y="1829143"/>
                  </a:cubicBezTo>
                  <a:cubicBezTo>
                    <a:pt x="557463" y="1827923"/>
                    <a:pt x="563464" y="1819284"/>
                    <a:pt x="562702" y="1811245"/>
                  </a:cubicBezTo>
                  <a:cubicBezTo>
                    <a:pt x="562035" y="1804034"/>
                    <a:pt x="556702" y="1796338"/>
                    <a:pt x="551463" y="1790843"/>
                  </a:cubicBezTo>
                  <a:cubicBezTo>
                    <a:pt x="548129" y="1787461"/>
                    <a:pt x="541080" y="1787318"/>
                    <a:pt x="535652" y="1786537"/>
                  </a:cubicBezTo>
                  <a:cubicBezTo>
                    <a:pt x="500313" y="1781498"/>
                    <a:pt x="482406" y="1758905"/>
                    <a:pt x="474881" y="1726140"/>
                  </a:cubicBezTo>
                  <a:cubicBezTo>
                    <a:pt x="472405" y="1715290"/>
                    <a:pt x="470691" y="1704222"/>
                    <a:pt x="469357" y="1693154"/>
                  </a:cubicBezTo>
                  <a:cubicBezTo>
                    <a:pt x="451545" y="1546307"/>
                    <a:pt x="425256" y="1401099"/>
                    <a:pt x="388967" y="1257566"/>
                  </a:cubicBezTo>
                  <a:cubicBezTo>
                    <a:pt x="368488" y="1176537"/>
                    <a:pt x="352485" y="1094374"/>
                    <a:pt x="334293" y="1012754"/>
                  </a:cubicBezTo>
                  <a:cubicBezTo>
                    <a:pt x="328292" y="985571"/>
                    <a:pt x="321529" y="958529"/>
                    <a:pt x="315338" y="931373"/>
                  </a:cubicBezTo>
                  <a:cubicBezTo>
                    <a:pt x="297240" y="852544"/>
                    <a:pt x="281334" y="773258"/>
                    <a:pt x="270951" y="693067"/>
                  </a:cubicBezTo>
                  <a:cubicBezTo>
                    <a:pt x="261903" y="624030"/>
                    <a:pt x="245234" y="555859"/>
                    <a:pt x="246472" y="485612"/>
                  </a:cubicBezTo>
                  <a:cubicBezTo>
                    <a:pt x="246472" y="482841"/>
                    <a:pt x="246281" y="480003"/>
                    <a:pt x="245805" y="477278"/>
                  </a:cubicBezTo>
                  <a:cubicBezTo>
                    <a:pt x="217326" y="329517"/>
                    <a:pt x="197133" y="180012"/>
                    <a:pt x="152270" y="35728"/>
                  </a:cubicBezTo>
                  <a:cubicBezTo>
                    <a:pt x="149031" y="25250"/>
                    <a:pt x="144364" y="15068"/>
                    <a:pt x="139221" y="5362"/>
                  </a:cubicBezTo>
                  <a:cubicBezTo>
                    <a:pt x="129887" y="-12021"/>
                    <a:pt x="100549" y="-12450"/>
                    <a:pt x="89595" y="3324"/>
                  </a:cubicBezTo>
                  <a:cubicBezTo>
                    <a:pt x="74736" y="24708"/>
                    <a:pt x="68355" y="48777"/>
                    <a:pt x="65878" y="73856"/>
                  </a:cubicBezTo>
                  <a:cubicBezTo>
                    <a:pt x="61307" y="121024"/>
                    <a:pt x="58068" y="168202"/>
                    <a:pt x="60258" y="215817"/>
                  </a:cubicBezTo>
                  <a:cubicBezTo>
                    <a:pt x="63592" y="288245"/>
                    <a:pt x="64640" y="360778"/>
                    <a:pt x="66069" y="413651"/>
                  </a:cubicBezTo>
                </a:path>
              </a:pathLst>
            </a:custGeom>
            <a:solidFill>
              <a:srgbClr val="E8520F"/>
            </a:solidFill>
            <a:ln w="953"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10204217-C3D6-595D-E6E8-AA1482341B23}"/>
                </a:ext>
              </a:extLst>
            </p:cNvPr>
            <p:cNvSpPr/>
            <p:nvPr/>
          </p:nvSpPr>
          <p:spPr>
            <a:xfrm flipV="1">
              <a:off x="16079902" y="651415"/>
              <a:ext cx="1387873" cy="1243362"/>
            </a:xfrm>
            <a:custGeom>
              <a:avLst/>
              <a:gdLst>
                <a:gd name="connsiteX0" fmla="*/ 132467 w 1387873"/>
                <a:gd name="connsiteY0" fmla="*/ 1234033 h 1243362"/>
                <a:gd name="connsiteX1" fmla="*/ 152564 w 1387873"/>
                <a:gd name="connsiteY1" fmla="*/ 1228890 h 1243362"/>
                <a:gd name="connsiteX2" fmla="*/ 320776 w 1387873"/>
                <a:gd name="connsiteY2" fmla="*/ 1120058 h 1243362"/>
                <a:gd name="connsiteX3" fmla="*/ 428981 w 1387873"/>
                <a:gd name="connsiteY3" fmla="*/ 1027713 h 1243362"/>
                <a:gd name="connsiteX4" fmla="*/ 506705 w 1387873"/>
                <a:gd name="connsiteY4" fmla="*/ 951779 h 1243362"/>
                <a:gd name="connsiteX5" fmla="*/ 634721 w 1387873"/>
                <a:gd name="connsiteY5" fmla="*/ 819525 h 1243362"/>
                <a:gd name="connsiteX6" fmla="*/ 755212 w 1387873"/>
                <a:gd name="connsiteY6" fmla="*/ 691842 h 1243362"/>
                <a:gd name="connsiteX7" fmla="*/ 883419 w 1387873"/>
                <a:gd name="connsiteY7" fmla="*/ 560026 h 1243362"/>
                <a:gd name="connsiteX8" fmla="*/ 1006576 w 1387873"/>
                <a:gd name="connsiteY8" fmla="*/ 435020 h 1243362"/>
                <a:gd name="connsiteX9" fmla="*/ 1147261 w 1387873"/>
                <a:gd name="connsiteY9" fmla="*/ 269418 h 1243362"/>
                <a:gd name="connsiteX10" fmla="*/ 1351191 w 1387873"/>
                <a:gd name="connsiteY10" fmla="*/ 48381 h 1243362"/>
                <a:gd name="connsiteX11" fmla="*/ 1357096 w 1387873"/>
                <a:gd name="connsiteY11" fmla="*/ 42408 h 1243362"/>
                <a:gd name="connsiteX12" fmla="*/ 1369670 w 1387873"/>
                <a:gd name="connsiteY12" fmla="*/ 5909 h 1243362"/>
                <a:gd name="connsiteX13" fmla="*/ 1327092 w 1387873"/>
                <a:gd name="connsiteY13" fmla="*/ -4988 h 1243362"/>
                <a:gd name="connsiteX14" fmla="*/ 1265276 w 1387873"/>
                <a:gd name="connsiteY14" fmla="*/ 20053 h 1243362"/>
                <a:gd name="connsiteX15" fmla="*/ 1037818 w 1387873"/>
                <a:gd name="connsiteY15" fmla="*/ 123800 h 1243362"/>
                <a:gd name="connsiteX16" fmla="*/ 715587 w 1387873"/>
                <a:gd name="connsiteY16" fmla="*/ 347857 h 1243362"/>
                <a:gd name="connsiteX17" fmla="*/ 403072 w 1387873"/>
                <a:gd name="connsiteY17" fmla="*/ 586353 h 1243362"/>
                <a:gd name="connsiteX18" fmla="*/ 143421 w 1387873"/>
                <a:gd name="connsiteY18" fmla="*/ 797350 h 1243362"/>
                <a:gd name="connsiteX19" fmla="*/ 1212 w 1387873"/>
                <a:gd name="connsiteY19" fmla="*/ 938816 h 1243362"/>
                <a:gd name="connsiteX20" fmla="*/ -4027 w 1387873"/>
                <a:gd name="connsiteY20" fmla="*/ 945274 h 1243362"/>
                <a:gd name="connsiteX21" fmla="*/ -9550 w 1387873"/>
                <a:gd name="connsiteY21" fmla="*/ 1000147 h 1243362"/>
                <a:gd name="connsiteX22" fmla="*/ 64840 w 1387873"/>
                <a:gd name="connsiteY22" fmla="*/ 1158882 h 1243362"/>
                <a:gd name="connsiteX23" fmla="*/ 100272 w 1387873"/>
                <a:gd name="connsiteY23" fmla="*/ 1214793 h 1243362"/>
                <a:gd name="connsiteX24" fmla="*/ 132467 w 1387873"/>
                <a:gd name="connsiteY24" fmla="*/ 1234033 h 124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7873" h="1243362">
                  <a:moveTo>
                    <a:pt x="132467" y="1234033"/>
                  </a:moveTo>
                  <a:cubicBezTo>
                    <a:pt x="142087" y="1231652"/>
                    <a:pt x="147994" y="1231462"/>
                    <a:pt x="152564" y="1228890"/>
                  </a:cubicBezTo>
                  <a:cubicBezTo>
                    <a:pt x="211430" y="1196982"/>
                    <a:pt x="269056" y="1162882"/>
                    <a:pt x="320776" y="1120058"/>
                  </a:cubicBezTo>
                  <a:cubicBezTo>
                    <a:pt x="357352" y="1089854"/>
                    <a:pt x="393739" y="1059393"/>
                    <a:pt x="428981" y="1027713"/>
                  </a:cubicBezTo>
                  <a:cubicBezTo>
                    <a:pt x="455936" y="1003519"/>
                    <a:pt x="481369" y="977630"/>
                    <a:pt x="506705" y="951779"/>
                  </a:cubicBezTo>
                  <a:cubicBezTo>
                    <a:pt x="549662" y="908002"/>
                    <a:pt x="592238" y="863797"/>
                    <a:pt x="634721" y="819525"/>
                  </a:cubicBezTo>
                  <a:cubicBezTo>
                    <a:pt x="675202" y="777271"/>
                    <a:pt x="717207" y="736276"/>
                    <a:pt x="755212" y="691842"/>
                  </a:cubicBezTo>
                  <a:cubicBezTo>
                    <a:pt x="795217" y="645055"/>
                    <a:pt x="837317" y="600669"/>
                    <a:pt x="883419" y="560026"/>
                  </a:cubicBezTo>
                  <a:cubicBezTo>
                    <a:pt x="927423" y="521221"/>
                    <a:pt x="966857" y="478206"/>
                    <a:pt x="1006576" y="435020"/>
                  </a:cubicBezTo>
                  <a:cubicBezTo>
                    <a:pt x="1055726" y="381546"/>
                    <a:pt x="1100873" y="325072"/>
                    <a:pt x="1147261" y="269418"/>
                  </a:cubicBezTo>
                  <a:cubicBezTo>
                    <a:pt x="1211460" y="192389"/>
                    <a:pt x="1275849" y="115274"/>
                    <a:pt x="1351191" y="48381"/>
                  </a:cubicBezTo>
                  <a:cubicBezTo>
                    <a:pt x="1353286" y="46533"/>
                    <a:pt x="1355477" y="44675"/>
                    <a:pt x="1357096" y="42408"/>
                  </a:cubicBezTo>
                  <a:cubicBezTo>
                    <a:pt x="1364621" y="31416"/>
                    <a:pt x="1377290" y="21825"/>
                    <a:pt x="1369670" y="5909"/>
                  </a:cubicBezTo>
                  <a:cubicBezTo>
                    <a:pt x="1362145" y="-9712"/>
                    <a:pt x="1346715" y="-13284"/>
                    <a:pt x="1327092" y="-4988"/>
                  </a:cubicBezTo>
                  <a:cubicBezTo>
                    <a:pt x="1306518" y="3661"/>
                    <a:pt x="1286611" y="14805"/>
                    <a:pt x="1265276" y="20053"/>
                  </a:cubicBezTo>
                  <a:cubicBezTo>
                    <a:pt x="1182788" y="40313"/>
                    <a:pt x="1110590" y="82804"/>
                    <a:pt x="1037818" y="123800"/>
                  </a:cubicBezTo>
                  <a:cubicBezTo>
                    <a:pt x="923424" y="188275"/>
                    <a:pt x="818172" y="265903"/>
                    <a:pt x="715587" y="347857"/>
                  </a:cubicBezTo>
                  <a:cubicBezTo>
                    <a:pt x="613193" y="429628"/>
                    <a:pt x="506323" y="505743"/>
                    <a:pt x="403072" y="586353"/>
                  </a:cubicBezTo>
                  <a:cubicBezTo>
                    <a:pt x="315157" y="654962"/>
                    <a:pt x="227907" y="724560"/>
                    <a:pt x="143421" y="797350"/>
                  </a:cubicBezTo>
                  <a:cubicBezTo>
                    <a:pt x="92938" y="840889"/>
                    <a:pt x="48457" y="891400"/>
                    <a:pt x="1212" y="938816"/>
                  </a:cubicBezTo>
                  <a:cubicBezTo>
                    <a:pt x="-693" y="940788"/>
                    <a:pt x="-2501" y="943006"/>
                    <a:pt x="-4027" y="945274"/>
                  </a:cubicBezTo>
                  <a:cubicBezTo>
                    <a:pt x="-16218" y="962523"/>
                    <a:pt x="-20504" y="981211"/>
                    <a:pt x="-9550" y="1000147"/>
                  </a:cubicBezTo>
                  <a:cubicBezTo>
                    <a:pt x="19882" y="1050953"/>
                    <a:pt x="43503" y="1104227"/>
                    <a:pt x="64840" y="1158882"/>
                  </a:cubicBezTo>
                  <a:cubicBezTo>
                    <a:pt x="72746" y="1179170"/>
                    <a:pt x="86081" y="1198029"/>
                    <a:pt x="100272" y="1214793"/>
                  </a:cubicBezTo>
                  <a:cubicBezTo>
                    <a:pt x="108655" y="1224604"/>
                    <a:pt x="123418" y="1228890"/>
                    <a:pt x="132467" y="1234033"/>
                  </a:cubicBezTo>
                </a:path>
              </a:pathLst>
            </a:custGeom>
            <a:solidFill>
              <a:srgbClr val="E8520F"/>
            </a:solidFill>
            <a:ln w="953"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C75894AC-FAD4-5F4B-6069-46403745A3CD}"/>
                </a:ext>
              </a:extLst>
            </p:cNvPr>
            <p:cNvSpPr/>
            <p:nvPr/>
          </p:nvSpPr>
          <p:spPr>
            <a:xfrm flipV="1">
              <a:off x="12189604" y="442504"/>
              <a:ext cx="1611485" cy="540573"/>
            </a:xfrm>
            <a:custGeom>
              <a:avLst/>
              <a:gdLst>
                <a:gd name="connsiteX0" fmla="*/ 608956 w 1611485"/>
                <a:gd name="connsiteY0" fmla="*/ 9438 h 540573"/>
                <a:gd name="connsiteX1" fmla="*/ 508658 w 1611485"/>
                <a:gd name="connsiteY1" fmla="*/ 9457 h 540573"/>
                <a:gd name="connsiteX2" fmla="*/ 466938 w 1611485"/>
                <a:gd name="connsiteY2" fmla="*/ 10286 h 540573"/>
                <a:gd name="connsiteX3" fmla="*/ 301013 w 1611485"/>
                <a:gd name="connsiteY3" fmla="*/ 20696 h 540573"/>
                <a:gd name="connsiteX4" fmla="*/ 94606 w 1611485"/>
                <a:gd name="connsiteY4" fmla="*/ -1868 h 540573"/>
                <a:gd name="connsiteX5" fmla="*/ 28598 w 1611485"/>
                <a:gd name="connsiteY5" fmla="*/ -9117 h 540573"/>
                <a:gd name="connsiteX6" fmla="*/ -5121 w 1611485"/>
                <a:gd name="connsiteY6" fmla="*/ 12725 h 540573"/>
                <a:gd name="connsiteX7" fmla="*/ -7408 w 1611485"/>
                <a:gd name="connsiteY7" fmla="*/ 51881 h 540573"/>
                <a:gd name="connsiteX8" fmla="*/ 56506 w 1611485"/>
                <a:gd name="connsiteY8" fmla="*/ 116384 h 540573"/>
                <a:gd name="connsiteX9" fmla="*/ 246244 w 1611485"/>
                <a:gd name="connsiteY9" fmla="*/ 201767 h 540573"/>
                <a:gd name="connsiteX10" fmla="*/ 492465 w 1611485"/>
                <a:gd name="connsiteY10" fmla="*/ 245296 h 540573"/>
                <a:gd name="connsiteX11" fmla="*/ 541138 w 1611485"/>
                <a:gd name="connsiteY11" fmla="*/ 255869 h 540573"/>
                <a:gd name="connsiteX12" fmla="*/ 711350 w 1611485"/>
                <a:gd name="connsiteY12" fmla="*/ 296445 h 540573"/>
                <a:gd name="connsiteX13" fmla="*/ 844033 w 1611485"/>
                <a:gd name="connsiteY13" fmla="*/ 309685 h 540573"/>
                <a:gd name="connsiteX14" fmla="*/ 910137 w 1611485"/>
                <a:gd name="connsiteY14" fmla="*/ 318734 h 540573"/>
                <a:gd name="connsiteX15" fmla="*/ 975763 w 1611485"/>
                <a:gd name="connsiteY15" fmla="*/ 331402 h 540573"/>
                <a:gd name="connsiteX16" fmla="*/ 1166263 w 1611485"/>
                <a:gd name="connsiteY16" fmla="*/ 388457 h 540573"/>
                <a:gd name="connsiteX17" fmla="*/ 1324569 w 1611485"/>
                <a:gd name="connsiteY17" fmla="*/ 441130 h 540573"/>
                <a:gd name="connsiteX18" fmla="*/ 1514593 w 1611485"/>
                <a:gd name="connsiteY18" fmla="*/ 525331 h 540573"/>
                <a:gd name="connsiteX19" fmla="*/ 1522213 w 1611485"/>
                <a:gd name="connsiteY19" fmla="*/ 528475 h 540573"/>
                <a:gd name="connsiteX20" fmla="*/ 1563741 w 1611485"/>
                <a:gd name="connsiteY20" fmla="*/ 510757 h 540573"/>
                <a:gd name="connsiteX21" fmla="*/ 1568980 w 1611485"/>
                <a:gd name="connsiteY21" fmla="*/ 486374 h 540573"/>
                <a:gd name="connsiteX22" fmla="*/ 1598698 w 1611485"/>
                <a:gd name="connsiteY22" fmla="*/ 229104 h 540573"/>
                <a:gd name="connsiteX23" fmla="*/ 1566599 w 1611485"/>
                <a:gd name="connsiteY23" fmla="*/ 165667 h 540573"/>
                <a:gd name="connsiteX24" fmla="*/ 1529071 w 1611485"/>
                <a:gd name="connsiteY24" fmla="*/ 147751 h 540573"/>
                <a:gd name="connsiteX25" fmla="*/ 1273419 w 1611485"/>
                <a:gd name="connsiteY25" fmla="*/ 69836 h 540573"/>
                <a:gd name="connsiteX26" fmla="*/ 1083586 w 1611485"/>
                <a:gd name="connsiteY26" fmla="*/ 42138 h 540573"/>
                <a:gd name="connsiteX27" fmla="*/ 784311 w 1611485"/>
                <a:gd name="connsiteY27" fmla="*/ 13925 h 540573"/>
                <a:gd name="connsiteX28" fmla="*/ 726018 w 1611485"/>
                <a:gd name="connsiteY28" fmla="*/ 9676 h 540573"/>
                <a:gd name="connsiteX29" fmla="*/ 608956 w 1611485"/>
                <a:gd name="connsiteY29" fmla="*/ 9476 h 5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1485" h="540573">
                  <a:moveTo>
                    <a:pt x="608956" y="9438"/>
                  </a:moveTo>
                  <a:cubicBezTo>
                    <a:pt x="575523" y="9438"/>
                    <a:pt x="542090" y="9400"/>
                    <a:pt x="508658" y="9457"/>
                  </a:cubicBezTo>
                  <a:cubicBezTo>
                    <a:pt x="494656" y="9486"/>
                    <a:pt x="480273" y="7533"/>
                    <a:pt x="466938" y="10286"/>
                  </a:cubicBezTo>
                  <a:cubicBezTo>
                    <a:pt x="411883" y="21545"/>
                    <a:pt x="356258" y="17039"/>
                    <a:pt x="301013" y="20696"/>
                  </a:cubicBezTo>
                  <a:cubicBezTo>
                    <a:pt x="230051" y="25393"/>
                    <a:pt x="162519" y="13305"/>
                    <a:pt x="94606" y="-1868"/>
                  </a:cubicBezTo>
                  <a:cubicBezTo>
                    <a:pt x="72698" y="-6754"/>
                    <a:pt x="51171" y="-12098"/>
                    <a:pt x="28598" y="-9117"/>
                  </a:cubicBezTo>
                  <a:cubicBezTo>
                    <a:pt x="14024" y="-7203"/>
                    <a:pt x="2975" y="132"/>
                    <a:pt x="-5121" y="12725"/>
                  </a:cubicBezTo>
                  <a:cubicBezTo>
                    <a:pt x="-13408" y="25593"/>
                    <a:pt x="-14932" y="38584"/>
                    <a:pt x="-7408" y="51881"/>
                  </a:cubicBezTo>
                  <a:cubicBezTo>
                    <a:pt x="7928" y="79171"/>
                    <a:pt x="29360" y="102469"/>
                    <a:pt x="56506" y="116384"/>
                  </a:cubicBezTo>
                  <a:cubicBezTo>
                    <a:pt x="118228" y="148055"/>
                    <a:pt x="176806" y="188032"/>
                    <a:pt x="246244" y="201767"/>
                  </a:cubicBezTo>
                  <a:cubicBezTo>
                    <a:pt x="327968" y="217960"/>
                    <a:pt x="408359" y="242248"/>
                    <a:pt x="492465" y="245296"/>
                  </a:cubicBezTo>
                  <a:cubicBezTo>
                    <a:pt x="508848" y="245868"/>
                    <a:pt x="525898" y="249772"/>
                    <a:pt x="541138" y="255869"/>
                  </a:cubicBezTo>
                  <a:cubicBezTo>
                    <a:pt x="596001" y="277681"/>
                    <a:pt x="653247" y="287683"/>
                    <a:pt x="711350" y="296445"/>
                  </a:cubicBezTo>
                  <a:cubicBezTo>
                    <a:pt x="755545" y="303112"/>
                    <a:pt x="799265" y="309018"/>
                    <a:pt x="844033" y="309685"/>
                  </a:cubicBezTo>
                  <a:cubicBezTo>
                    <a:pt x="866131" y="310066"/>
                    <a:pt x="888229" y="314924"/>
                    <a:pt x="910137" y="318734"/>
                  </a:cubicBezTo>
                  <a:cubicBezTo>
                    <a:pt x="932139" y="322449"/>
                    <a:pt x="953665" y="328640"/>
                    <a:pt x="975763" y="331402"/>
                  </a:cubicBezTo>
                  <a:cubicBezTo>
                    <a:pt x="1042534" y="339880"/>
                    <a:pt x="1107780" y="352833"/>
                    <a:pt x="1166263" y="388457"/>
                  </a:cubicBezTo>
                  <a:cubicBezTo>
                    <a:pt x="1219699" y="404173"/>
                    <a:pt x="1271896" y="423509"/>
                    <a:pt x="1324569" y="441130"/>
                  </a:cubicBezTo>
                  <a:cubicBezTo>
                    <a:pt x="1390863" y="463323"/>
                    <a:pt x="1456205" y="485992"/>
                    <a:pt x="1514593" y="525331"/>
                  </a:cubicBezTo>
                  <a:cubicBezTo>
                    <a:pt x="1516783" y="526855"/>
                    <a:pt x="1519737" y="527331"/>
                    <a:pt x="1522213" y="528475"/>
                  </a:cubicBezTo>
                  <a:cubicBezTo>
                    <a:pt x="1536215" y="535142"/>
                    <a:pt x="1559836" y="525236"/>
                    <a:pt x="1563741" y="510757"/>
                  </a:cubicBezTo>
                  <a:cubicBezTo>
                    <a:pt x="1565837" y="502661"/>
                    <a:pt x="1568028" y="494565"/>
                    <a:pt x="1568980" y="486374"/>
                  </a:cubicBezTo>
                  <a:cubicBezTo>
                    <a:pt x="1578981" y="400649"/>
                    <a:pt x="1588793" y="314829"/>
                    <a:pt x="1598698" y="229104"/>
                  </a:cubicBezTo>
                  <a:cubicBezTo>
                    <a:pt x="1602032" y="200805"/>
                    <a:pt x="1588697" y="180507"/>
                    <a:pt x="1566599" y="165667"/>
                  </a:cubicBezTo>
                  <a:cubicBezTo>
                    <a:pt x="1555265" y="157981"/>
                    <a:pt x="1542215" y="151894"/>
                    <a:pt x="1529071" y="147751"/>
                  </a:cubicBezTo>
                  <a:cubicBezTo>
                    <a:pt x="1444108" y="120995"/>
                    <a:pt x="1359717" y="91668"/>
                    <a:pt x="1273419" y="69836"/>
                  </a:cubicBezTo>
                  <a:cubicBezTo>
                    <a:pt x="1211698" y="54206"/>
                    <a:pt x="1147689" y="45690"/>
                    <a:pt x="1083586" y="42138"/>
                  </a:cubicBezTo>
                  <a:cubicBezTo>
                    <a:pt x="983479" y="36603"/>
                    <a:pt x="883656" y="27002"/>
                    <a:pt x="784311" y="13925"/>
                  </a:cubicBezTo>
                  <a:cubicBezTo>
                    <a:pt x="764975" y="11391"/>
                    <a:pt x="745449" y="9991"/>
                    <a:pt x="726018" y="9676"/>
                  </a:cubicBezTo>
                  <a:cubicBezTo>
                    <a:pt x="687061" y="9019"/>
                    <a:pt x="648008" y="9476"/>
                    <a:pt x="608956" y="9476"/>
                  </a:cubicBezTo>
                </a:path>
              </a:pathLst>
            </a:custGeom>
            <a:solidFill>
              <a:srgbClr val="E8520F"/>
            </a:solidFill>
            <a:ln w="953"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A80A680-0CD0-6A30-CF6A-BB08E3F49818}"/>
                </a:ext>
              </a:extLst>
            </p:cNvPr>
            <p:cNvSpPr/>
            <p:nvPr/>
          </p:nvSpPr>
          <p:spPr>
            <a:xfrm flipV="1">
              <a:off x="16199321" y="8953"/>
              <a:ext cx="1592294" cy="458211"/>
            </a:xfrm>
            <a:custGeom>
              <a:avLst/>
              <a:gdLst>
                <a:gd name="connsiteX0" fmla="*/ -15831 w 1592294"/>
                <a:gd name="connsiteY0" fmla="*/ 363580 h 458211"/>
                <a:gd name="connsiteX1" fmla="*/ -15547 w 1592294"/>
                <a:gd name="connsiteY1" fmla="*/ 410920 h 458211"/>
                <a:gd name="connsiteX2" fmla="*/ 24364 w 1592294"/>
                <a:gd name="connsiteY2" fmla="*/ 447686 h 458211"/>
                <a:gd name="connsiteX3" fmla="*/ 65797 w 1592294"/>
                <a:gd name="connsiteY3" fmla="*/ 444352 h 458211"/>
                <a:gd name="connsiteX4" fmla="*/ 287159 w 1592294"/>
                <a:gd name="connsiteY4" fmla="*/ 401776 h 458211"/>
                <a:gd name="connsiteX5" fmla="*/ 378789 w 1592294"/>
                <a:gd name="connsiteY5" fmla="*/ 397585 h 458211"/>
                <a:gd name="connsiteX6" fmla="*/ 554430 w 1592294"/>
                <a:gd name="connsiteY6" fmla="*/ 399775 h 458211"/>
                <a:gd name="connsiteX7" fmla="*/ 695495 w 1592294"/>
                <a:gd name="connsiteY7" fmla="*/ 385773 h 458211"/>
                <a:gd name="connsiteX8" fmla="*/ 910665 w 1592294"/>
                <a:gd name="connsiteY8" fmla="*/ 356342 h 458211"/>
                <a:gd name="connsiteX9" fmla="*/ 968673 w 1592294"/>
                <a:gd name="connsiteY9" fmla="*/ 349578 h 458211"/>
                <a:gd name="connsiteX10" fmla="*/ 1035348 w 1592294"/>
                <a:gd name="connsiteY10" fmla="*/ 344626 h 458211"/>
                <a:gd name="connsiteX11" fmla="*/ 1244326 w 1592294"/>
                <a:gd name="connsiteY11" fmla="*/ 345483 h 458211"/>
                <a:gd name="connsiteX12" fmla="*/ 1335290 w 1592294"/>
                <a:gd name="connsiteY12" fmla="*/ 335482 h 458211"/>
                <a:gd name="connsiteX13" fmla="*/ 1426539 w 1592294"/>
                <a:gd name="connsiteY13" fmla="*/ 327767 h 458211"/>
                <a:gd name="connsiteX14" fmla="*/ 1542649 w 1592294"/>
                <a:gd name="connsiteY14" fmla="*/ 316337 h 458211"/>
                <a:gd name="connsiteX15" fmla="*/ 1565032 w 1592294"/>
                <a:gd name="connsiteY15" fmla="*/ 306145 h 458211"/>
                <a:gd name="connsiteX16" fmla="*/ 1568461 w 1592294"/>
                <a:gd name="connsiteY16" fmla="*/ 262330 h 458211"/>
                <a:gd name="connsiteX17" fmla="*/ 1530553 w 1592294"/>
                <a:gd name="connsiteY17" fmla="*/ 247185 h 458211"/>
                <a:gd name="connsiteX18" fmla="*/ 1225942 w 1592294"/>
                <a:gd name="connsiteY18" fmla="*/ 198322 h 458211"/>
                <a:gd name="connsiteX19" fmla="*/ 1106119 w 1592294"/>
                <a:gd name="connsiteY19" fmla="*/ 162222 h 458211"/>
                <a:gd name="connsiteX20" fmla="*/ 868947 w 1592294"/>
                <a:gd name="connsiteY20" fmla="*/ 113740 h 458211"/>
                <a:gd name="connsiteX21" fmla="*/ 639584 w 1592294"/>
                <a:gd name="connsiteY21" fmla="*/ 68210 h 458211"/>
                <a:gd name="connsiteX22" fmla="*/ 490899 w 1592294"/>
                <a:gd name="connsiteY22" fmla="*/ 45350 h 458211"/>
                <a:gd name="connsiteX23" fmla="*/ 400506 w 1592294"/>
                <a:gd name="connsiteY23" fmla="*/ 28682 h 458211"/>
                <a:gd name="connsiteX24" fmla="*/ 94277 w 1592294"/>
                <a:gd name="connsiteY24" fmla="*/ -10276 h 458211"/>
                <a:gd name="connsiteX25" fmla="*/ 61321 w 1592294"/>
                <a:gd name="connsiteY25" fmla="*/ -6370 h 458211"/>
                <a:gd name="connsiteX26" fmla="*/ 15030 w 1592294"/>
                <a:gd name="connsiteY26" fmla="*/ 36682 h 458211"/>
                <a:gd name="connsiteX27" fmla="*/ 1695 w 1592294"/>
                <a:gd name="connsiteY27" fmla="*/ 127551 h 458211"/>
                <a:gd name="connsiteX28" fmla="*/ -15831 w 1592294"/>
                <a:gd name="connsiteY28" fmla="*/ 363580 h 45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294" h="458211">
                  <a:moveTo>
                    <a:pt x="-15831" y="363580"/>
                  </a:moveTo>
                  <a:cubicBezTo>
                    <a:pt x="-15831" y="366438"/>
                    <a:pt x="-16499" y="388727"/>
                    <a:pt x="-15547" y="410920"/>
                  </a:cubicBezTo>
                  <a:cubicBezTo>
                    <a:pt x="-14879" y="428065"/>
                    <a:pt x="6837" y="447782"/>
                    <a:pt x="24364" y="447686"/>
                  </a:cubicBezTo>
                  <a:cubicBezTo>
                    <a:pt x="38175" y="447591"/>
                    <a:pt x="52273" y="446924"/>
                    <a:pt x="65797" y="444352"/>
                  </a:cubicBezTo>
                  <a:cubicBezTo>
                    <a:pt x="139616" y="430351"/>
                    <a:pt x="213054" y="414348"/>
                    <a:pt x="287159" y="401776"/>
                  </a:cubicBezTo>
                  <a:cubicBezTo>
                    <a:pt x="317163" y="396727"/>
                    <a:pt x="348214" y="397585"/>
                    <a:pt x="378789" y="397585"/>
                  </a:cubicBezTo>
                  <a:cubicBezTo>
                    <a:pt x="437367" y="397680"/>
                    <a:pt x="495851" y="399681"/>
                    <a:pt x="554430" y="399775"/>
                  </a:cubicBezTo>
                  <a:cubicBezTo>
                    <a:pt x="601770" y="399871"/>
                    <a:pt x="648633" y="394537"/>
                    <a:pt x="695495" y="385773"/>
                  </a:cubicBezTo>
                  <a:cubicBezTo>
                    <a:pt x="766648" y="372534"/>
                    <a:pt x="838085" y="360247"/>
                    <a:pt x="910665" y="356342"/>
                  </a:cubicBezTo>
                  <a:cubicBezTo>
                    <a:pt x="930096" y="355293"/>
                    <a:pt x="949336" y="351389"/>
                    <a:pt x="968673" y="349578"/>
                  </a:cubicBezTo>
                  <a:cubicBezTo>
                    <a:pt x="990867" y="347388"/>
                    <a:pt x="1013154" y="344721"/>
                    <a:pt x="1035348" y="344626"/>
                  </a:cubicBezTo>
                  <a:cubicBezTo>
                    <a:pt x="1104975" y="344340"/>
                    <a:pt x="1174699" y="344816"/>
                    <a:pt x="1244326" y="345483"/>
                  </a:cubicBezTo>
                  <a:cubicBezTo>
                    <a:pt x="1275091" y="345864"/>
                    <a:pt x="1305381" y="344816"/>
                    <a:pt x="1335290" y="335482"/>
                  </a:cubicBezTo>
                  <a:cubicBezTo>
                    <a:pt x="1364818" y="326338"/>
                    <a:pt x="1395774" y="326909"/>
                    <a:pt x="1426539" y="327767"/>
                  </a:cubicBezTo>
                  <a:cubicBezTo>
                    <a:pt x="1465688" y="328910"/>
                    <a:pt x="1504549" y="326147"/>
                    <a:pt x="1542649" y="316337"/>
                  </a:cubicBezTo>
                  <a:cubicBezTo>
                    <a:pt x="1550460" y="314336"/>
                    <a:pt x="1557889" y="310050"/>
                    <a:pt x="1565032" y="306145"/>
                  </a:cubicBezTo>
                  <a:cubicBezTo>
                    <a:pt x="1578462" y="298906"/>
                    <a:pt x="1580083" y="272902"/>
                    <a:pt x="1568461" y="262330"/>
                  </a:cubicBezTo>
                  <a:cubicBezTo>
                    <a:pt x="1557604" y="252423"/>
                    <a:pt x="1544840" y="247471"/>
                    <a:pt x="1530553" y="247185"/>
                  </a:cubicBezTo>
                  <a:cubicBezTo>
                    <a:pt x="1426730" y="245566"/>
                    <a:pt x="1326431" y="220896"/>
                    <a:pt x="1225942" y="198322"/>
                  </a:cubicBezTo>
                  <a:cubicBezTo>
                    <a:pt x="1185366" y="189178"/>
                    <a:pt x="1145932" y="174605"/>
                    <a:pt x="1106119" y="162222"/>
                  </a:cubicBezTo>
                  <a:cubicBezTo>
                    <a:pt x="1028680" y="137934"/>
                    <a:pt x="947812" y="130599"/>
                    <a:pt x="868947" y="113740"/>
                  </a:cubicBezTo>
                  <a:cubicBezTo>
                    <a:pt x="792747" y="97357"/>
                    <a:pt x="716260" y="82307"/>
                    <a:pt x="639584" y="68210"/>
                  </a:cubicBezTo>
                  <a:cubicBezTo>
                    <a:pt x="590244" y="59162"/>
                    <a:pt x="540429" y="53256"/>
                    <a:pt x="490899" y="45350"/>
                  </a:cubicBezTo>
                  <a:cubicBezTo>
                    <a:pt x="460609" y="40492"/>
                    <a:pt x="429939" y="36778"/>
                    <a:pt x="400506" y="28682"/>
                  </a:cubicBezTo>
                  <a:cubicBezTo>
                    <a:pt x="300207" y="1440"/>
                    <a:pt x="196576" y="678"/>
                    <a:pt x="94277" y="-10276"/>
                  </a:cubicBezTo>
                  <a:cubicBezTo>
                    <a:pt x="83514" y="-11419"/>
                    <a:pt x="72180" y="-8371"/>
                    <a:pt x="61321" y="-6370"/>
                  </a:cubicBezTo>
                  <a:cubicBezTo>
                    <a:pt x="36938" y="-1798"/>
                    <a:pt x="20364" y="13918"/>
                    <a:pt x="15030" y="36682"/>
                  </a:cubicBezTo>
                  <a:cubicBezTo>
                    <a:pt x="8076" y="66400"/>
                    <a:pt x="4361" y="97071"/>
                    <a:pt x="1695" y="127551"/>
                  </a:cubicBezTo>
                  <a:cubicBezTo>
                    <a:pt x="-4401" y="199750"/>
                    <a:pt x="-9164" y="272046"/>
                    <a:pt x="-15831" y="363580"/>
                  </a:cubicBezTo>
                </a:path>
              </a:pathLst>
            </a:custGeom>
            <a:solidFill>
              <a:srgbClr val="E8520F"/>
            </a:solidFill>
            <a:ln w="953"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D0968FD5-2417-0904-4EF6-E47DE02D46CC}"/>
                </a:ext>
              </a:extLst>
            </p:cNvPr>
            <p:cNvSpPr/>
            <p:nvPr/>
          </p:nvSpPr>
          <p:spPr>
            <a:xfrm flipV="1">
              <a:off x="12598657" y="841235"/>
              <a:ext cx="1521026" cy="1123704"/>
            </a:xfrm>
            <a:custGeom>
              <a:avLst/>
              <a:gdLst>
                <a:gd name="connsiteX0" fmla="*/ 25442 w 1521026"/>
                <a:gd name="connsiteY0" fmla="*/ -9180 h 1123704"/>
                <a:gd name="connsiteX1" fmla="*/ -11135 w 1521026"/>
                <a:gd name="connsiteY1" fmla="*/ 41817 h 1123704"/>
                <a:gd name="connsiteX2" fmla="*/ 7058 w 1521026"/>
                <a:gd name="connsiteY2" fmla="*/ 78993 h 1123704"/>
                <a:gd name="connsiteX3" fmla="*/ 40300 w 1521026"/>
                <a:gd name="connsiteY3" fmla="*/ 116378 h 1123704"/>
                <a:gd name="connsiteX4" fmla="*/ 324717 w 1521026"/>
                <a:gd name="connsiteY4" fmla="*/ 362095 h 1123704"/>
                <a:gd name="connsiteX5" fmla="*/ 517122 w 1521026"/>
                <a:gd name="connsiteY5" fmla="*/ 509561 h 1123704"/>
                <a:gd name="connsiteX6" fmla="*/ 618849 w 1521026"/>
                <a:gd name="connsiteY6" fmla="*/ 582627 h 1123704"/>
                <a:gd name="connsiteX7" fmla="*/ 789918 w 1521026"/>
                <a:gd name="connsiteY7" fmla="*/ 702356 h 1123704"/>
                <a:gd name="connsiteX8" fmla="*/ 963178 w 1521026"/>
                <a:gd name="connsiteY8" fmla="*/ 833496 h 1123704"/>
                <a:gd name="connsiteX9" fmla="*/ 1087193 w 1521026"/>
                <a:gd name="connsiteY9" fmla="*/ 945264 h 1123704"/>
                <a:gd name="connsiteX10" fmla="*/ 1215400 w 1521026"/>
                <a:gd name="connsiteY10" fmla="*/ 1088339 h 1123704"/>
                <a:gd name="connsiteX11" fmla="*/ 1232640 w 1521026"/>
                <a:gd name="connsiteY11" fmla="*/ 1106522 h 1123704"/>
                <a:gd name="connsiteX12" fmla="*/ 1286552 w 1521026"/>
                <a:gd name="connsiteY12" fmla="*/ 1104464 h 1123704"/>
                <a:gd name="connsiteX13" fmla="*/ 1301792 w 1521026"/>
                <a:gd name="connsiteY13" fmla="*/ 1084633 h 1123704"/>
                <a:gd name="connsiteX14" fmla="*/ 1335795 w 1521026"/>
                <a:gd name="connsiteY14" fmla="*/ 1017615 h 1123704"/>
                <a:gd name="connsiteX15" fmla="*/ 1460383 w 1521026"/>
                <a:gd name="connsiteY15" fmla="*/ 851594 h 1123704"/>
                <a:gd name="connsiteX16" fmla="*/ 1501626 w 1521026"/>
                <a:gd name="connsiteY16" fmla="*/ 810294 h 1123704"/>
                <a:gd name="connsiteX17" fmla="*/ 1496102 w 1521026"/>
                <a:gd name="connsiteY17" fmla="*/ 765717 h 1123704"/>
                <a:gd name="connsiteX18" fmla="*/ 1461049 w 1521026"/>
                <a:gd name="connsiteY18" fmla="*/ 743667 h 1123704"/>
                <a:gd name="connsiteX19" fmla="*/ 1360751 w 1521026"/>
                <a:gd name="connsiteY19" fmla="*/ 701928 h 1123704"/>
                <a:gd name="connsiteX20" fmla="*/ 952414 w 1521026"/>
                <a:gd name="connsiteY20" fmla="*/ 510885 h 1123704"/>
                <a:gd name="connsiteX21" fmla="*/ 838114 w 1521026"/>
                <a:gd name="connsiteY21" fmla="*/ 441829 h 1123704"/>
                <a:gd name="connsiteX22" fmla="*/ 613991 w 1521026"/>
                <a:gd name="connsiteY22" fmla="*/ 312422 h 1123704"/>
                <a:gd name="connsiteX23" fmla="*/ 478356 w 1521026"/>
                <a:gd name="connsiteY23" fmla="*/ 229983 h 1123704"/>
                <a:gd name="connsiteX24" fmla="*/ 421682 w 1521026"/>
                <a:gd name="connsiteY24" fmla="*/ 194541 h 1123704"/>
                <a:gd name="connsiteX25" fmla="*/ 148124 w 1521026"/>
                <a:gd name="connsiteY25" fmla="*/ 51152 h 1123704"/>
                <a:gd name="connsiteX26" fmla="*/ 45539 w 1521026"/>
                <a:gd name="connsiteY26" fmla="*/ -4617 h 1123704"/>
                <a:gd name="connsiteX27" fmla="*/ 25442 w 1521026"/>
                <a:gd name="connsiteY27" fmla="*/ -9180 h 112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1026" h="1123704">
                  <a:moveTo>
                    <a:pt x="25442" y="-9180"/>
                  </a:moveTo>
                  <a:cubicBezTo>
                    <a:pt x="201" y="-4313"/>
                    <a:pt x="-18088" y="22815"/>
                    <a:pt x="-11135" y="41817"/>
                  </a:cubicBezTo>
                  <a:cubicBezTo>
                    <a:pt x="-6467" y="54762"/>
                    <a:pt x="-848" y="67858"/>
                    <a:pt x="7058" y="78993"/>
                  </a:cubicBezTo>
                  <a:cubicBezTo>
                    <a:pt x="16679" y="92518"/>
                    <a:pt x="28394" y="104768"/>
                    <a:pt x="40300" y="116378"/>
                  </a:cubicBezTo>
                  <a:cubicBezTo>
                    <a:pt x="130217" y="203894"/>
                    <a:pt x="224514" y="286352"/>
                    <a:pt x="324717" y="362095"/>
                  </a:cubicBezTo>
                  <a:cubicBezTo>
                    <a:pt x="389201" y="410825"/>
                    <a:pt x="452638" y="460831"/>
                    <a:pt x="517122" y="509561"/>
                  </a:cubicBezTo>
                  <a:cubicBezTo>
                    <a:pt x="550364" y="534736"/>
                    <a:pt x="584654" y="558634"/>
                    <a:pt x="618849" y="582627"/>
                  </a:cubicBezTo>
                  <a:cubicBezTo>
                    <a:pt x="675809" y="622652"/>
                    <a:pt x="733626" y="661352"/>
                    <a:pt x="789918" y="702356"/>
                  </a:cubicBezTo>
                  <a:cubicBezTo>
                    <a:pt x="848402" y="745028"/>
                    <a:pt x="905170" y="790158"/>
                    <a:pt x="963178" y="833496"/>
                  </a:cubicBezTo>
                  <a:cubicBezTo>
                    <a:pt x="1008040" y="866948"/>
                    <a:pt x="1049665" y="903877"/>
                    <a:pt x="1087193" y="945264"/>
                  </a:cubicBezTo>
                  <a:cubicBezTo>
                    <a:pt x="1130151" y="992698"/>
                    <a:pt x="1172632" y="1040647"/>
                    <a:pt x="1215400" y="1088339"/>
                  </a:cubicBezTo>
                  <a:cubicBezTo>
                    <a:pt x="1221019" y="1094548"/>
                    <a:pt x="1226639" y="1100721"/>
                    <a:pt x="1232640" y="1106522"/>
                  </a:cubicBezTo>
                  <a:cubicBezTo>
                    <a:pt x="1244451" y="1118019"/>
                    <a:pt x="1275312" y="1116952"/>
                    <a:pt x="1286552" y="1104464"/>
                  </a:cubicBezTo>
                  <a:cubicBezTo>
                    <a:pt x="1292171" y="1098320"/>
                    <a:pt x="1297886" y="1091891"/>
                    <a:pt x="1301792" y="1084633"/>
                  </a:cubicBezTo>
                  <a:cubicBezTo>
                    <a:pt x="1313602" y="1062554"/>
                    <a:pt x="1324747" y="1040103"/>
                    <a:pt x="1335795" y="1017615"/>
                  </a:cubicBezTo>
                  <a:cubicBezTo>
                    <a:pt x="1366942" y="954427"/>
                    <a:pt x="1407614" y="898571"/>
                    <a:pt x="1460383" y="851594"/>
                  </a:cubicBezTo>
                  <a:cubicBezTo>
                    <a:pt x="1474956" y="838698"/>
                    <a:pt x="1488482" y="824562"/>
                    <a:pt x="1501626" y="810294"/>
                  </a:cubicBezTo>
                  <a:cubicBezTo>
                    <a:pt x="1512580" y="798455"/>
                    <a:pt x="1509913" y="776108"/>
                    <a:pt x="1496102" y="765717"/>
                  </a:cubicBezTo>
                  <a:cubicBezTo>
                    <a:pt x="1485052" y="757430"/>
                    <a:pt x="1473527" y="749249"/>
                    <a:pt x="1461049" y="743667"/>
                  </a:cubicBezTo>
                  <a:cubicBezTo>
                    <a:pt x="1427998" y="728922"/>
                    <a:pt x="1394661" y="714701"/>
                    <a:pt x="1360751" y="701928"/>
                  </a:cubicBezTo>
                  <a:cubicBezTo>
                    <a:pt x="1219781" y="648693"/>
                    <a:pt x="1085955" y="580008"/>
                    <a:pt x="952414" y="510885"/>
                  </a:cubicBezTo>
                  <a:cubicBezTo>
                    <a:pt x="912981" y="490463"/>
                    <a:pt x="875548" y="465851"/>
                    <a:pt x="838114" y="441829"/>
                  </a:cubicBezTo>
                  <a:cubicBezTo>
                    <a:pt x="765344" y="395261"/>
                    <a:pt x="688191" y="356313"/>
                    <a:pt x="613991" y="312422"/>
                  </a:cubicBezTo>
                  <a:cubicBezTo>
                    <a:pt x="568367" y="285514"/>
                    <a:pt x="523409" y="257625"/>
                    <a:pt x="478356" y="229983"/>
                  </a:cubicBezTo>
                  <a:cubicBezTo>
                    <a:pt x="459306" y="218334"/>
                    <a:pt x="441588" y="204180"/>
                    <a:pt x="421682" y="194541"/>
                  </a:cubicBezTo>
                  <a:cubicBezTo>
                    <a:pt x="329003" y="149668"/>
                    <a:pt x="241373" y="95205"/>
                    <a:pt x="148124" y="51152"/>
                  </a:cubicBezTo>
                  <a:cubicBezTo>
                    <a:pt x="112976" y="34550"/>
                    <a:pt x="79924" y="13566"/>
                    <a:pt x="45539" y="-4617"/>
                  </a:cubicBezTo>
                  <a:cubicBezTo>
                    <a:pt x="38681" y="-8247"/>
                    <a:pt x="29823" y="-8247"/>
                    <a:pt x="25442" y="-9180"/>
                  </a:cubicBezTo>
                </a:path>
              </a:pathLst>
            </a:custGeom>
            <a:solidFill>
              <a:srgbClr val="E8520F"/>
            </a:solidFill>
            <a:ln w="953"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F86D623C-D67A-B440-6513-7CD775BE5426}"/>
                </a:ext>
              </a:extLst>
            </p:cNvPr>
            <p:cNvSpPr/>
            <p:nvPr/>
          </p:nvSpPr>
          <p:spPr>
            <a:xfrm flipV="1">
              <a:off x="13409922" y="1233523"/>
              <a:ext cx="1213252" cy="1405120"/>
            </a:xfrm>
            <a:custGeom>
              <a:avLst/>
              <a:gdLst>
                <a:gd name="connsiteX0" fmla="*/ 23658 w 1213252"/>
                <a:gd name="connsiteY0" fmla="*/ -8564 h 1405120"/>
                <a:gd name="connsiteX1" fmla="*/ -4537 w 1213252"/>
                <a:gd name="connsiteY1" fmla="*/ 10486 h 1405120"/>
                <a:gd name="connsiteX2" fmla="*/ -13013 w 1213252"/>
                <a:gd name="connsiteY2" fmla="*/ 32241 h 1405120"/>
                <a:gd name="connsiteX3" fmla="*/ 2703 w 1213252"/>
                <a:gd name="connsiteY3" fmla="*/ 79457 h 1405120"/>
                <a:gd name="connsiteX4" fmla="*/ 167866 w 1213252"/>
                <a:gd name="connsiteY4" fmla="*/ 416517 h 1405120"/>
                <a:gd name="connsiteX5" fmla="*/ 362176 w 1213252"/>
                <a:gd name="connsiteY5" fmla="*/ 728023 h 1405120"/>
                <a:gd name="connsiteX6" fmla="*/ 614874 w 1213252"/>
                <a:gd name="connsiteY6" fmla="*/ 1060036 h 1405120"/>
                <a:gd name="connsiteX7" fmla="*/ 711458 w 1213252"/>
                <a:gd name="connsiteY7" fmla="*/ 1224828 h 1405120"/>
                <a:gd name="connsiteX8" fmla="*/ 771084 w 1213252"/>
                <a:gd name="connsiteY8" fmla="*/ 1371656 h 1405120"/>
                <a:gd name="connsiteX9" fmla="*/ 780514 w 1213252"/>
                <a:gd name="connsiteY9" fmla="*/ 1385239 h 1405120"/>
                <a:gd name="connsiteX10" fmla="*/ 818423 w 1213252"/>
                <a:gd name="connsiteY10" fmla="*/ 1394173 h 1405120"/>
                <a:gd name="connsiteX11" fmla="*/ 832520 w 1213252"/>
                <a:gd name="connsiteY11" fmla="*/ 1385324 h 1405120"/>
                <a:gd name="connsiteX12" fmla="*/ 1118557 w 1213252"/>
                <a:gd name="connsiteY12" fmla="*/ 1233924 h 1405120"/>
                <a:gd name="connsiteX13" fmla="*/ 1188184 w 1213252"/>
                <a:gd name="connsiteY13" fmla="*/ 1206874 h 1405120"/>
                <a:gd name="connsiteX14" fmla="*/ 1191708 w 1213252"/>
                <a:gd name="connsiteY14" fmla="*/ 1163668 h 1405120"/>
                <a:gd name="connsiteX15" fmla="*/ 994636 w 1213252"/>
                <a:gd name="connsiteY15" fmla="*/ 1023118 h 1405120"/>
                <a:gd name="connsiteX16" fmla="*/ 817852 w 1213252"/>
                <a:gd name="connsiteY16" fmla="*/ 870451 h 1405120"/>
                <a:gd name="connsiteX17" fmla="*/ 687264 w 1213252"/>
                <a:gd name="connsiteY17" fmla="*/ 741263 h 1405120"/>
                <a:gd name="connsiteX18" fmla="*/ 608588 w 1213252"/>
                <a:gd name="connsiteY18" fmla="*/ 654957 h 1405120"/>
                <a:gd name="connsiteX19" fmla="*/ 438948 w 1213252"/>
                <a:gd name="connsiteY19" fmla="*/ 437968 h 1405120"/>
                <a:gd name="connsiteX20" fmla="*/ 286833 w 1213252"/>
                <a:gd name="connsiteY20" fmla="*/ 249639 h 1405120"/>
                <a:gd name="connsiteX21" fmla="*/ 264354 w 1213252"/>
                <a:gd name="connsiteY21" fmla="*/ 224950 h 1405120"/>
                <a:gd name="connsiteX22" fmla="*/ 69187 w 1213252"/>
                <a:gd name="connsiteY22" fmla="*/ 30441 h 1405120"/>
                <a:gd name="connsiteX23" fmla="*/ 23658 w 1213252"/>
                <a:gd name="connsiteY23" fmla="*/ -8564 h 140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3252" h="1405120">
                  <a:moveTo>
                    <a:pt x="23658" y="-8564"/>
                  </a:moveTo>
                  <a:cubicBezTo>
                    <a:pt x="12990" y="-1620"/>
                    <a:pt x="2703" y="2999"/>
                    <a:pt x="-4537" y="10486"/>
                  </a:cubicBezTo>
                  <a:cubicBezTo>
                    <a:pt x="-9680" y="15763"/>
                    <a:pt x="-14347" y="25650"/>
                    <a:pt x="-13013" y="32241"/>
                  </a:cubicBezTo>
                  <a:cubicBezTo>
                    <a:pt x="-9775" y="48405"/>
                    <a:pt x="-4822" y="64807"/>
                    <a:pt x="2703" y="79457"/>
                  </a:cubicBezTo>
                  <a:cubicBezTo>
                    <a:pt x="59853" y="190804"/>
                    <a:pt x="103858" y="308743"/>
                    <a:pt x="167866" y="416517"/>
                  </a:cubicBezTo>
                  <a:cubicBezTo>
                    <a:pt x="230445" y="521674"/>
                    <a:pt x="291310" y="627782"/>
                    <a:pt x="362176" y="728023"/>
                  </a:cubicBezTo>
                  <a:cubicBezTo>
                    <a:pt x="442567" y="841752"/>
                    <a:pt x="526197" y="952766"/>
                    <a:pt x="614874" y="1060036"/>
                  </a:cubicBezTo>
                  <a:cubicBezTo>
                    <a:pt x="655927" y="1109670"/>
                    <a:pt x="689265" y="1163744"/>
                    <a:pt x="711458" y="1224828"/>
                  </a:cubicBezTo>
                  <a:cubicBezTo>
                    <a:pt x="729460" y="1274453"/>
                    <a:pt x="750892" y="1322841"/>
                    <a:pt x="771084" y="1371656"/>
                  </a:cubicBezTo>
                  <a:cubicBezTo>
                    <a:pt x="773180" y="1376628"/>
                    <a:pt x="777371" y="1380724"/>
                    <a:pt x="780514" y="1385239"/>
                  </a:cubicBezTo>
                  <a:cubicBezTo>
                    <a:pt x="787182" y="1394726"/>
                    <a:pt x="808898" y="1399879"/>
                    <a:pt x="818423" y="1394173"/>
                  </a:cubicBezTo>
                  <a:cubicBezTo>
                    <a:pt x="823186" y="1391316"/>
                    <a:pt x="828234" y="1388773"/>
                    <a:pt x="832520" y="1385324"/>
                  </a:cubicBezTo>
                  <a:cubicBezTo>
                    <a:pt x="918245" y="1316754"/>
                    <a:pt x="1014162" y="1267443"/>
                    <a:pt x="1118557" y="1233924"/>
                  </a:cubicBezTo>
                  <a:cubicBezTo>
                    <a:pt x="1142178" y="1226315"/>
                    <a:pt x="1165324" y="1216761"/>
                    <a:pt x="1188184" y="1206874"/>
                  </a:cubicBezTo>
                  <a:cubicBezTo>
                    <a:pt x="1202377" y="1200759"/>
                    <a:pt x="1204091" y="1172535"/>
                    <a:pt x="1191708" y="1163668"/>
                  </a:cubicBezTo>
                  <a:cubicBezTo>
                    <a:pt x="1126081" y="1116786"/>
                    <a:pt x="1060168" y="1070142"/>
                    <a:pt x="994636" y="1023118"/>
                  </a:cubicBezTo>
                  <a:cubicBezTo>
                    <a:pt x="931200" y="977549"/>
                    <a:pt x="872716" y="926134"/>
                    <a:pt x="817852" y="870451"/>
                  </a:cubicBezTo>
                  <a:cubicBezTo>
                    <a:pt x="774894" y="826826"/>
                    <a:pt x="730126" y="784944"/>
                    <a:pt x="687264" y="741263"/>
                  </a:cubicBezTo>
                  <a:cubicBezTo>
                    <a:pt x="660023" y="713517"/>
                    <a:pt x="633829" y="684608"/>
                    <a:pt x="608588" y="654957"/>
                  </a:cubicBezTo>
                  <a:cubicBezTo>
                    <a:pt x="549151" y="584948"/>
                    <a:pt x="493526" y="511949"/>
                    <a:pt x="438948" y="437968"/>
                  </a:cubicBezTo>
                  <a:cubicBezTo>
                    <a:pt x="391132" y="373074"/>
                    <a:pt x="337887" y="312181"/>
                    <a:pt x="286833" y="249639"/>
                  </a:cubicBezTo>
                  <a:cubicBezTo>
                    <a:pt x="279785" y="241029"/>
                    <a:pt x="272165" y="232819"/>
                    <a:pt x="264354" y="224950"/>
                  </a:cubicBezTo>
                  <a:cubicBezTo>
                    <a:pt x="199394" y="159991"/>
                    <a:pt x="134528" y="94982"/>
                    <a:pt x="69187" y="30441"/>
                  </a:cubicBezTo>
                  <a:cubicBezTo>
                    <a:pt x="55471" y="16925"/>
                    <a:pt x="39945" y="5295"/>
                    <a:pt x="23658" y="-8564"/>
                  </a:cubicBezTo>
                </a:path>
              </a:pathLst>
            </a:custGeom>
            <a:solidFill>
              <a:srgbClr val="E8520F"/>
            </a:solidFill>
            <a:ln w="953"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20AEB88F-9911-91AF-8365-678FE1D820A1}"/>
                </a:ext>
              </a:extLst>
            </p:cNvPr>
            <p:cNvSpPr/>
            <p:nvPr/>
          </p:nvSpPr>
          <p:spPr>
            <a:xfrm flipV="1">
              <a:off x="12113032" y="44868"/>
              <a:ext cx="1646750" cy="331124"/>
            </a:xfrm>
            <a:custGeom>
              <a:avLst/>
              <a:gdLst>
                <a:gd name="connsiteX0" fmla="*/ 1521117 w 1646750"/>
                <a:gd name="connsiteY0" fmla="*/ -7182 h 331124"/>
                <a:gd name="connsiteX1" fmla="*/ 1491779 w 1646750"/>
                <a:gd name="connsiteY1" fmla="*/ -9849 h 331124"/>
                <a:gd name="connsiteX2" fmla="*/ 1435010 w 1646750"/>
                <a:gd name="connsiteY2" fmla="*/ 247 h 331124"/>
                <a:gd name="connsiteX3" fmla="*/ 1199552 w 1646750"/>
                <a:gd name="connsiteY3" fmla="*/ 46158 h 331124"/>
                <a:gd name="connsiteX4" fmla="*/ 1058011 w 1646750"/>
                <a:gd name="connsiteY4" fmla="*/ 55492 h 331124"/>
                <a:gd name="connsiteX5" fmla="*/ 724064 w 1646750"/>
                <a:gd name="connsiteY5" fmla="*/ 65494 h 331124"/>
                <a:gd name="connsiteX6" fmla="*/ 565663 w 1646750"/>
                <a:gd name="connsiteY6" fmla="*/ 71019 h 331124"/>
                <a:gd name="connsiteX7" fmla="*/ 324110 w 1646750"/>
                <a:gd name="connsiteY7" fmla="*/ 88449 h 331124"/>
                <a:gd name="connsiteX8" fmla="*/ 216287 w 1646750"/>
                <a:gd name="connsiteY8" fmla="*/ 99879 h 331124"/>
                <a:gd name="connsiteX9" fmla="*/ 125228 w 1646750"/>
                <a:gd name="connsiteY9" fmla="*/ 111024 h 331124"/>
                <a:gd name="connsiteX10" fmla="*/ 9023 w 1646750"/>
                <a:gd name="connsiteY10" fmla="*/ 124835 h 331124"/>
                <a:gd name="connsiteX11" fmla="*/ -12219 w 1646750"/>
                <a:gd name="connsiteY11" fmla="*/ 147504 h 331124"/>
                <a:gd name="connsiteX12" fmla="*/ -4027 w 1646750"/>
                <a:gd name="connsiteY12" fmla="*/ 169603 h 331124"/>
                <a:gd name="connsiteX13" fmla="*/ 10452 w 1646750"/>
                <a:gd name="connsiteY13" fmla="*/ 176651 h 331124"/>
                <a:gd name="connsiteX14" fmla="*/ 84651 w 1646750"/>
                <a:gd name="connsiteY14" fmla="*/ 188653 h 331124"/>
                <a:gd name="connsiteX15" fmla="*/ 249910 w 1646750"/>
                <a:gd name="connsiteY15" fmla="*/ 213607 h 331124"/>
                <a:gd name="connsiteX16" fmla="*/ 316204 w 1646750"/>
                <a:gd name="connsiteY16" fmla="*/ 220751 h 331124"/>
                <a:gd name="connsiteX17" fmla="*/ 815600 w 1646750"/>
                <a:gd name="connsiteY17" fmla="*/ 264471 h 331124"/>
                <a:gd name="connsiteX18" fmla="*/ 1056677 w 1646750"/>
                <a:gd name="connsiteY18" fmla="*/ 289522 h 331124"/>
                <a:gd name="connsiteX19" fmla="*/ 1196600 w 1646750"/>
                <a:gd name="connsiteY19" fmla="*/ 311620 h 331124"/>
                <a:gd name="connsiteX20" fmla="*/ 1346046 w 1646750"/>
                <a:gd name="connsiteY20" fmla="*/ 314763 h 331124"/>
                <a:gd name="connsiteX21" fmla="*/ 1479111 w 1646750"/>
                <a:gd name="connsiteY21" fmla="*/ 303048 h 331124"/>
                <a:gd name="connsiteX22" fmla="*/ 1543977 w 1646750"/>
                <a:gd name="connsiteY22" fmla="*/ 288855 h 331124"/>
                <a:gd name="connsiteX23" fmla="*/ 1594935 w 1646750"/>
                <a:gd name="connsiteY23" fmla="*/ 227705 h 331124"/>
                <a:gd name="connsiteX24" fmla="*/ 1626272 w 1646750"/>
                <a:gd name="connsiteY24" fmla="*/ 89497 h 331124"/>
                <a:gd name="connsiteX25" fmla="*/ 1634274 w 1646750"/>
                <a:gd name="connsiteY25" fmla="*/ 48444 h 331124"/>
                <a:gd name="connsiteX26" fmla="*/ 1583600 w 1646750"/>
                <a:gd name="connsiteY26" fmla="*/ -8134 h 331124"/>
                <a:gd name="connsiteX27" fmla="*/ 1550168 w 1646750"/>
                <a:gd name="connsiteY27" fmla="*/ -7182 h 331124"/>
                <a:gd name="connsiteX28" fmla="*/ 1521117 w 1646750"/>
                <a:gd name="connsiteY28" fmla="*/ -7182 h 33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46750" h="331124">
                  <a:moveTo>
                    <a:pt x="1521117" y="-7182"/>
                  </a:moveTo>
                  <a:cubicBezTo>
                    <a:pt x="1513973" y="-7753"/>
                    <a:pt x="1502829" y="-8611"/>
                    <a:pt x="1491779" y="-9849"/>
                  </a:cubicBezTo>
                  <a:cubicBezTo>
                    <a:pt x="1471872" y="-12039"/>
                    <a:pt x="1452632" y="-9278"/>
                    <a:pt x="1435010" y="247"/>
                  </a:cubicBezTo>
                  <a:cubicBezTo>
                    <a:pt x="1361286" y="40252"/>
                    <a:pt x="1280324" y="43777"/>
                    <a:pt x="1199552" y="46158"/>
                  </a:cubicBezTo>
                  <a:cubicBezTo>
                    <a:pt x="1152118" y="47492"/>
                    <a:pt x="1105160" y="51493"/>
                    <a:pt x="1058011" y="55492"/>
                  </a:cubicBezTo>
                  <a:cubicBezTo>
                    <a:pt x="946949" y="65017"/>
                    <a:pt x="835602" y="71590"/>
                    <a:pt x="724064" y="65494"/>
                  </a:cubicBezTo>
                  <a:cubicBezTo>
                    <a:pt x="671010" y="62541"/>
                    <a:pt x="618527" y="65589"/>
                    <a:pt x="565663" y="71019"/>
                  </a:cubicBezTo>
                  <a:cubicBezTo>
                    <a:pt x="485368" y="79210"/>
                    <a:pt x="404691" y="83591"/>
                    <a:pt x="324110" y="88449"/>
                  </a:cubicBezTo>
                  <a:cubicBezTo>
                    <a:pt x="287915" y="90735"/>
                    <a:pt x="252100" y="91498"/>
                    <a:pt x="216287" y="99879"/>
                  </a:cubicBezTo>
                  <a:cubicBezTo>
                    <a:pt x="186664" y="106738"/>
                    <a:pt x="155612" y="107499"/>
                    <a:pt x="125228" y="111024"/>
                  </a:cubicBezTo>
                  <a:cubicBezTo>
                    <a:pt x="86461" y="115596"/>
                    <a:pt x="47789" y="120073"/>
                    <a:pt x="9023" y="124835"/>
                  </a:cubicBezTo>
                  <a:cubicBezTo>
                    <a:pt x="69" y="125977"/>
                    <a:pt x="-12504" y="138265"/>
                    <a:pt x="-12219" y="147504"/>
                  </a:cubicBezTo>
                  <a:cubicBezTo>
                    <a:pt x="-11932" y="155029"/>
                    <a:pt x="-8409" y="163221"/>
                    <a:pt x="-4027" y="169603"/>
                  </a:cubicBezTo>
                  <a:cubicBezTo>
                    <a:pt x="-1455" y="173508"/>
                    <a:pt x="5213" y="175794"/>
                    <a:pt x="10452" y="176651"/>
                  </a:cubicBezTo>
                  <a:cubicBezTo>
                    <a:pt x="35121" y="181033"/>
                    <a:pt x="59886" y="184843"/>
                    <a:pt x="84651" y="188653"/>
                  </a:cubicBezTo>
                  <a:cubicBezTo>
                    <a:pt x="139705" y="197129"/>
                    <a:pt x="194760" y="205702"/>
                    <a:pt x="249910" y="213607"/>
                  </a:cubicBezTo>
                  <a:cubicBezTo>
                    <a:pt x="271913" y="216846"/>
                    <a:pt x="294010" y="219513"/>
                    <a:pt x="316204" y="220751"/>
                  </a:cubicBezTo>
                  <a:cubicBezTo>
                    <a:pt x="483081" y="230181"/>
                    <a:pt x="649769" y="242659"/>
                    <a:pt x="815600" y="264471"/>
                  </a:cubicBezTo>
                  <a:cubicBezTo>
                    <a:pt x="895705" y="275044"/>
                    <a:pt x="975715" y="285521"/>
                    <a:pt x="1056677" y="289522"/>
                  </a:cubicBezTo>
                  <a:cubicBezTo>
                    <a:pt x="1103635" y="291808"/>
                    <a:pt x="1150594" y="301237"/>
                    <a:pt x="1196600" y="311620"/>
                  </a:cubicBezTo>
                  <a:cubicBezTo>
                    <a:pt x="1246701" y="322859"/>
                    <a:pt x="1296516" y="323050"/>
                    <a:pt x="1346046" y="314763"/>
                  </a:cubicBezTo>
                  <a:cubicBezTo>
                    <a:pt x="1390243" y="307429"/>
                    <a:pt x="1434439" y="302476"/>
                    <a:pt x="1479111" y="303048"/>
                  </a:cubicBezTo>
                  <a:cubicBezTo>
                    <a:pt x="1501971" y="303333"/>
                    <a:pt x="1523402" y="297333"/>
                    <a:pt x="1543977" y="288855"/>
                  </a:cubicBezTo>
                  <a:cubicBezTo>
                    <a:pt x="1571218" y="277616"/>
                    <a:pt x="1591315" y="257994"/>
                    <a:pt x="1594935" y="227705"/>
                  </a:cubicBezTo>
                  <a:cubicBezTo>
                    <a:pt x="1600555" y="180461"/>
                    <a:pt x="1612937" y="134931"/>
                    <a:pt x="1626272" y="89497"/>
                  </a:cubicBezTo>
                  <a:cubicBezTo>
                    <a:pt x="1630178" y="76162"/>
                    <a:pt x="1632463" y="62256"/>
                    <a:pt x="1634274" y="48444"/>
                  </a:cubicBezTo>
                  <a:cubicBezTo>
                    <a:pt x="1637511" y="23965"/>
                    <a:pt x="1609127" y="-7562"/>
                    <a:pt x="1583600" y="-8134"/>
                  </a:cubicBezTo>
                  <a:cubicBezTo>
                    <a:pt x="1572456" y="-8420"/>
                    <a:pt x="1561311" y="-7373"/>
                    <a:pt x="1550168" y="-7182"/>
                  </a:cubicBezTo>
                  <a:cubicBezTo>
                    <a:pt x="1541881" y="-6991"/>
                    <a:pt x="1533499" y="-7182"/>
                    <a:pt x="1521117" y="-7182"/>
                  </a:cubicBezTo>
                </a:path>
              </a:pathLst>
            </a:custGeom>
            <a:solidFill>
              <a:srgbClr val="E8520F"/>
            </a:solidFill>
            <a:ln w="953" cap="flat">
              <a:noFill/>
              <a:prstDash val="solid"/>
              <a:miter/>
            </a:ln>
          </p:spPr>
          <p:txBody>
            <a:bodyPr rtlCol="0" anchor="ctr"/>
            <a:lstStyle/>
            <a:p>
              <a:endParaRPr lang="en-IN"/>
            </a:p>
          </p:txBody>
        </p:sp>
      </p:grpSp>
      <p:grpSp>
        <p:nvGrpSpPr>
          <p:cNvPr id="31" name="Group 30">
            <a:extLst>
              <a:ext uri="{FF2B5EF4-FFF2-40B4-BE49-F238E27FC236}">
                <a16:creationId xmlns:a16="http://schemas.microsoft.com/office/drawing/2014/main" id="{D8B8ECB1-A409-A4ED-1897-8488D1BA909F}"/>
              </a:ext>
            </a:extLst>
          </p:cNvPr>
          <p:cNvGrpSpPr/>
          <p:nvPr userDrawn="1"/>
        </p:nvGrpSpPr>
        <p:grpSpPr>
          <a:xfrm>
            <a:off x="1403910" y="7263472"/>
            <a:ext cx="1950922" cy="1842969"/>
            <a:chOff x="1403910" y="7263472"/>
            <a:chExt cx="1950922" cy="1842969"/>
          </a:xfrm>
        </p:grpSpPr>
        <p:sp>
          <p:nvSpPr>
            <p:cNvPr id="25" name="Freeform: Shape 24">
              <a:extLst>
                <a:ext uri="{FF2B5EF4-FFF2-40B4-BE49-F238E27FC236}">
                  <a16:creationId xmlns:a16="http://schemas.microsoft.com/office/drawing/2014/main" id="{92A7F406-86FF-8B51-008B-D8A81A416C4D}"/>
                </a:ext>
              </a:extLst>
            </p:cNvPr>
            <p:cNvSpPr/>
            <p:nvPr/>
          </p:nvSpPr>
          <p:spPr>
            <a:xfrm flipV="1">
              <a:off x="1403910" y="7547172"/>
              <a:ext cx="1950922" cy="805825"/>
            </a:xfrm>
            <a:custGeom>
              <a:avLst/>
              <a:gdLst>
                <a:gd name="connsiteX0" fmla="*/ 1849162 w 1950922"/>
                <a:gd name="connsiteY0" fmla="*/ 753010 h 805825"/>
                <a:gd name="connsiteX1" fmla="*/ 1919133 w 1950922"/>
                <a:gd name="connsiteY1" fmla="*/ 650369 h 805825"/>
                <a:gd name="connsiteX2" fmla="*/ 1929772 w 1950922"/>
                <a:gd name="connsiteY2" fmla="*/ 630262 h 805825"/>
                <a:gd name="connsiteX3" fmla="*/ 1947489 w 1950922"/>
                <a:gd name="connsiteY3" fmla="*/ 528573 h 805825"/>
                <a:gd name="connsiteX4" fmla="*/ 1870803 w 1950922"/>
                <a:gd name="connsiteY4" fmla="*/ 394089 h 805825"/>
                <a:gd name="connsiteX5" fmla="*/ 1739996 w 1950922"/>
                <a:gd name="connsiteY5" fmla="*/ 301287 h 805825"/>
                <a:gd name="connsiteX6" fmla="*/ 1620924 w 1950922"/>
                <a:gd name="connsiteY6" fmla="*/ 232765 h 805825"/>
                <a:gd name="connsiteX7" fmla="*/ 1589777 w 1950922"/>
                <a:gd name="connsiteY7" fmla="*/ 211200 h 805825"/>
                <a:gd name="connsiteX8" fmla="*/ 1570718 w 1950922"/>
                <a:gd name="connsiteY8" fmla="*/ 199256 h 805825"/>
                <a:gd name="connsiteX9" fmla="*/ 1525779 w 1950922"/>
                <a:gd name="connsiteY9" fmla="*/ 178624 h 805825"/>
                <a:gd name="connsiteX10" fmla="*/ 1471258 w 1950922"/>
                <a:gd name="connsiteY10" fmla="*/ 151973 h 805825"/>
                <a:gd name="connsiteX11" fmla="*/ 1423261 w 1950922"/>
                <a:gd name="connsiteY11" fmla="*/ 128275 h 805825"/>
                <a:gd name="connsiteX12" fmla="*/ 1366845 w 1950922"/>
                <a:gd name="connsiteY12" fmla="*/ 104787 h 805825"/>
                <a:gd name="connsiteX13" fmla="*/ 1316943 w 1950922"/>
                <a:gd name="connsiteY13" fmla="*/ 85498 h 805825"/>
                <a:gd name="connsiteX14" fmla="*/ 1214483 w 1950922"/>
                <a:gd name="connsiteY14" fmla="*/ 54638 h 805825"/>
                <a:gd name="connsiteX15" fmla="*/ 1115366 w 1950922"/>
                <a:gd name="connsiteY15" fmla="*/ 53809 h 805825"/>
                <a:gd name="connsiteX16" fmla="*/ 1091896 w 1950922"/>
                <a:gd name="connsiteY16" fmla="*/ 70906 h 805825"/>
                <a:gd name="connsiteX17" fmla="*/ 1061397 w 1950922"/>
                <a:gd name="connsiteY17" fmla="*/ 187588 h 805825"/>
                <a:gd name="connsiteX18" fmla="*/ 1049396 w 1950922"/>
                <a:gd name="connsiteY18" fmla="*/ 245938 h 805825"/>
                <a:gd name="connsiteX19" fmla="*/ 968947 w 1950922"/>
                <a:gd name="connsiteY19" fmla="*/ 300392 h 805825"/>
                <a:gd name="connsiteX20" fmla="*/ 939286 w 1950922"/>
                <a:gd name="connsiteY20" fmla="*/ 292905 h 805825"/>
                <a:gd name="connsiteX21" fmla="*/ 928266 w 1950922"/>
                <a:gd name="connsiteY21" fmla="*/ 274608 h 805825"/>
                <a:gd name="connsiteX22" fmla="*/ 934876 w 1950922"/>
                <a:gd name="connsiteY22" fmla="*/ 237460 h 805825"/>
                <a:gd name="connsiteX23" fmla="*/ 931086 w 1950922"/>
                <a:gd name="connsiteY23" fmla="*/ 102091 h 805825"/>
                <a:gd name="connsiteX24" fmla="*/ 880279 w 1950922"/>
                <a:gd name="connsiteY24" fmla="*/ 28949 h 805825"/>
                <a:gd name="connsiteX25" fmla="*/ 866773 w 1950922"/>
                <a:gd name="connsiteY25" fmla="*/ 22310 h 805825"/>
                <a:gd name="connsiteX26" fmla="*/ 815080 w 1950922"/>
                <a:gd name="connsiteY26" fmla="*/ 9670 h 805825"/>
                <a:gd name="connsiteX27" fmla="*/ 800583 w 1950922"/>
                <a:gd name="connsiteY27" fmla="*/ 10937 h 805825"/>
                <a:gd name="connsiteX28" fmla="*/ 749196 w 1950922"/>
                <a:gd name="connsiteY28" fmla="*/ 19957 h 805825"/>
                <a:gd name="connsiteX29" fmla="*/ 628571 w 1950922"/>
                <a:gd name="connsiteY29" fmla="*/ 35225 h 805825"/>
                <a:gd name="connsiteX30" fmla="*/ 568250 w 1950922"/>
                <a:gd name="connsiteY30" fmla="*/ 43179 h 805825"/>
                <a:gd name="connsiteX31" fmla="*/ 501184 w 1950922"/>
                <a:gd name="connsiteY31" fmla="*/ 35997 h 805825"/>
                <a:gd name="connsiteX32" fmla="*/ 411459 w 1950922"/>
                <a:gd name="connsiteY32" fmla="*/ 16404 h 805825"/>
                <a:gd name="connsiteX33" fmla="*/ 305769 w 1950922"/>
                <a:gd name="connsiteY33" fmla="*/ 2812 h 805825"/>
                <a:gd name="connsiteX34" fmla="*/ 185478 w 1950922"/>
                <a:gd name="connsiteY34" fmla="*/ 10823 h 805825"/>
                <a:gd name="connsiteX35" fmla="*/ 87942 w 1950922"/>
                <a:gd name="connsiteY35" fmla="*/ 68011 h 805825"/>
                <a:gd name="connsiteX36" fmla="*/ 45622 w 1950922"/>
                <a:gd name="connsiteY36" fmla="*/ 110806 h 805825"/>
                <a:gd name="connsiteX37" fmla="*/ 7084 w 1950922"/>
                <a:gd name="connsiteY37" fmla="*/ 192550 h 805825"/>
                <a:gd name="connsiteX38" fmla="*/ 6465 w 1950922"/>
                <a:gd name="connsiteY38" fmla="*/ 319661 h 805825"/>
                <a:gd name="connsiteX39" fmla="*/ 90199 w 1950922"/>
                <a:gd name="connsiteY39" fmla="*/ 435485 h 805825"/>
                <a:gd name="connsiteX40" fmla="*/ 233217 w 1950922"/>
                <a:gd name="connsiteY40" fmla="*/ 458183 h 805825"/>
                <a:gd name="connsiteX41" fmla="*/ 344736 w 1950922"/>
                <a:gd name="connsiteY41" fmla="*/ 438505 h 805825"/>
                <a:gd name="connsiteX42" fmla="*/ 576898 w 1950922"/>
                <a:gd name="connsiteY42" fmla="*/ 396861 h 805825"/>
                <a:gd name="connsiteX43" fmla="*/ 723793 w 1950922"/>
                <a:gd name="connsiteY43" fmla="*/ 355142 h 805825"/>
                <a:gd name="connsiteX44" fmla="*/ 774142 w 1950922"/>
                <a:gd name="connsiteY44" fmla="*/ 338273 h 805825"/>
                <a:gd name="connsiteX45" fmla="*/ 796211 w 1950922"/>
                <a:gd name="connsiteY45" fmla="*/ 332796 h 805825"/>
                <a:gd name="connsiteX46" fmla="*/ 825129 w 1950922"/>
                <a:gd name="connsiteY46" fmla="*/ 353160 h 805825"/>
                <a:gd name="connsiteX47" fmla="*/ 836969 w 1950922"/>
                <a:gd name="connsiteY47" fmla="*/ 427141 h 805825"/>
                <a:gd name="connsiteX48" fmla="*/ 879165 w 1950922"/>
                <a:gd name="connsiteY48" fmla="*/ 468946 h 805825"/>
                <a:gd name="connsiteX49" fmla="*/ 946649 w 1950922"/>
                <a:gd name="connsiteY49" fmla="*/ 479986 h 805825"/>
                <a:gd name="connsiteX50" fmla="*/ 968043 w 1950922"/>
                <a:gd name="connsiteY50" fmla="*/ 472671 h 805825"/>
                <a:gd name="connsiteX51" fmla="*/ 1032736 w 1950922"/>
                <a:gd name="connsiteY51" fmla="*/ 411082 h 805825"/>
                <a:gd name="connsiteX52" fmla="*/ 1064455 w 1950922"/>
                <a:gd name="connsiteY52" fmla="*/ 359647 h 805825"/>
                <a:gd name="connsiteX53" fmla="*/ 1084352 w 1950922"/>
                <a:gd name="connsiteY53" fmla="*/ 359199 h 805825"/>
                <a:gd name="connsiteX54" fmla="*/ 1150313 w 1950922"/>
                <a:gd name="connsiteY54" fmla="*/ 433028 h 805825"/>
                <a:gd name="connsiteX55" fmla="*/ 1174040 w 1950922"/>
                <a:gd name="connsiteY55" fmla="*/ 462736 h 805825"/>
                <a:gd name="connsiteX56" fmla="*/ 1228523 w 1950922"/>
                <a:gd name="connsiteY56" fmla="*/ 525601 h 805825"/>
                <a:gd name="connsiteX57" fmla="*/ 1284349 w 1950922"/>
                <a:gd name="connsiteY57" fmla="*/ 586952 h 805825"/>
                <a:gd name="connsiteX58" fmla="*/ 1320944 w 1950922"/>
                <a:gd name="connsiteY58" fmla="*/ 625337 h 805825"/>
                <a:gd name="connsiteX59" fmla="*/ 1371483 w 1950922"/>
                <a:gd name="connsiteY59" fmla="*/ 671658 h 805825"/>
                <a:gd name="connsiteX60" fmla="*/ 1401849 w 1950922"/>
                <a:gd name="connsiteY60" fmla="*/ 694079 h 805825"/>
                <a:gd name="connsiteX61" fmla="*/ 1455856 w 1950922"/>
                <a:gd name="connsiteY61" fmla="*/ 735427 h 805825"/>
                <a:gd name="connsiteX62" fmla="*/ 1661920 w 1950922"/>
                <a:gd name="connsiteY62" fmla="*/ 803607 h 805825"/>
                <a:gd name="connsiteX63" fmla="*/ 1849162 w 1950922"/>
                <a:gd name="connsiteY63" fmla="*/ 753010 h 805825"/>
                <a:gd name="connsiteX64" fmla="*/ 873021 w 1950922"/>
                <a:gd name="connsiteY64" fmla="*/ 336025 h 805825"/>
                <a:gd name="connsiteX65" fmla="*/ 930009 w 1950922"/>
                <a:gd name="connsiteY65" fmla="*/ 322261 h 805825"/>
                <a:gd name="connsiteX66" fmla="*/ 1004895 w 1950922"/>
                <a:gd name="connsiteY66" fmla="*/ 329739 h 805825"/>
                <a:gd name="connsiteX67" fmla="*/ 1014515 w 1950922"/>
                <a:gd name="connsiteY67" fmla="*/ 347836 h 805825"/>
                <a:gd name="connsiteX68" fmla="*/ 966166 w 1950922"/>
                <a:gd name="connsiteY68" fmla="*/ 431847 h 805825"/>
                <a:gd name="connsiteX69" fmla="*/ 938867 w 1950922"/>
                <a:gd name="connsiteY69" fmla="*/ 457221 h 805825"/>
                <a:gd name="connsiteX70" fmla="*/ 898843 w 1950922"/>
                <a:gd name="connsiteY70" fmla="*/ 450468 h 805825"/>
                <a:gd name="connsiteX71" fmla="*/ 883089 w 1950922"/>
                <a:gd name="connsiteY71" fmla="*/ 425341 h 805825"/>
                <a:gd name="connsiteX72" fmla="*/ 873021 w 1950922"/>
                <a:gd name="connsiteY72" fmla="*/ 336025 h 805825"/>
                <a:gd name="connsiteX73" fmla="*/ 245143 w 1950922"/>
                <a:gd name="connsiteY73" fmla="*/ 321642 h 805825"/>
                <a:gd name="connsiteX74" fmla="*/ 243161 w 1950922"/>
                <a:gd name="connsiteY74" fmla="*/ 330396 h 805825"/>
                <a:gd name="connsiteX75" fmla="*/ 209214 w 1950922"/>
                <a:gd name="connsiteY75" fmla="*/ 350389 h 805825"/>
                <a:gd name="connsiteX76" fmla="*/ 177344 w 1950922"/>
                <a:gd name="connsiteY76" fmla="*/ 323490 h 805825"/>
                <a:gd name="connsiteX77" fmla="*/ 191098 w 1950922"/>
                <a:gd name="connsiteY77" fmla="*/ 255796 h 805825"/>
                <a:gd name="connsiteX78" fmla="*/ 236122 w 1950922"/>
                <a:gd name="connsiteY78" fmla="*/ 259663 h 805825"/>
                <a:gd name="connsiteX79" fmla="*/ 245143 w 1950922"/>
                <a:gd name="connsiteY79" fmla="*/ 321642 h 80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50922" h="805825">
                  <a:moveTo>
                    <a:pt x="1849162" y="753010"/>
                  </a:moveTo>
                  <a:cubicBezTo>
                    <a:pt x="1870860" y="721245"/>
                    <a:pt x="1895149" y="685916"/>
                    <a:pt x="1919133" y="650369"/>
                  </a:cubicBezTo>
                  <a:cubicBezTo>
                    <a:pt x="1923352" y="644111"/>
                    <a:pt x="1926324" y="637025"/>
                    <a:pt x="1929772" y="630262"/>
                  </a:cubicBezTo>
                  <a:cubicBezTo>
                    <a:pt x="1946098" y="598162"/>
                    <a:pt x="1951289" y="565654"/>
                    <a:pt x="1947489" y="528573"/>
                  </a:cubicBezTo>
                  <a:cubicBezTo>
                    <a:pt x="1941602" y="471090"/>
                    <a:pt x="1914199" y="428037"/>
                    <a:pt x="1870803" y="394089"/>
                  </a:cubicBezTo>
                  <a:cubicBezTo>
                    <a:pt x="1828760" y="361209"/>
                    <a:pt x="1783925" y="331786"/>
                    <a:pt x="1739996" y="301287"/>
                  </a:cubicBezTo>
                  <a:cubicBezTo>
                    <a:pt x="1702306" y="275113"/>
                    <a:pt x="1663987" y="250071"/>
                    <a:pt x="1620924" y="232765"/>
                  </a:cubicBezTo>
                  <a:cubicBezTo>
                    <a:pt x="1609485" y="228164"/>
                    <a:pt x="1600179" y="218420"/>
                    <a:pt x="1589777" y="211200"/>
                  </a:cubicBezTo>
                  <a:cubicBezTo>
                    <a:pt x="1583558" y="206876"/>
                    <a:pt x="1577452" y="200037"/>
                    <a:pt x="1570718" y="199256"/>
                  </a:cubicBezTo>
                  <a:cubicBezTo>
                    <a:pt x="1553020" y="197179"/>
                    <a:pt x="1539752" y="191159"/>
                    <a:pt x="1525779" y="178624"/>
                  </a:cubicBezTo>
                  <a:cubicBezTo>
                    <a:pt x="1511348" y="165671"/>
                    <a:pt x="1489622" y="160755"/>
                    <a:pt x="1471258" y="151973"/>
                  </a:cubicBezTo>
                  <a:cubicBezTo>
                    <a:pt x="1455161" y="144287"/>
                    <a:pt x="1439521" y="135610"/>
                    <a:pt x="1423261" y="128275"/>
                  </a:cubicBezTo>
                  <a:cubicBezTo>
                    <a:pt x="1404707" y="119903"/>
                    <a:pt x="1385733" y="112407"/>
                    <a:pt x="1366845" y="104787"/>
                  </a:cubicBezTo>
                  <a:cubicBezTo>
                    <a:pt x="1350309" y="98100"/>
                    <a:pt x="1333888" y="90975"/>
                    <a:pt x="1316943" y="85498"/>
                  </a:cubicBezTo>
                  <a:cubicBezTo>
                    <a:pt x="1282996" y="74526"/>
                    <a:pt x="1249125" y="62915"/>
                    <a:pt x="1214483" y="54638"/>
                  </a:cubicBezTo>
                  <a:cubicBezTo>
                    <a:pt x="1181945" y="46865"/>
                    <a:pt x="1148370" y="49637"/>
                    <a:pt x="1115366" y="53809"/>
                  </a:cubicBezTo>
                  <a:cubicBezTo>
                    <a:pt x="1105174" y="55114"/>
                    <a:pt x="1094820" y="60714"/>
                    <a:pt x="1091896" y="70906"/>
                  </a:cubicBezTo>
                  <a:cubicBezTo>
                    <a:pt x="1080818" y="109502"/>
                    <a:pt x="1062578" y="146030"/>
                    <a:pt x="1061397" y="187588"/>
                  </a:cubicBezTo>
                  <a:cubicBezTo>
                    <a:pt x="1060845" y="207142"/>
                    <a:pt x="1053034" y="226392"/>
                    <a:pt x="1049396" y="245938"/>
                  </a:cubicBezTo>
                  <a:cubicBezTo>
                    <a:pt x="1037870" y="307803"/>
                    <a:pt x="1042785" y="309184"/>
                    <a:pt x="968947" y="300392"/>
                  </a:cubicBezTo>
                  <a:cubicBezTo>
                    <a:pt x="958908" y="299201"/>
                    <a:pt x="949135" y="295572"/>
                    <a:pt x="939286" y="292905"/>
                  </a:cubicBezTo>
                  <a:cubicBezTo>
                    <a:pt x="934200" y="291515"/>
                    <a:pt x="927333" y="280199"/>
                    <a:pt x="928266" y="274608"/>
                  </a:cubicBezTo>
                  <a:cubicBezTo>
                    <a:pt x="930333" y="262206"/>
                    <a:pt x="932600" y="249833"/>
                    <a:pt x="934876" y="237460"/>
                  </a:cubicBezTo>
                  <a:cubicBezTo>
                    <a:pt x="943249" y="192102"/>
                    <a:pt x="939439" y="147211"/>
                    <a:pt x="931086" y="102091"/>
                  </a:cubicBezTo>
                  <a:cubicBezTo>
                    <a:pt x="925066" y="69573"/>
                    <a:pt x="905006" y="47970"/>
                    <a:pt x="880279" y="28949"/>
                  </a:cubicBezTo>
                  <a:cubicBezTo>
                    <a:pt x="876355" y="25929"/>
                    <a:pt x="871516" y="23005"/>
                    <a:pt x="866773" y="22310"/>
                  </a:cubicBezTo>
                  <a:cubicBezTo>
                    <a:pt x="849113" y="19700"/>
                    <a:pt x="831616" y="17223"/>
                    <a:pt x="815080" y="9670"/>
                  </a:cubicBezTo>
                  <a:cubicBezTo>
                    <a:pt x="811156" y="7889"/>
                    <a:pt x="804031" y="8460"/>
                    <a:pt x="800583" y="10937"/>
                  </a:cubicBezTo>
                  <a:cubicBezTo>
                    <a:pt x="784820" y="22291"/>
                    <a:pt x="766170" y="18681"/>
                    <a:pt x="749196" y="19957"/>
                  </a:cubicBezTo>
                  <a:cubicBezTo>
                    <a:pt x="708648" y="23005"/>
                    <a:pt x="668300" y="25434"/>
                    <a:pt x="628571" y="35225"/>
                  </a:cubicBezTo>
                  <a:cubicBezTo>
                    <a:pt x="609017" y="40045"/>
                    <a:pt x="588214" y="39702"/>
                    <a:pt x="568250" y="43179"/>
                  </a:cubicBezTo>
                  <a:cubicBezTo>
                    <a:pt x="544961" y="47227"/>
                    <a:pt x="523911" y="44131"/>
                    <a:pt x="501184" y="35997"/>
                  </a:cubicBezTo>
                  <a:cubicBezTo>
                    <a:pt x="472600" y="25767"/>
                    <a:pt x="441710" y="21176"/>
                    <a:pt x="411459" y="16404"/>
                  </a:cubicBezTo>
                  <a:cubicBezTo>
                    <a:pt x="376369" y="10861"/>
                    <a:pt x="340145" y="10918"/>
                    <a:pt x="305769" y="2812"/>
                  </a:cubicBezTo>
                  <a:cubicBezTo>
                    <a:pt x="263878" y="-7065"/>
                    <a:pt x="225350" y="1336"/>
                    <a:pt x="185478" y="10823"/>
                  </a:cubicBezTo>
                  <a:cubicBezTo>
                    <a:pt x="146502" y="20081"/>
                    <a:pt x="121765" y="51151"/>
                    <a:pt x="87942" y="68011"/>
                  </a:cubicBezTo>
                  <a:cubicBezTo>
                    <a:pt x="69254" y="77326"/>
                    <a:pt x="58014" y="94585"/>
                    <a:pt x="45622" y="110806"/>
                  </a:cubicBezTo>
                  <a:cubicBezTo>
                    <a:pt x="26744" y="135514"/>
                    <a:pt x="12790" y="163613"/>
                    <a:pt x="7084" y="192550"/>
                  </a:cubicBezTo>
                  <a:cubicBezTo>
                    <a:pt x="-1079" y="234051"/>
                    <a:pt x="-8737" y="277199"/>
                    <a:pt x="6465" y="319661"/>
                  </a:cubicBezTo>
                  <a:cubicBezTo>
                    <a:pt x="23134" y="366219"/>
                    <a:pt x="51556" y="404719"/>
                    <a:pt x="90199" y="435485"/>
                  </a:cubicBezTo>
                  <a:cubicBezTo>
                    <a:pt x="133233" y="469747"/>
                    <a:pt x="180935" y="479919"/>
                    <a:pt x="233217" y="458183"/>
                  </a:cubicBezTo>
                  <a:cubicBezTo>
                    <a:pt x="268907" y="443343"/>
                    <a:pt x="305541" y="438485"/>
                    <a:pt x="344736" y="438505"/>
                  </a:cubicBezTo>
                  <a:cubicBezTo>
                    <a:pt x="424260" y="438552"/>
                    <a:pt x="502184" y="425646"/>
                    <a:pt x="576898" y="396861"/>
                  </a:cubicBezTo>
                  <a:cubicBezTo>
                    <a:pt x="624466" y="378554"/>
                    <a:pt x="672805" y="362657"/>
                    <a:pt x="723793" y="355142"/>
                  </a:cubicBezTo>
                  <a:cubicBezTo>
                    <a:pt x="741052" y="352599"/>
                    <a:pt x="757302" y="343826"/>
                    <a:pt x="774142" y="338273"/>
                  </a:cubicBezTo>
                  <a:cubicBezTo>
                    <a:pt x="781324" y="335901"/>
                    <a:pt x="788763" y="334139"/>
                    <a:pt x="796211" y="332796"/>
                  </a:cubicBezTo>
                  <a:cubicBezTo>
                    <a:pt x="806251" y="330986"/>
                    <a:pt x="824539" y="343674"/>
                    <a:pt x="825129" y="353160"/>
                  </a:cubicBezTo>
                  <a:cubicBezTo>
                    <a:pt x="826663" y="378192"/>
                    <a:pt x="826977" y="402938"/>
                    <a:pt x="836969" y="427141"/>
                  </a:cubicBezTo>
                  <a:cubicBezTo>
                    <a:pt x="845484" y="447782"/>
                    <a:pt x="861067" y="459707"/>
                    <a:pt x="879165" y="468946"/>
                  </a:cubicBezTo>
                  <a:cubicBezTo>
                    <a:pt x="900072" y="479643"/>
                    <a:pt x="923580" y="480643"/>
                    <a:pt x="946649" y="479986"/>
                  </a:cubicBezTo>
                  <a:cubicBezTo>
                    <a:pt x="953879" y="479786"/>
                    <a:pt x="961356" y="476071"/>
                    <a:pt x="968043" y="472671"/>
                  </a:cubicBezTo>
                  <a:cubicBezTo>
                    <a:pt x="995751" y="458583"/>
                    <a:pt x="1019458" y="440962"/>
                    <a:pt x="1032736" y="411082"/>
                  </a:cubicBezTo>
                  <a:cubicBezTo>
                    <a:pt x="1040833" y="392851"/>
                    <a:pt x="1053558" y="376621"/>
                    <a:pt x="1064455" y="359647"/>
                  </a:cubicBezTo>
                  <a:cubicBezTo>
                    <a:pt x="1068150" y="353903"/>
                    <a:pt x="1079618" y="353913"/>
                    <a:pt x="1084352" y="359199"/>
                  </a:cubicBezTo>
                  <a:cubicBezTo>
                    <a:pt x="1106355" y="383793"/>
                    <a:pt x="1128491" y="408282"/>
                    <a:pt x="1150313" y="433028"/>
                  </a:cubicBezTo>
                  <a:cubicBezTo>
                    <a:pt x="1158714" y="442562"/>
                    <a:pt x="1168363" y="451716"/>
                    <a:pt x="1174040" y="462736"/>
                  </a:cubicBezTo>
                  <a:cubicBezTo>
                    <a:pt x="1187203" y="488282"/>
                    <a:pt x="1209044" y="505703"/>
                    <a:pt x="1228523" y="525601"/>
                  </a:cubicBezTo>
                  <a:cubicBezTo>
                    <a:pt x="1247782" y="545270"/>
                    <a:pt x="1271747" y="560044"/>
                    <a:pt x="1284349" y="586952"/>
                  </a:cubicBezTo>
                  <a:cubicBezTo>
                    <a:pt x="1291426" y="602087"/>
                    <a:pt x="1308076" y="613050"/>
                    <a:pt x="1320944" y="625337"/>
                  </a:cubicBezTo>
                  <a:cubicBezTo>
                    <a:pt x="1337470" y="641111"/>
                    <a:pt x="1354224" y="656675"/>
                    <a:pt x="1371483" y="671658"/>
                  </a:cubicBezTo>
                  <a:cubicBezTo>
                    <a:pt x="1380951" y="679878"/>
                    <a:pt x="1391362" y="687136"/>
                    <a:pt x="1401849" y="694079"/>
                  </a:cubicBezTo>
                  <a:cubicBezTo>
                    <a:pt x="1420832" y="706643"/>
                    <a:pt x="1442121" y="716168"/>
                    <a:pt x="1455856" y="735427"/>
                  </a:cubicBezTo>
                  <a:cubicBezTo>
                    <a:pt x="1517597" y="778852"/>
                    <a:pt x="1583453" y="808875"/>
                    <a:pt x="1661920" y="803607"/>
                  </a:cubicBezTo>
                  <a:cubicBezTo>
                    <a:pt x="1734805" y="798711"/>
                    <a:pt x="1751550" y="795244"/>
                    <a:pt x="1849162" y="753010"/>
                  </a:cubicBezTo>
                  <a:moveTo>
                    <a:pt x="873021" y="336025"/>
                  </a:moveTo>
                  <a:cubicBezTo>
                    <a:pt x="891766" y="331215"/>
                    <a:pt x="910750" y="322852"/>
                    <a:pt x="930009" y="322261"/>
                  </a:cubicBezTo>
                  <a:cubicBezTo>
                    <a:pt x="954850" y="321490"/>
                    <a:pt x="979930" y="326910"/>
                    <a:pt x="1004895" y="329739"/>
                  </a:cubicBezTo>
                  <a:cubicBezTo>
                    <a:pt x="1009962" y="330320"/>
                    <a:pt x="1017049" y="343340"/>
                    <a:pt x="1014515" y="347836"/>
                  </a:cubicBezTo>
                  <a:cubicBezTo>
                    <a:pt x="998646" y="375982"/>
                    <a:pt x="983473" y="404567"/>
                    <a:pt x="966166" y="431847"/>
                  </a:cubicBezTo>
                  <a:cubicBezTo>
                    <a:pt x="959727" y="441981"/>
                    <a:pt x="948507" y="449325"/>
                    <a:pt x="938867" y="457221"/>
                  </a:cubicBezTo>
                  <a:cubicBezTo>
                    <a:pt x="927228" y="466746"/>
                    <a:pt x="909045" y="463708"/>
                    <a:pt x="898843" y="450468"/>
                  </a:cubicBezTo>
                  <a:cubicBezTo>
                    <a:pt x="892786" y="442610"/>
                    <a:pt x="885166" y="434437"/>
                    <a:pt x="883089" y="425341"/>
                  </a:cubicBezTo>
                  <a:cubicBezTo>
                    <a:pt x="876507" y="396528"/>
                    <a:pt x="866992" y="367743"/>
                    <a:pt x="873021" y="336025"/>
                  </a:cubicBezTo>
                  <a:moveTo>
                    <a:pt x="245143" y="321642"/>
                  </a:moveTo>
                  <a:cubicBezTo>
                    <a:pt x="244257" y="325576"/>
                    <a:pt x="243790" y="328005"/>
                    <a:pt x="243161" y="330396"/>
                  </a:cubicBezTo>
                  <a:cubicBezTo>
                    <a:pt x="238828" y="346855"/>
                    <a:pt x="227483" y="353313"/>
                    <a:pt x="209214" y="350389"/>
                  </a:cubicBezTo>
                  <a:cubicBezTo>
                    <a:pt x="192917" y="347788"/>
                    <a:pt x="182373" y="339768"/>
                    <a:pt x="177344" y="323490"/>
                  </a:cubicBezTo>
                  <a:cubicBezTo>
                    <a:pt x="169505" y="298106"/>
                    <a:pt x="169400" y="275322"/>
                    <a:pt x="191098" y="255796"/>
                  </a:cubicBezTo>
                  <a:cubicBezTo>
                    <a:pt x="205776" y="242575"/>
                    <a:pt x="224169" y="244042"/>
                    <a:pt x="236122" y="259663"/>
                  </a:cubicBezTo>
                  <a:cubicBezTo>
                    <a:pt x="251324" y="279551"/>
                    <a:pt x="250991" y="300811"/>
                    <a:pt x="245143" y="321642"/>
                  </a:cubicBezTo>
                </a:path>
              </a:pathLst>
            </a:custGeom>
            <a:solidFill>
              <a:srgbClr val="66A64D"/>
            </a:solidFill>
            <a:ln w="953"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B682CBFD-8369-5DF4-0B65-EC31C53081D0}"/>
                </a:ext>
              </a:extLst>
            </p:cNvPr>
            <p:cNvSpPr/>
            <p:nvPr/>
          </p:nvSpPr>
          <p:spPr>
            <a:xfrm flipV="1">
              <a:off x="2354283" y="8200906"/>
              <a:ext cx="743687" cy="765979"/>
            </a:xfrm>
            <a:custGeom>
              <a:avLst/>
              <a:gdLst>
                <a:gd name="connsiteX0" fmla="*/ 61614 w 743687"/>
                <a:gd name="connsiteY0" fmla="*/ 211762 h 765979"/>
                <a:gd name="connsiteX1" fmla="*/ 24095 w 743687"/>
                <a:gd name="connsiteY1" fmla="*/ 342121 h 765979"/>
                <a:gd name="connsiteX2" fmla="*/ 17828 w 743687"/>
                <a:gd name="connsiteY2" fmla="*/ 379335 h 765979"/>
                <a:gd name="connsiteX3" fmla="*/ 2025 w 743687"/>
                <a:gd name="connsiteY3" fmla="*/ 483977 h 765979"/>
                <a:gd name="connsiteX4" fmla="*/ -251 w 743687"/>
                <a:gd name="connsiteY4" fmla="*/ 513733 h 765979"/>
                <a:gd name="connsiteX5" fmla="*/ -1670 w 743687"/>
                <a:gd name="connsiteY5" fmla="*/ 611317 h 765979"/>
                <a:gd name="connsiteX6" fmla="*/ -232 w 743687"/>
                <a:gd name="connsiteY6" fmla="*/ 701442 h 765979"/>
                <a:gd name="connsiteX7" fmla="*/ 26533 w 743687"/>
                <a:gd name="connsiteY7" fmla="*/ 754258 h 765979"/>
                <a:gd name="connsiteX8" fmla="*/ 97504 w 743687"/>
                <a:gd name="connsiteY8" fmla="*/ 739904 h 765979"/>
                <a:gd name="connsiteX9" fmla="*/ 119545 w 743687"/>
                <a:gd name="connsiteY9" fmla="*/ 684488 h 765979"/>
                <a:gd name="connsiteX10" fmla="*/ 137214 w 743687"/>
                <a:gd name="connsiteY10" fmla="*/ 595905 h 765979"/>
                <a:gd name="connsiteX11" fmla="*/ 148444 w 743687"/>
                <a:gd name="connsiteY11" fmla="*/ 536707 h 765979"/>
                <a:gd name="connsiteX12" fmla="*/ 172552 w 743687"/>
                <a:gd name="connsiteY12" fmla="*/ 411387 h 765979"/>
                <a:gd name="connsiteX13" fmla="*/ 188773 w 743687"/>
                <a:gd name="connsiteY13" fmla="*/ 353722 h 765979"/>
                <a:gd name="connsiteX14" fmla="*/ 193392 w 743687"/>
                <a:gd name="connsiteY14" fmla="*/ 273589 h 765979"/>
                <a:gd name="connsiteX15" fmla="*/ 195431 w 743687"/>
                <a:gd name="connsiteY15" fmla="*/ 244899 h 765979"/>
                <a:gd name="connsiteX16" fmla="*/ 200888 w 743687"/>
                <a:gd name="connsiteY16" fmla="*/ 241889 h 765979"/>
                <a:gd name="connsiteX17" fmla="*/ 207337 w 743687"/>
                <a:gd name="connsiteY17" fmla="*/ 245442 h 765979"/>
                <a:gd name="connsiteX18" fmla="*/ 213633 w 743687"/>
                <a:gd name="connsiteY18" fmla="*/ 281685 h 765979"/>
                <a:gd name="connsiteX19" fmla="*/ 209623 w 743687"/>
                <a:gd name="connsiteY19" fmla="*/ 417778 h 765979"/>
                <a:gd name="connsiteX20" fmla="*/ 199231 w 743687"/>
                <a:gd name="connsiteY20" fmla="*/ 546061 h 765979"/>
                <a:gd name="connsiteX21" fmla="*/ 190535 w 743687"/>
                <a:gd name="connsiteY21" fmla="*/ 598153 h 765979"/>
                <a:gd name="connsiteX22" fmla="*/ 219453 w 743687"/>
                <a:gd name="connsiteY22" fmla="*/ 626395 h 765979"/>
                <a:gd name="connsiteX23" fmla="*/ 375062 w 743687"/>
                <a:gd name="connsiteY23" fmla="*/ 588152 h 765979"/>
                <a:gd name="connsiteX24" fmla="*/ 427650 w 743687"/>
                <a:gd name="connsiteY24" fmla="*/ 578684 h 765979"/>
                <a:gd name="connsiteX25" fmla="*/ 586575 w 743687"/>
                <a:gd name="connsiteY25" fmla="*/ 556129 h 765979"/>
                <a:gd name="connsiteX26" fmla="*/ 656545 w 743687"/>
                <a:gd name="connsiteY26" fmla="*/ 528316 h 765979"/>
                <a:gd name="connsiteX27" fmla="*/ 734679 w 743687"/>
                <a:gd name="connsiteY27" fmla="*/ 447372 h 765979"/>
                <a:gd name="connsiteX28" fmla="*/ 740051 w 743687"/>
                <a:gd name="connsiteY28" fmla="*/ 433247 h 765979"/>
                <a:gd name="connsiteX29" fmla="*/ 729831 w 743687"/>
                <a:gd name="connsiteY29" fmla="*/ 407291 h 765979"/>
                <a:gd name="connsiteX30" fmla="*/ 627551 w 743687"/>
                <a:gd name="connsiteY30" fmla="*/ 378754 h 765979"/>
                <a:gd name="connsiteX31" fmla="*/ 566191 w 743687"/>
                <a:gd name="connsiteY31" fmla="*/ 378602 h 765979"/>
                <a:gd name="connsiteX32" fmla="*/ 567639 w 743687"/>
                <a:gd name="connsiteY32" fmla="*/ 380240 h 765979"/>
                <a:gd name="connsiteX33" fmla="*/ 573002 w 743687"/>
                <a:gd name="connsiteY33" fmla="*/ 360133 h 765979"/>
                <a:gd name="connsiteX34" fmla="*/ 609806 w 743687"/>
                <a:gd name="connsiteY34" fmla="*/ 333453 h 765979"/>
                <a:gd name="connsiteX35" fmla="*/ 680558 w 743687"/>
                <a:gd name="connsiteY35" fmla="*/ 228192 h 765979"/>
                <a:gd name="connsiteX36" fmla="*/ 670309 w 743687"/>
                <a:gd name="connsiteY36" fmla="*/ 194255 h 765979"/>
                <a:gd name="connsiteX37" fmla="*/ 657593 w 743687"/>
                <a:gd name="connsiteY37" fmla="*/ 185882 h 765979"/>
                <a:gd name="connsiteX38" fmla="*/ 593861 w 743687"/>
                <a:gd name="connsiteY38" fmla="*/ 168747 h 765979"/>
                <a:gd name="connsiteX39" fmla="*/ 563715 w 743687"/>
                <a:gd name="connsiteY39" fmla="*/ 169776 h 765979"/>
                <a:gd name="connsiteX40" fmla="*/ 556647 w 743687"/>
                <a:gd name="connsiteY40" fmla="*/ 160203 h 765979"/>
                <a:gd name="connsiteX41" fmla="*/ 584536 w 743687"/>
                <a:gd name="connsiteY41" fmla="*/ 115331 h 765979"/>
                <a:gd name="connsiteX42" fmla="*/ 579860 w 743687"/>
                <a:gd name="connsiteY42" fmla="*/ 29025 h 765979"/>
                <a:gd name="connsiteX43" fmla="*/ 543874 w 743687"/>
                <a:gd name="connsiteY43" fmla="*/ 2840 h 765979"/>
                <a:gd name="connsiteX44" fmla="*/ 491039 w 743687"/>
                <a:gd name="connsiteY44" fmla="*/ 1669 h 765979"/>
                <a:gd name="connsiteX45" fmla="*/ 415839 w 743687"/>
                <a:gd name="connsiteY45" fmla="*/ 36683 h 765979"/>
                <a:gd name="connsiteX46" fmla="*/ 336315 w 743687"/>
                <a:gd name="connsiteY46" fmla="*/ 106749 h 765979"/>
                <a:gd name="connsiteX47" fmla="*/ 263934 w 743687"/>
                <a:gd name="connsiteY47" fmla="*/ 173490 h 765979"/>
                <a:gd name="connsiteX48" fmla="*/ 231654 w 743687"/>
                <a:gd name="connsiteY48" fmla="*/ 170566 h 765979"/>
                <a:gd name="connsiteX49" fmla="*/ 207975 w 743687"/>
                <a:gd name="connsiteY49" fmla="*/ 184444 h 765979"/>
                <a:gd name="connsiteX50" fmla="*/ 206260 w 743687"/>
                <a:gd name="connsiteY50" fmla="*/ 206856 h 765979"/>
                <a:gd name="connsiteX51" fmla="*/ 188677 w 743687"/>
                <a:gd name="connsiteY51" fmla="*/ 213829 h 765979"/>
                <a:gd name="connsiteX52" fmla="*/ 173780 w 743687"/>
                <a:gd name="connsiteY52" fmla="*/ 196693 h 765979"/>
                <a:gd name="connsiteX53" fmla="*/ 71072 w 743687"/>
                <a:gd name="connsiteY53" fmla="*/ 205294 h 765979"/>
                <a:gd name="connsiteX54" fmla="*/ 59175 w 743687"/>
                <a:gd name="connsiteY54" fmla="*/ 213714 h 765979"/>
                <a:gd name="connsiteX55" fmla="*/ 61614 w 743687"/>
                <a:gd name="connsiteY55" fmla="*/ 211762 h 76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43687" h="765979">
                  <a:moveTo>
                    <a:pt x="61614" y="211762"/>
                  </a:moveTo>
                  <a:cubicBezTo>
                    <a:pt x="48955" y="255148"/>
                    <a:pt x="42107" y="300135"/>
                    <a:pt x="24095" y="342121"/>
                  </a:cubicBezTo>
                  <a:cubicBezTo>
                    <a:pt x="19266" y="353389"/>
                    <a:pt x="19047" y="366800"/>
                    <a:pt x="17828" y="379335"/>
                  </a:cubicBezTo>
                  <a:cubicBezTo>
                    <a:pt x="14398" y="414501"/>
                    <a:pt x="11303" y="449639"/>
                    <a:pt x="2025" y="483977"/>
                  </a:cubicBezTo>
                  <a:cubicBezTo>
                    <a:pt x="-556" y="493530"/>
                    <a:pt x="-3480" y="505218"/>
                    <a:pt x="-251" y="513733"/>
                  </a:cubicBezTo>
                  <a:cubicBezTo>
                    <a:pt x="12255" y="546747"/>
                    <a:pt x="1178" y="579446"/>
                    <a:pt x="-1670" y="611317"/>
                  </a:cubicBezTo>
                  <a:cubicBezTo>
                    <a:pt x="-4404" y="641854"/>
                    <a:pt x="-60" y="671448"/>
                    <a:pt x="-232" y="701442"/>
                  </a:cubicBezTo>
                  <a:cubicBezTo>
                    <a:pt x="-356" y="722378"/>
                    <a:pt x="11303" y="739790"/>
                    <a:pt x="26533" y="754258"/>
                  </a:cubicBezTo>
                  <a:cubicBezTo>
                    <a:pt x="46869" y="773575"/>
                    <a:pt x="90055" y="766012"/>
                    <a:pt x="97504" y="739904"/>
                  </a:cubicBezTo>
                  <a:cubicBezTo>
                    <a:pt x="103086" y="720349"/>
                    <a:pt x="114040" y="703319"/>
                    <a:pt x="119545" y="684488"/>
                  </a:cubicBezTo>
                  <a:cubicBezTo>
                    <a:pt x="127984" y="655665"/>
                    <a:pt x="133918" y="625766"/>
                    <a:pt x="137214" y="595905"/>
                  </a:cubicBezTo>
                  <a:cubicBezTo>
                    <a:pt x="139452" y="575703"/>
                    <a:pt x="144500" y="556376"/>
                    <a:pt x="148444" y="536707"/>
                  </a:cubicBezTo>
                  <a:cubicBezTo>
                    <a:pt x="156797" y="495016"/>
                    <a:pt x="169627" y="454354"/>
                    <a:pt x="172552" y="411387"/>
                  </a:cubicBezTo>
                  <a:cubicBezTo>
                    <a:pt x="173885" y="391813"/>
                    <a:pt x="180448" y="371706"/>
                    <a:pt x="188773" y="353722"/>
                  </a:cubicBezTo>
                  <a:cubicBezTo>
                    <a:pt x="201136" y="326986"/>
                    <a:pt x="203612" y="301497"/>
                    <a:pt x="193392" y="273589"/>
                  </a:cubicBezTo>
                  <a:cubicBezTo>
                    <a:pt x="190354" y="265302"/>
                    <a:pt x="194183" y="254481"/>
                    <a:pt x="195431" y="244899"/>
                  </a:cubicBezTo>
                  <a:cubicBezTo>
                    <a:pt x="195592" y="243594"/>
                    <a:pt x="199107" y="241708"/>
                    <a:pt x="200888" y="241889"/>
                  </a:cubicBezTo>
                  <a:cubicBezTo>
                    <a:pt x="203222" y="242108"/>
                    <a:pt x="206975" y="243785"/>
                    <a:pt x="207337" y="245442"/>
                  </a:cubicBezTo>
                  <a:cubicBezTo>
                    <a:pt x="210032" y="257472"/>
                    <a:pt x="215538" y="270236"/>
                    <a:pt x="213633" y="281685"/>
                  </a:cubicBezTo>
                  <a:cubicBezTo>
                    <a:pt x="206099" y="326976"/>
                    <a:pt x="213957" y="372515"/>
                    <a:pt x="209623" y="417778"/>
                  </a:cubicBezTo>
                  <a:cubicBezTo>
                    <a:pt x="205537" y="460479"/>
                    <a:pt x="203251" y="503360"/>
                    <a:pt x="199231" y="546061"/>
                  </a:cubicBezTo>
                  <a:cubicBezTo>
                    <a:pt x="197583" y="563549"/>
                    <a:pt x="193002" y="580722"/>
                    <a:pt x="190535" y="598153"/>
                  </a:cubicBezTo>
                  <a:cubicBezTo>
                    <a:pt x="186887" y="623947"/>
                    <a:pt x="197878" y="632634"/>
                    <a:pt x="219453" y="626395"/>
                  </a:cubicBezTo>
                  <a:cubicBezTo>
                    <a:pt x="270745" y="611545"/>
                    <a:pt x="324733" y="607535"/>
                    <a:pt x="375062" y="588152"/>
                  </a:cubicBezTo>
                  <a:cubicBezTo>
                    <a:pt x="391360" y="581875"/>
                    <a:pt x="409991" y="581265"/>
                    <a:pt x="427650" y="578684"/>
                  </a:cubicBezTo>
                  <a:cubicBezTo>
                    <a:pt x="480590" y="570950"/>
                    <a:pt x="533530" y="563196"/>
                    <a:pt x="586575" y="556129"/>
                  </a:cubicBezTo>
                  <a:cubicBezTo>
                    <a:pt x="612492" y="552671"/>
                    <a:pt x="635028" y="543099"/>
                    <a:pt x="656545" y="528316"/>
                  </a:cubicBezTo>
                  <a:cubicBezTo>
                    <a:pt x="688388" y="506446"/>
                    <a:pt x="718267" y="483443"/>
                    <a:pt x="734679" y="447372"/>
                  </a:cubicBezTo>
                  <a:cubicBezTo>
                    <a:pt x="736765" y="442800"/>
                    <a:pt x="738222" y="437942"/>
                    <a:pt x="740051" y="433247"/>
                  </a:cubicBezTo>
                  <a:cubicBezTo>
                    <a:pt x="743432" y="424598"/>
                    <a:pt x="738384" y="411863"/>
                    <a:pt x="729831" y="407291"/>
                  </a:cubicBezTo>
                  <a:cubicBezTo>
                    <a:pt x="697865" y="390203"/>
                    <a:pt x="663660" y="380583"/>
                    <a:pt x="627551" y="378754"/>
                  </a:cubicBezTo>
                  <a:cubicBezTo>
                    <a:pt x="607206" y="377725"/>
                    <a:pt x="586765" y="378916"/>
                    <a:pt x="566191" y="378602"/>
                  </a:cubicBezTo>
                  <a:cubicBezTo>
                    <a:pt x="566563" y="378821"/>
                    <a:pt x="567096" y="379535"/>
                    <a:pt x="567639" y="380240"/>
                  </a:cubicBezTo>
                  <a:cubicBezTo>
                    <a:pt x="569277" y="373382"/>
                    <a:pt x="568658" y="364086"/>
                    <a:pt x="573002" y="360133"/>
                  </a:cubicBezTo>
                  <a:cubicBezTo>
                    <a:pt x="584136" y="350027"/>
                    <a:pt x="598195" y="343131"/>
                    <a:pt x="609806" y="333453"/>
                  </a:cubicBezTo>
                  <a:cubicBezTo>
                    <a:pt x="643630" y="305259"/>
                    <a:pt x="666004" y="269198"/>
                    <a:pt x="680558" y="228192"/>
                  </a:cubicBezTo>
                  <a:cubicBezTo>
                    <a:pt x="684606" y="216781"/>
                    <a:pt x="679662" y="201056"/>
                    <a:pt x="670309" y="194255"/>
                  </a:cubicBezTo>
                  <a:cubicBezTo>
                    <a:pt x="666213" y="191273"/>
                    <a:pt x="661517" y="189045"/>
                    <a:pt x="657593" y="185882"/>
                  </a:cubicBezTo>
                  <a:cubicBezTo>
                    <a:pt x="638858" y="170776"/>
                    <a:pt x="618407" y="163470"/>
                    <a:pt x="593861" y="168747"/>
                  </a:cubicBezTo>
                  <a:cubicBezTo>
                    <a:pt x="584146" y="170823"/>
                    <a:pt x="573697" y="170595"/>
                    <a:pt x="563715" y="169776"/>
                  </a:cubicBezTo>
                  <a:cubicBezTo>
                    <a:pt x="560962" y="169557"/>
                    <a:pt x="555771" y="161737"/>
                    <a:pt x="556647" y="160203"/>
                  </a:cubicBezTo>
                  <a:cubicBezTo>
                    <a:pt x="565458" y="144963"/>
                    <a:pt x="576707" y="130999"/>
                    <a:pt x="584536" y="115331"/>
                  </a:cubicBezTo>
                  <a:cubicBezTo>
                    <a:pt x="599081" y="86241"/>
                    <a:pt x="597605" y="56942"/>
                    <a:pt x="579860" y="29025"/>
                  </a:cubicBezTo>
                  <a:cubicBezTo>
                    <a:pt x="571392" y="15699"/>
                    <a:pt x="559409" y="6784"/>
                    <a:pt x="543874" y="2840"/>
                  </a:cubicBezTo>
                  <a:cubicBezTo>
                    <a:pt x="526348" y="-1608"/>
                    <a:pt x="508975" y="-2170"/>
                    <a:pt x="491039" y="1669"/>
                  </a:cubicBezTo>
                  <a:cubicBezTo>
                    <a:pt x="463074" y="7651"/>
                    <a:pt x="437604" y="19071"/>
                    <a:pt x="415839" y="36683"/>
                  </a:cubicBezTo>
                  <a:cubicBezTo>
                    <a:pt x="388378" y="58895"/>
                    <a:pt x="362509" y="83041"/>
                    <a:pt x="336315" y="106749"/>
                  </a:cubicBezTo>
                  <a:cubicBezTo>
                    <a:pt x="311978" y="128770"/>
                    <a:pt x="288375" y="151592"/>
                    <a:pt x="263934" y="173490"/>
                  </a:cubicBezTo>
                  <a:cubicBezTo>
                    <a:pt x="252809" y="183463"/>
                    <a:pt x="243284" y="180625"/>
                    <a:pt x="231654" y="170566"/>
                  </a:cubicBezTo>
                  <a:cubicBezTo>
                    <a:pt x="219548" y="160098"/>
                    <a:pt x="209890" y="166699"/>
                    <a:pt x="207975" y="184444"/>
                  </a:cubicBezTo>
                  <a:cubicBezTo>
                    <a:pt x="207175" y="191893"/>
                    <a:pt x="207327" y="199456"/>
                    <a:pt x="206260" y="206856"/>
                  </a:cubicBezTo>
                  <a:cubicBezTo>
                    <a:pt x="205241" y="213991"/>
                    <a:pt x="193335" y="218648"/>
                    <a:pt x="188677" y="213829"/>
                  </a:cubicBezTo>
                  <a:cubicBezTo>
                    <a:pt x="183410" y="208371"/>
                    <a:pt x="179809" y="200903"/>
                    <a:pt x="173780" y="196693"/>
                  </a:cubicBezTo>
                  <a:cubicBezTo>
                    <a:pt x="134194" y="169099"/>
                    <a:pt x="118335" y="154688"/>
                    <a:pt x="71072" y="205294"/>
                  </a:cubicBezTo>
                  <a:cubicBezTo>
                    <a:pt x="67843" y="208742"/>
                    <a:pt x="63205" y="210895"/>
                    <a:pt x="59175" y="213714"/>
                  </a:cubicBezTo>
                  <a:cubicBezTo>
                    <a:pt x="59109" y="213791"/>
                    <a:pt x="61614" y="211762"/>
                    <a:pt x="61614" y="211762"/>
                  </a:cubicBezTo>
                </a:path>
              </a:pathLst>
            </a:custGeom>
            <a:solidFill>
              <a:srgbClr val="66A64D"/>
            </a:solidFill>
            <a:ln w="953"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7D18C62B-B2FA-FCD8-4635-66A0D8B2CE00}"/>
                </a:ext>
              </a:extLst>
            </p:cNvPr>
            <p:cNvSpPr/>
            <p:nvPr/>
          </p:nvSpPr>
          <p:spPr>
            <a:xfrm flipV="1">
              <a:off x="1959972" y="8508871"/>
              <a:ext cx="467195" cy="597570"/>
            </a:xfrm>
            <a:custGeom>
              <a:avLst/>
              <a:gdLst>
                <a:gd name="connsiteX0" fmla="*/ 242583 w 467195"/>
                <a:gd name="connsiteY0" fmla="*/ 201110 h 597570"/>
                <a:gd name="connsiteX1" fmla="*/ 211017 w 467195"/>
                <a:gd name="connsiteY1" fmla="*/ 181165 h 597570"/>
                <a:gd name="connsiteX2" fmla="*/ 79524 w 467195"/>
                <a:gd name="connsiteY2" fmla="*/ 125386 h 597570"/>
                <a:gd name="connsiteX3" fmla="*/ 49320 w 467195"/>
                <a:gd name="connsiteY3" fmla="*/ 120919 h 597570"/>
                <a:gd name="connsiteX4" fmla="*/ -1543 w 467195"/>
                <a:gd name="connsiteY4" fmla="*/ 173697 h 597570"/>
                <a:gd name="connsiteX5" fmla="*/ 7487 w 467195"/>
                <a:gd name="connsiteY5" fmla="*/ 202148 h 597570"/>
                <a:gd name="connsiteX6" fmla="*/ 37671 w 467195"/>
                <a:gd name="connsiteY6" fmla="*/ 245373 h 597570"/>
                <a:gd name="connsiteX7" fmla="*/ 178508 w 467195"/>
                <a:gd name="connsiteY7" fmla="*/ 372379 h 597570"/>
                <a:gd name="connsiteX8" fmla="*/ 275425 w 467195"/>
                <a:gd name="connsiteY8" fmla="*/ 468029 h 597570"/>
                <a:gd name="connsiteX9" fmla="*/ 301533 w 467195"/>
                <a:gd name="connsiteY9" fmla="*/ 521998 h 597570"/>
                <a:gd name="connsiteX10" fmla="*/ 329079 w 467195"/>
                <a:gd name="connsiteY10" fmla="*/ 583939 h 597570"/>
                <a:gd name="connsiteX11" fmla="*/ 380248 w 467195"/>
                <a:gd name="connsiteY11" fmla="*/ 582405 h 597570"/>
                <a:gd name="connsiteX12" fmla="*/ 391925 w 467195"/>
                <a:gd name="connsiteY12" fmla="*/ 547153 h 597570"/>
                <a:gd name="connsiteX13" fmla="*/ 413804 w 467195"/>
                <a:gd name="connsiteY13" fmla="*/ 436358 h 597570"/>
                <a:gd name="connsiteX14" fmla="*/ 443865 w 467195"/>
                <a:gd name="connsiteY14" fmla="*/ 359463 h 597570"/>
                <a:gd name="connsiteX15" fmla="*/ 456371 w 467195"/>
                <a:gd name="connsiteY15" fmla="*/ 351643 h 597570"/>
                <a:gd name="connsiteX16" fmla="*/ 453981 w 467195"/>
                <a:gd name="connsiteY16" fmla="*/ 353539 h 597570"/>
                <a:gd name="connsiteX17" fmla="*/ 395602 w 467195"/>
                <a:gd name="connsiteY17" fmla="*/ 91392 h 597570"/>
                <a:gd name="connsiteX18" fmla="*/ 357635 w 467195"/>
                <a:gd name="connsiteY18" fmla="*/ 44062 h 597570"/>
                <a:gd name="connsiteX19" fmla="*/ 293418 w 467195"/>
                <a:gd name="connsiteY19" fmla="*/ 6467 h 597570"/>
                <a:gd name="connsiteX20" fmla="*/ 263404 w 467195"/>
                <a:gd name="connsiteY20" fmla="*/ 961 h 597570"/>
                <a:gd name="connsiteX21" fmla="*/ 199835 w 467195"/>
                <a:gd name="connsiteY21" fmla="*/ 30308 h 597570"/>
                <a:gd name="connsiteX22" fmla="*/ 193339 w 467195"/>
                <a:gd name="connsiteY22" fmla="*/ 66417 h 597570"/>
                <a:gd name="connsiteX23" fmla="*/ 233458 w 467195"/>
                <a:gd name="connsiteY23" fmla="*/ 163277 h 597570"/>
                <a:gd name="connsiteX24" fmla="*/ 247841 w 467195"/>
                <a:gd name="connsiteY24" fmla="*/ 197233 h 597570"/>
                <a:gd name="connsiteX25" fmla="*/ 256261 w 467195"/>
                <a:gd name="connsiteY25" fmla="*/ 206339 h 597570"/>
                <a:gd name="connsiteX26" fmla="*/ 248164 w 467195"/>
                <a:gd name="connsiteY26" fmla="*/ 212007 h 597570"/>
                <a:gd name="connsiteX27" fmla="*/ 242583 w 467195"/>
                <a:gd name="connsiteY27" fmla="*/ 201110 h 59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7195" h="597570">
                  <a:moveTo>
                    <a:pt x="242583" y="201110"/>
                  </a:moveTo>
                  <a:cubicBezTo>
                    <a:pt x="229172" y="198919"/>
                    <a:pt x="220790" y="189147"/>
                    <a:pt x="211017" y="181165"/>
                  </a:cubicBezTo>
                  <a:cubicBezTo>
                    <a:pt x="172726" y="149884"/>
                    <a:pt x="129054" y="130825"/>
                    <a:pt x="79524" y="125386"/>
                  </a:cubicBezTo>
                  <a:cubicBezTo>
                    <a:pt x="69418" y="124281"/>
                    <a:pt x="59369" y="122538"/>
                    <a:pt x="49320" y="120919"/>
                  </a:cubicBezTo>
                  <a:cubicBezTo>
                    <a:pt x="9373" y="114499"/>
                    <a:pt x="-5143" y="132739"/>
                    <a:pt x="-1543" y="173697"/>
                  </a:cubicBezTo>
                  <a:cubicBezTo>
                    <a:pt x="-686" y="183422"/>
                    <a:pt x="2572" y="193690"/>
                    <a:pt x="7487" y="202148"/>
                  </a:cubicBezTo>
                  <a:cubicBezTo>
                    <a:pt x="16316" y="217322"/>
                    <a:pt x="25003" y="233676"/>
                    <a:pt x="37671" y="245373"/>
                  </a:cubicBezTo>
                  <a:cubicBezTo>
                    <a:pt x="84106" y="288273"/>
                    <a:pt x="124930" y="337537"/>
                    <a:pt x="178508" y="372379"/>
                  </a:cubicBezTo>
                  <a:cubicBezTo>
                    <a:pt x="217675" y="397858"/>
                    <a:pt x="247193" y="432472"/>
                    <a:pt x="275425" y="468029"/>
                  </a:cubicBezTo>
                  <a:cubicBezTo>
                    <a:pt x="287588" y="483345"/>
                    <a:pt x="293294" y="503738"/>
                    <a:pt x="301533" y="521998"/>
                  </a:cubicBezTo>
                  <a:cubicBezTo>
                    <a:pt x="310829" y="542600"/>
                    <a:pt x="318459" y="564041"/>
                    <a:pt x="329079" y="583939"/>
                  </a:cubicBezTo>
                  <a:cubicBezTo>
                    <a:pt x="338747" y="602065"/>
                    <a:pt x="370513" y="600950"/>
                    <a:pt x="380248" y="582405"/>
                  </a:cubicBezTo>
                  <a:cubicBezTo>
                    <a:pt x="385944" y="571566"/>
                    <a:pt x="389439" y="559231"/>
                    <a:pt x="391925" y="547153"/>
                  </a:cubicBezTo>
                  <a:cubicBezTo>
                    <a:pt x="399536" y="510272"/>
                    <a:pt x="404308" y="472715"/>
                    <a:pt x="413804" y="436358"/>
                  </a:cubicBezTo>
                  <a:cubicBezTo>
                    <a:pt x="420719" y="409907"/>
                    <a:pt x="433054" y="384800"/>
                    <a:pt x="443865" y="359463"/>
                  </a:cubicBezTo>
                  <a:cubicBezTo>
                    <a:pt x="445437" y="355796"/>
                    <a:pt x="452047" y="354243"/>
                    <a:pt x="456371" y="351643"/>
                  </a:cubicBezTo>
                  <a:cubicBezTo>
                    <a:pt x="456419" y="351576"/>
                    <a:pt x="453923" y="353605"/>
                    <a:pt x="453981" y="353539"/>
                  </a:cubicBezTo>
                  <a:cubicBezTo>
                    <a:pt x="482594" y="255812"/>
                    <a:pt x="453590" y="170420"/>
                    <a:pt x="395602" y="91392"/>
                  </a:cubicBezTo>
                  <a:cubicBezTo>
                    <a:pt x="383657" y="75104"/>
                    <a:pt x="370865" y="59359"/>
                    <a:pt x="357635" y="44062"/>
                  </a:cubicBezTo>
                  <a:cubicBezTo>
                    <a:pt x="340662" y="24450"/>
                    <a:pt x="320240" y="10058"/>
                    <a:pt x="293418" y="6467"/>
                  </a:cubicBezTo>
                  <a:cubicBezTo>
                    <a:pt x="283350" y="5124"/>
                    <a:pt x="273463" y="2428"/>
                    <a:pt x="263404" y="961"/>
                  </a:cubicBezTo>
                  <a:cubicBezTo>
                    <a:pt x="234401" y="-3268"/>
                    <a:pt x="220504" y="-811"/>
                    <a:pt x="199835" y="30308"/>
                  </a:cubicBezTo>
                  <a:cubicBezTo>
                    <a:pt x="192624" y="41166"/>
                    <a:pt x="189929" y="53977"/>
                    <a:pt x="193339" y="66417"/>
                  </a:cubicBezTo>
                  <a:cubicBezTo>
                    <a:pt x="202626" y="100250"/>
                    <a:pt x="208893" y="135330"/>
                    <a:pt x="233458" y="163277"/>
                  </a:cubicBezTo>
                  <a:cubicBezTo>
                    <a:pt x="241745" y="172697"/>
                    <a:pt x="248498" y="183679"/>
                    <a:pt x="247841" y="197233"/>
                  </a:cubicBezTo>
                  <a:cubicBezTo>
                    <a:pt x="250641" y="200281"/>
                    <a:pt x="253451" y="203310"/>
                    <a:pt x="256261" y="206339"/>
                  </a:cubicBezTo>
                  <a:cubicBezTo>
                    <a:pt x="253565" y="208225"/>
                    <a:pt x="250870" y="210121"/>
                    <a:pt x="248164" y="212007"/>
                  </a:cubicBezTo>
                  <a:cubicBezTo>
                    <a:pt x="246307" y="208368"/>
                    <a:pt x="244440" y="204739"/>
                    <a:pt x="242583" y="201110"/>
                  </a:cubicBezTo>
                </a:path>
              </a:pathLst>
            </a:custGeom>
            <a:solidFill>
              <a:srgbClr val="66A64D"/>
            </a:solidFill>
            <a:ln w="953"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7CBC7977-F3E3-EC0F-6546-8EC03BBD9581}"/>
                </a:ext>
              </a:extLst>
            </p:cNvPr>
            <p:cNvSpPr/>
            <p:nvPr/>
          </p:nvSpPr>
          <p:spPr>
            <a:xfrm flipV="1">
              <a:off x="1721788" y="8385701"/>
              <a:ext cx="592952" cy="312046"/>
            </a:xfrm>
            <a:custGeom>
              <a:avLst/>
              <a:gdLst>
                <a:gd name="connsiteX0" fmla="*/ 471065 w 592952"/>
                <a:gd name="connsiteY0" fmla="*/ 88174 h 312046"/>
                <a:gd name="connsiteX1" fmla="*/ 452577 w 592952"/>
                <a:gd name="connsiteY1" fmla="*/ 75353 h 312046"/>
                <a:gd name="connsiteX2" fmla="*/ 227148 w 592952"/>
                <a:gd name="connsiteY2" fmla="*/ -856 h 312046"/>
                <a:gd name="connsiteX3" fmla="*/ 219528 w 592952"/>
                <a:gd name="connsiteY3" fmla="*/ -152 h 312046"/>
                <a:gd name="connsiteX4" fmla="*/ 14027 w 592952"/>
                <a:gd name="connsiteY4" fmla="*/ 132903 h 312046"/>
                <a:gd name="connsiteX5" fmla="*/ -1756 w 592952"/>
                <a:gd name="connsiteY5" fmla="*/ 182776 h 312046"/>
                <a:gd name="connsiteX6" fmla="*/ 5911 w 592952"/>
                <a:gd name="connsiteY6" fmla="*/ 273302 h 312046"/>
                <a:gd name="connsiteX7" fmla="*/ 27142 w 592952"/>
                <a:gd name="connsiteY7" fmla="*/ 283103 h 312046"/>
                <a:gd name="connsiteX8" fmla="*/ 186743 w 592952"/>
                <a:gd name="connsiteY8" fmla="*/ 294028 h 312046"/>
                <a:gd name="connsiteX9" fmla="*/ 263124 w 592952"/>
                <a:gd name="connsiteY9" fmla="*/ 293819 h 312046"/>
                <a:gd name="connsiteX10" fmla="*/ 301320 w 592952"/>
                <a:gd name="connsiteY10" fmla="*/ 296790 h 312046"/>
                <a:gd name="connsiteX11" fmla="*/ 423382 w 592952"/>
                <a:gd name="connsiteY11" fmla="*/ 306582 h 312046"/>
                <a:gd name="connsiteX12" fmla="*/ 568296 w 592952"/>
                <a:gd name="connsiteY12" fmla="*/ 307192 h 312046"/>
                <a:gd name="connsiteX13" fmla="*/ 581545 w 592952"/>
                <a:gd name="connsiteY13" fmla="*/ 300438 h 312046"/>
                <a:gd name="connsiteX14" fmla="*/ 590899 w 592952"/>
                <a:gd name="connsiteY14" fmla="*/ 281455 h 312046"/>
                <a:gd name="connsiteX15" fmla="*/ 576402 w 592952"/>
                <a:gd name="connsiteY15" fmla="*/ 246946 h 312046"/>
                <a:gd name="connsiteX16" fmla="*/ 470541 w 592952"/>
                <a:gd name="connsiteY16" fmla="*/ 89003 h 31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2952" h="312046">
                  <a:moveTo>
                    <a:pt x="471065" y="88174"/>
                  </a:moveTo>
                  <a:cubicBezTo>
                    <a:pt x="464864" y="83945"/>
                    <a:pt x="457834" y="80525"/>
                    <a:pt x="452577" y="75353"/>
                  </a:cubicBezTo>
                  <a:cubicBezTo>
                    <a:pt x="389807" y="13631"/>
                    <a:pt x="311445" y="-2218"/>
                    <a:pt x="227148" y="-856"/>
                  </a:cubicBezTo>
                  <a:cubicBezTo>
                    <a:pt x="224596" y="-818"/>
                    <a:pt x="222024" y="-628"/>
                    <a:pt x="219528" y="-152"/>
                  </a:cubicBezTo>
                  <a:cubicBezTo>
                    <a:pt x="132679" y="16565"/>
                    <a:pt x="64233" y="61037"/>
                    <a:pt x="14027" y="132903"/>
                  </a:cubicBezTo>
                  <a:cubicBezTo>
                    <a:pt x="3549" y="147896"/>
                    <a:pt x="-1213" y="164707"/>
                    <a:pt x="-1756" y="182776"/>
                  </a:cubicBezTo>
                  <a:cubicBezTo>
                    <a:pt x="-2661" y="213132"/>
                    <a:pt x="587" y="243127"/>
                    <a:pt x="5911" y="273302"/>
                  </a:cubicBezTo>
                  <a:cubicBezTo>
                    <a:pt x="13493" y="276893"/>
                    <a:pt x="19980" y="281493"/>
                    <a:pt x="27142" y="283103"/>
                  </a:cubicBezTo>
                  <a:cubicBezTo>
                    <a:pt x="79759" y="294923"/>
                    <a:pt x="132899" y="301781"/>
                    <a:pt x="186743" y="294028"/>
                  </a:cubicBezTo>
                  <a:cubicBezTo>
                    <a:pt x="212327" y="290351"/>
                    <a:pt x="237607" y="290580"/>
                    <a:pt x="263124" y="293819"/>
                  </a:cubicBezTo>
                  <a:cubicBezTo>
                    <a:pt x="275802" y="295428"/>
                    <a:pt x="288747" y="297810"/>
                    <a:pt x="301320" y="296790"/>
                  </a:cubicBezTo>
                  <a:cubicBezTo>
                    <a:pt x="342620" y="293466"/>
                    <a:pt x="383035" y="300296"/>
                    <a:pt x="423382" y="306582"/>
                  </a:cubicBezTo>
                  <a:cubicBezTo>
                    <a:pt x="471817" y="314126"/>
                    <a:pt x="520023" y="310744"/>
                    <a:pt x="568296" y="307192"/>
                  </a:cubicBezTo>
                  <a:cubicBezTo>
                    <a:pt x="572973" y="306849"/>
                    <a:pt x="578697" y="303991"/>
                    <a:pt x="581545" y="300438"/>
                  </a:cubicBezTo>
                  <a:cubicBezTo>
                    <a:pt x="586003" y="294895"/>
                    <a:pt x="592070" y="287018"/>
                    <a:pt x="590899" y="281455"/>
                  </a:cubicBezTo>
                  <a:cubicBezTo>
                    <a:pt x="588365" y="269444"/>
                    <a:pt x="583212" y="257300"/>
                    <a:pt x="576402" y="246946"/>
                  </a:cubicBezTo>
                  <a:cubicBezTo>
                    <a:pt x="541588" y="193987"/>
                    <a:pt x="505917" y="141590"/>
                    <a:pt x="470541" y="89003"/>
                  </a:cubicBezTo>
                </a:path>
              </a:pathLst>
            </a:custGeom>
            <a:solidFill>
              <a:srgbClr val="66A64D"/>
            </a:solidFill>
            <a:ln w="953"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4656EC57-1EC4-BF08-10BE-12ECBD3E09DE}"/>
                </a:ext>
              </a:extLst>
            </p:cNvPr>
            <p:cNvSpPr/>
            <p:nvPr/>
          </p:nvSpPr>
          <p:spPr>
            <a:xfrm flipV="1">
              <a:off x="2732622" y="8019884"/>
              <a:ext cx="612056" cy="390839"/>
            </a:xfrm>
            <a:custGeom>
              <a:avLst/>
              <a:gdLst>
                <a:gd name="connsiteX0" fmla="*/ 605886 w 612056"/>
                <a:gd name="connsiteY0" fmla="*/ 253320 h 390839"/>
                <a:gd name="connsiteX1" fmla="*/ 608563 w 612056"/>
                <a:gd name="connsiteY1" fmla="*/ 163547 h 390839"/>
                <a:gd name="connsiteX2" fmla="*/ 576025 w 612056"/>
                <a:gd name="connsiteY2" fmla="*/ 63534 h 390839"/>
                <a:gd name="connsiteX3" fmla="*/ 542555 w 612056"/>
                <a:gd name="connsiteY3" fmla="*/ 22863 h 390839"/>
                <a:gd name="connsiteX4" fmla="*/ 480004 w 612056"/>
                <a:gd name="connsiteY4" fmla="*/ -1302 h 390839"/>
                <a:gd name="connsiteX5" fmla="*/ 351045 w 612056"/>
                <a:gd name="connsiteY5" fmla="*/ 5003 h 390839"/>
                <a:gd name="connsiteX6" fmla="*/ 98690 w 612056"/>
                <a:gd name="connsiteY6" fmla="*/ 60782 h 390839"/>
                <a:gd name="connsiteX7" fmla="*/ 9535 w 612056"/>
                <a:gd name="connsiteY7" fmla="*/ 77393 h 390839"/>
                <a:gd name="connsiteX8" fmla="*/ -1075 w 612056"/>
                <a:gd name="connsiteY8" fmla="*/ 86594 h 390839"/>
                <a:gd name="connsiteX9" fmla="*/ 5840 w 612056"/>
                <a:gd name="connsiteY9" fmla="*/ 105159 h 390839"/>
                <a:gd name="connsiteX10" fmla="*/ 12669 w 612056"/>
                <a:gd name="connsiteY10" fmla="*/ 108569 h 390839"/>
                <a:gd name="connsiteX11" fmla="*/ 46816 w 612056"/>
                <a:gd name="connsiteY11" fmla="*/ 125361 h 390839"/>
                <a:gd name="connsiteX12" fmla="*/ 157859 w 612056"/>
                <a:gd name="connsiteY12" fmla="*/ 176015 h 390839"/>
                <a:gd name="connsiteX13" fmla="*/ 249270 w 612056"/>
                <a:gd name="connsiteY13" fmla="*/ 214296 h 390839"/>
                <a:gd name="connsiteX14" fmla="*/ 322937 w 612056"/>
                <a:gd name="connsiteY14" fmla="*/ 253758 h 390839"/>
                <a:gd name="connsiteX15" fmla="*/ 382106 w 612056"/>
                <a:gd name="connsiteY15" fmla="*/ 300926 h 390839"/>
                <a:gd name="connsiteX16" fmla="*/ 434122 w 612056"/>
                <a:gd name="connsiteY16" fmla="*/ 344217 h 390839"/>
                <a:gd name="connsiteX17" fmla="*/ 491243 w 612056"/>
                <a:gd name="connsiteY17" fmla="*/ 380412 h 390839"/>
                <a:gd name="connsiteX18" fmla="*/ 573673 w 612056"/>
                <a:gd name="connsiteY18" fmla="*/ 346665 h 390839"/>
                <a:gd name="connsiteX19" fmla="*/ 599333 w 612056"/>
                <a:gd name="connsiteY19" fmla="*/ 275704 h 390839"/>
                <a:gd name="connsiteX20" fmla="*/ 605886 w 612056"/>
                <a:gd name="connsiteY20" fmla="*/ 253320 h 39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2056" h="390839">
                  <a:moveTo>
                    <a:pt x="605886" y="253320"/>
                  </a:moveTo>
                  <a:cubicBezTo>
                    <a:pt x="606982" y="223792"/>
                    <a:pt x="610630" y="193484"/>
                    <a:pt x="608563" y="163547"/>
                  </a:cubicBezTo>
                  <a:cubicBezTo>
                    <a:pt x="606124" y="128181"/>
                    <a:pt x="589703" y="95948"/>
                    <a:pt x="576025" y="63534"/>
                  </a:cubicBezTo>
                  <a:cubicBezTo>
                    <a:pt x="569101" y="47132"/>
                    <a:pt x="556023" y="34912"/>
                    <a:pt x="542555" y="22863"/>
                  </a:cubicBezTo>
                  <a:cubicBezTo>
                    <a:pt x="524390" y="6623"/>
                    <a:pt x="503502" y="-1731"/>
                    <a:pt x="480004" y="-1302"/>
                  </a:cubicBezTo>
                  <a:cubicBezTo>
                    <a:pt x="436951" y="-502"/>
                    <a:pt x="393250" y="-1817"/>
                    <a:pt x="351045" y="5003"/>
                  </a:cubicBezTo>
                  <a:cubicBezTo>
                    <a:pt x="265958" y="18767"/>
                    <a:pt x="181309" y="36045"/>
                    <a:pt x="98690" y="60782"/>
                  </a:cubicBezTo>
                  <a:cubicBezTo>
                    <a:pt x="69333" y="69573"/>
                    <a:pt x="40806" y="79146"/>
                    <a:pt x="9535" y="77393"/>
                  </a:cubicBezTo>
                  <a:cubicBezTo>
                    <a:pt x="6135" y="77193"/>
                    <a:pt x="1944" y="82937"/>
                    <a:pt x="-1075" y="86594"/>
                  </a:cubicBezTo>
                  <a:cubicBezTo>
                    <a:pt x="-5333" y="91738"/>
                    <a:pt x="-1618" y="101092"/>
                    <a:pt x="5840" y="105159"/>
                  </a:cubicBezTo>
                  <a:cubicBezTo>
                    <a:pt x="8069" y="106378"/>
                    <a:pt x="10393" y="107454"/>
                    <a:pt x="12669" y="108569"/>
                  </a:cubicBezTo>
                  <a:cubicBezTo>
                    <a:pt x="24042" y="114188"/>
                    <a:pt x="35301" y="120056"/>
                    <a:pt x="46816" y="125361"/>
                  </a:cubicBezTo>
                  <a:cubicBezTo>
                    <a:pt x="83764" y="142401"/>
                    <a:pt x="120645" y="159565"/>
                    <a:pt x="157859" y="176015"/>
                  </a:cubicBezTo>
                  <a:cubicBezTo>
                    <a:pt x="188072" y="189369"/>
                    <a:pt x="218390" y="202580"/>
                    <a:pt x="249270" y="214296"/>
                  </a:cubicBezTo>
                  <a:cubicBezTo>
                    <a:pt x="275693" y="224335"/>
                    <a:pt x="300486" y="236842"/>
                    <a:pt x="322937" y="253758"/>
                  </a:cubicBezTo>
                  <a:cubicBezTo>
                    <a:pt x="343139" y="268989"/>
                    <a:pt x="365761" y="282305"/>
                    <a:pt x="382106" y="300926"/>
                  </a:cubicBezTo>
                  <a:cubicBezTo>
                    <a:pt x="397441" y="318395"/>
                    <a:pt x="420416" y="324653"/>
                    <a:pt x="434122" y="344217"/>
                  </a:cubicBezTo>
                  <a:cubicBezTo>
                    <a:pt x="447295" y="363048"/>
                    <a:pt x="469984" y="372192"/>
                    <a:pt x="491243" y="380412"/>
                  </a:cubicBezTo>
                  <a:cubicBezTo>
                    <a:pt x="537583" y="398338"/>
                    <a:pt x="554966" y="391175"/>
                    <a:pt x="573673" y="346665"/>
                  </a:cubicBezTo>
                  <a:cubicBezTo>
                    <a:pt x="583398" y="323500"/>
                    <a:pt x="590999" y="299431"/>
                    <a:pt x="599333" y="275704"/>
                  </a:cubicBezTo>
                  <a:cubicBezTo>
                    <a:pt x="601819" y="268608"/>
                    <a:pt x="603581" y="261264"/>
                    <a:pt x="605886" y="253320"/>
                  </a:cubicBezTo>
                </a:path>
              </a:pathLst>
            </a:custGeom>
            <a:solidFill>
              <a:srgbClr val="66A64D"/>
            </a:solidFill>
            <a:ln w="953" cap="flat">
              <a:noFill/>
              <a:prstDash val="solid"/>
              <a:miter/>
            </a:ln>
          </p:spPr>
          <p:txBody>
            <a:bodyPr rtlCol="0" anchor="ctr"/>
            <a:lstStyle/>
            <a:p>
              <a:endParaRPr lang="en-IN" dirty="0"/>
            </a:p>
          </p:txBody>
        </p:sp>
        <p:sp>
          <p:nvSpPr>
            <p:cNvPr id="32" name="Freeform: Shape 31">
              <a:extLst>
                <a:ext uri="{FF2B5EF4-FFF2-40B4-BE49-F238E27FC236}">
                  <a16:creationId xmlns:a16="http://schemas.microsoft.com/office/drawing/2014/main" id="{364B89F7-4B6B-FB98-F1B9-56BD51C1790C}"/>
                </a:ext>
              </a:extLst>
            </p:cNvPr>
            <p:cNvSpPr/>
            <p:nvPr/>
          </p:nvSpPr>
          <p:spPr>
            <a:xfrm flipV="1">
              <a:off x="2451420" y="7312495"/>
              <a:ext cx="304403" cy="571966"/>
            </a:xfrm>
            <a:custGeom>
              <a:avLst/>
              <a:gdLst>
                <a:gd name="connsiteX0" fmla="*/ 11837 w 304403"/>
                <a:gd name="connsiteY0" fmla="*/ -1253 h 571966"/>
                <a:gd name="connsiteX1" fmla="*/ -2422 w 304403"/>
                <a:gd name="connsiteY1" fmla="*/ 13425 h 571966"/>
                <a:gd name="connsiteX2" fmla="*/ 38669 w 304403"/>
                <a:gd name="connsiteY2" fmla="*/ 259494 h 571966"/>
                <a:gd name="connsiteX3" fmla="*/ 110707 w 304403"/>
                <a:gd name="connsiteY3" fmla="*/ 409627 h 571966"/>
                <a:gd name="connsiteX4" fmla="*/ 187097 w 304403"/>
                <a:gd name="connsiteY4" fmla="*/ 504305 h 571966"/>
                <a:gd name="connsiteX5" fmla="*/ 288824 w 304403"/>
                <a:gd name="connsiteY5" fmla="*/ 569685 h 571966"/>
                <a:gd name="connsiteX6" fmla="*/ 301864 w 304403"/>
                <a:gd name="connsiteY6" fmla="*/ 565180 h 571966"/>
                <a:gd name="connsiteX7" fmla="*/ 299711 w 304403"/>
                <a:gd name="connsiteY7" fmla="*/ 558331 h 571966"/>
                <a:gd name="connsiteX8" fmla="*/ 283395 w 304403"/>
                <a:gd name="connsiteY8" fmla="*/ 542900 h 571966"/>
                <a:gd name="connsiteX9" fmla="*/ 258306 w 304403"/>
                <a:gd name="connsiteY9" fmla="*/ 525489 h 571966"/>
                <a:gd name="connsiteX10" fmla="*/ 149635 w 304403"/>
                <a:gd name="connsiteY10" fmla="*/ 409522 h 571966"/>
                <a:gd name="connsiteX11" fmla="*/ 116622 w 304403"/>
                <a:gd name="connsiteY11" fmla="*/ 358525 h 571966"/>
                <a:gd name="connsiteX12" fmla="*/ 73169 w 304403"/>
                <a:gd name="connsiteY12" fmla="*/ 261951 h 571966"/>
                <a:gd name="connsiteX13" fmla="*/ 35983 w 304403"/>
                <a:gd name="connsiteY13" fmla="*/ 38647 h 571966"/>
                <a:gd name="connsiteX14" fmla="*/ 25277 w 304403"/>
                <a:gd name="connsiteY14" fmla="*/ 3328 h 571966"/>
                <a:gd name="connsiteX15" fmla="*/ 11837 w 304403"/>
                <a:gd name="connsiteY15" fmla="*/ -1253 h 57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403" h="571966">
                  <a:moveTo>
                    <a:pt x="11837" y="-1253"/>
                  </a:moveTo>
                  <a:cubicBezTo>
                    <a:pt x="3084" y="471"/>
                    <a:pt x="-3003" y="6643"/>
                    <a:pt x="-2422" y="13425"/>
                  </a:cubicBezTo>
                  <a:cubicBezTo>
                    <a:pt x="4674" y="96502"/>
                    <a:pt x="17057" y="178779"/>
                    <a:pt x="38669" y="259494"/>
                  </a:cubicBezTo>
                  <a:cubicBezTo>
                    <a:pt x="53214" y="313786"/>
                    <a:pt x="81608" y="362106"/>
                    <a:pt x="110707" y="409627"/>
                  </a:cubicBezTo>
                  <a:cubicBezTo>
                    <a:pt x="131890" y="444231"/>
                    <a:pt x="158217" y="475482"/>
                    <a:pt x="187097" y="504305"/>
                  </a:cubicBezTo>
                  <a:cubicBezTo>
                    <a:pt x="216167" y="533318"/>
                    <a:pt x="250315" y="555035"/>
                    <a:pt x="288824" y="569685"/>
                  </a:cubicBezTo>
                  <a:cubicBezTo>
                    <a:pt x="292186" y="570961"/>
                    <a:pt x="297654" y="567170"/>
                    <a:pt x="301864" y="565180"/>
                  </a:cubicBezTo>
                  <a:cubicBezTo>
                    <a:pt x="302235" y="565008"/>
                    <a:pt x="301273" y="559988"/>
                    <a:pt x="299711" y="558331"/>
                  </a:cubicBezTo>
                  <a:cubicBezTo>
                    <a:pt x="294606" y="552873"/>
                    <a:pt x="289300" y="547463"/>
                    <a:pt x="283395" y="542900"/>
                  </a:cubicBezTo>
                  <a:cubicBezTo>
                    <a:pt x="275356" y="536681"/>
                    <a:pt x="266631" y="531337"/>
                    <a:pt x="258306" y="525489"/>
                  </a:cubicBezTo>
                  <a:cubicBezTo>
                    <a:pt x="213958" y="494275"/>
                    <a:pt x="177848" y="455556"/>
                    <a:pt x="149635" y="409522"/>
                  </a:cubicBezTo>
                  <a:cubicBezTo>
                    <a:pt x="139063" y="392263"/>
                    <a:pt x="127175" y="375794"/>
                    <a:pt x="116622" y="358525"/>
                  </a:cubicBezTo>
                  <a:cubicBezTo>
                    <a:pt x="98067" y="328159"/>
                    <a:pt x="83894" y="296051"/>
                    <a:pt x="73169" y="261951"/>
                  </a:cubicBezTo>
                  <a:cubicBezTo>
                    <a:pt x="50223" y="189047"/>
                    <a:pt x="39221" y="114533"/>
                    <a:pt x="35983" y="38647"/>
                  </a:cubicBezTo>
                  <a:cubicBezTo>
                    <a:pt x="35440" y="25960"/>
                    <a:pt x="34411" y="13663"/>
                    <a:pt x="25277" y="3328"/>
                  </a:cubicBezTo>
                  <a:cubicBezTo>
                    <a:pt x="21343" y="-1129"/>
                    <a:pt x="17600" y="-3292"/>
                    <a:pt x="11837" y="-1253"/>
                  </a:cubicBezTo>
                </a:path>
              </a:pathLst>
            </a:custGeom>
            <a:solidFill>
              <a:srgbClr val="66A64D"/>
            </a:solidFill>
            <a:ln w="953"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925397A7-5170-16B2-3D2C-0DDE273C1A98}"/>
                </a:ext>
              </a:extLst>
            </p:cNvPr>
            <p:cNvSpPr/>
            <p:nvPr/>
          </p:nvSpPr>
          <p:spPr>
            <a:xfrm flipV="1">
              <a:off x="1653015" y="7551107"/>
              <a:ext cx="66810" cy="60457"/>
            </a:xfrm>
            <a:custGeom>
              <a:avLst/>
              <a:gdLst>
                <a:gd name="connsiteX0" fmla="*/ 3931 w 66810"/>
                <a:gd name="connsiteY0" fmla="*/ 56338 h 60457"/>
                <a:gd name="connsiteX1" fmla="*/ 65215 w 66810"/>
                <a:gd name="connsiteY1" fmla="*/ 12485 h 60457"/>
                <a:gd name="connsiteX2" fmla="*/ 60338 w 66810"/>
                <a:gd name="connsiteY2" fmla="*/ -822 h 60457"/>
                <a:gd name="connsiteX3" fmla="*/ 38717 w 66810"/>
                <a:gd name="connsiteY3" fmla="*/ 112 h 60457"/>
                <a:gd name="connsiteX4" fmla="*/ -536 w 66810"/>
                <a:gd name="connsiteY4" fmla="*/ 43698 h 60457"/>
                <a:gd name="connsiteX5" fmla="*/ 3931 w 66810"/>
                <a:gd name="connsiteY5" fmla="*/ 56338 h 6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10" h="60457">
                  <a:moveTo>
                    <a:pt x="3931" y="56338"/>
                  </a:moveTo>
                  <a:cubicBezTo>
                    <a:pt x="38859" y="64949"/>
                    <a:pt x="65510" y="46070"/>
                    <a:pt x="65215" y="12485"/>
                  </a:cubicBezTo>
                  <a:cubicBezTo>
                    <a:pt x="65177" y="7818"/>
                    <a:pt x="62910" y="-240"/>
                    <a:pt x="60338" y="-822"/>
                  </a:cubicBezTo>
                  <a:cubicBezTo>
                    <a:pt x="53452" y="-2355"/>
                    <a:pt x="44755" y="-2850"/>
                    <a:pt x="38717" y="112"/>
                  </a:cubicBezTo>
                  <a:cubicBezTo>
                    <a:pt x="20057" y="9246"/>
                    <a:pt x="6789" y="24001"/>
                    <a:pt x="-536" y="43698"/>
                  </a:cubicBezTo>
                  <a:cubicBezTo>
                    <a:pt x="-2670" y="49423"/>
                    <a:pt x="-1765" y="53424"/>
                    <a:pt x="3931" y="56338"/>
                  </a:cubicBezTo>
                </a:path>
              </a:pathLst>
            </a:custGeom>
            <a:solidFill>
              <a:srgbClr val="66A64D"/>
            </a:solidFill>
            <a:ln w="953"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CC5BB575-E079-6C45-A325-FA14CCB40BAD}"/>
                </a:ext>
              </a:extLst>
            </p:cNvPr>
            <p:cNvSpPr/>
            <p:nvPr/>
          </p:nvSpPr>
          <p:spPr>
            <a:xfrm flipV="1">
              <a:off x="2784052" y="7263472"/>
              <a:ext cx="51690" cy="64339"/>
            </a:xfrm>
            <a:custGeom>
              <a:avLst/>
              <a:gdLst>
                <a:gd name="connsiteX0" fmla="*/ -2655 w 51690"/>
                <a:gd name="connsiteY0" fmla="*/ 26668 h 64339"/>
                <a:gd name="connsiteX1" fmla="*/ 11347 w 51690"/>
                <a:gd name="connsiteY1" fmla="*/ 51795 h 64339"/>
                <a:gd name="connsiteX2" fmla="*/ 29597 w 51690"/>
                <a:gd name="connsiteY2" fmla="*/ 61778 h 64339"/>
                <a:gd name="connsiteX3" fmla="*/ 48923 w 51690"/>
                <a:gd name="connsiteY3" fmla="*/ 41004 h 64339"/>
                <a:gd name="connsiteX4" fmla="*/ 47304 w 51690"/>
                <a:gd name="connsiteY4" fmla="*/ 11123 h 64339"/>
                <a:gd name="connsiteX5" fmla="*/ 24120 w 51690"/>
                <a:gd name="connsiteY5" fmla="*/ -1126 h 64339"/>
                <a:gd name="connsiteX6" fmla="*/ -2655 w 51690"/>
                <a:gd name="connsiteY6" fmla="*/ 26668 h 6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90" h="64339">
                  <a:moveTo>
                    <a:pt x="-2655" y="26668"/>
                  </a:moveTo>
                  <a:cubicBezTo>
                    <a:pt x="1565" y="34288"/>
                    <a:pt x="6213" y="43185"/>
                    <a:pt x="11347" y="51795"/>
                  </a:cubicBezTo>
                  <a:cubicBezTo>
                    <a:pt x="15347" y="58510"/>
                    <a:pt x="21329" y="62949"/>
                    <a:pt x="29597" y="61778"/>
                  </a:cubicBezTo>
                  <a:cubicBezTo>
                    <a:pt x="38722" y="60501"/>
                    <a:pt x="48551" y="50414"/>
                    <a:pt x="48923" y="41004"/>
                  </a:cubicBezTo>
                  <a:cubicBezTo>
                    <a:pt x="49313" y="31078"/>
                    <a:pt x="48666" y="20991"/>
                    <a:pt x="47304" y="11123"/>
                  </a:cubicBezTo>
                  <a:cubicBezTo>
                    <a:pt x="45885" y="855"/>
                    <a:pt x="33340" y="-5117"/>
                    <a:pt x="24120" y="-1126"/>
                  </a:cubicBezTo>
                  <a:cubicBezTo>
                    <a:pt x="11918" y="4170"/>
                    <a:pt x="3050" y="12524"/>
                    <a:pt x="-2655" y="26668"/>
                  </a:cubicBezTo>
                </a:path>
              </a:pathLst>
            </a:custGeom>
            <a:solidFill>
              <a:srgbClr val="66A64D"/>
            </a:solidFill>
            <a:ln w="953"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3B409EF7-504F-2A7A-443C-37A2DC307643}"/>
                </a:ext>
              </a:extLst>
            </p:cNvPr>
            <p:cNvSpPr/>
            <p:nvPr/>
          </p:nvSpPr>
          <p:spPr>
            <a:xfrm flipV="1">
              <a:off x="2194245" y="8603913"/>
              <a:ext cx="21821" cy="4679"/>
            </a:xfrm>
            <a:custGeom>
              <a:avLst/>
              <a:gdLst>
                <a:gd name="connsiteX0" fmla="*/ -2084 w 21821"/>
                <a:gd name="connsiteY0" fmla="*/ -77 h 4679"/>
                <a:gd name="connsiteX1" fmla="*/ 10070 w 21821"/>
                <a:gd name="connsiteY1" fmla="*/ 723 h 4679"/>
                <a:gd name="connsiteX2" fmla="*/ 19738 w 21821"/>
                <a:gd name="connsiteY2" fmla="*/ 3819 h 4679"/>
                <a:gd name="connsiteX3" fmla="*/ 17319 w 21821"/>
                <a:gd name="connsiteY3" fmla="*/ 1132 h 4679"/>
                <a:gd name="connsiteX4" fmla="*/ 10642 w 21821"/>
                <a:gd name="connsiteY4" fmla="*/ 2390 h 4679"/>
                <a:gd name="connsiteX5" fmla="*/ -1550 w 21821"/>
                <a:gd name="connsiteY5" fmla="*/ -858 h 4679"/>
                <a:gd name="connsiteX6" fmla="*/ -2084 w 21821"/>
                <a:gd name="connsiteY6" fmla="*/ -77 h 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1" h="4679">
                  <a:moveTo>
                    <a:pt x="-2084" y="-77"/>
                  </a:moveTo>
                  <a:cubicBezTo>
                    <a:pt x="1974" y="142"/>
                    <a:pt x="6089" y="56"/>
                    <a:pt x="10070" y="723"/>
                  </a:cubicBezTo>
                  <a:cubicBezTo>
                    <a:pt x="13375" y="1285"/>
                    <a:pt x="16519" y="2742"/>
                    <a:pt x="19738" y="3819"/>
                  </a:cubicBezTo>
                  <a:cubicBezTo>
                    <a:pt x="18929" y="2866"/>
                    <a:pt x="18091" y="1094"/>
                    <a:pt x="17319" y="1132"/>
                  </a:cubicBezTo>
                  <a:cubicBezTo>
                    <a:pt x="15071" y="1218"/>
                    <a:pt x="12747" y="2695"/>
                    <a:pt x="10642" y="2390"/>
                  </a:cubicBezTo>
                  <a:cubicBezTo>
                    <a:pt x="6517" y="1761"/>
                    <a:pt x="2517" y="313"/>
                    <a:pt x="-1550" y="-858"/>
                  </a:cubicBezTo>
                  <a:cubicBezTo>
                    <a:pt x="-1560" y="-915"/>
                    <a:pt x="-2084" y="-77"/>
                    <a:pt x="-2084" y="-77"/>
                  </a:cubicBezTo>
                </a:path>
              </a:pathLst>
            </a:custGeom>
            <a:solidFill>
              <a:srgbClr val="66A64D"/>
            </a:solidFill>
            <a:ln w="953"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F2BDC99D-3900-4D95-1737-280DC8C34093}"/>
                </a:ext>
              </a:extLst>
            </p:cNvPr>
            <p:cNvSpPr/>
            <p:nvPr/>
          </p:nvSpPr>
          <p:spPr>
            <a:xfrm flipV="1">
              <a:off x="1853022" y="7582909"/>
              <a:ext cx="6505" cy="4857"/>
            </a:xfrm>
            <a:custGeom>
              <a:avLst/>
              <a:gdLst>
                <a:gd name="connsiteX0" fmla="*/ -1754 w 6505"/>
                <a:gd name="connsiteY0" fmla="*/ -145 h 4857"/>
                <a:gd name="connsiteX1" fmla="*/ 4752 w 6505"/>
                <a:gd name="connsiteY1" fmla="*/ -2040 h 4857"/>
                <a:gd name="connsiteX2" fmla="*/ 4504 w 6505"/>
                <a:gd name="connsiteY2" fmla="*/ 2818 h 4857"/>
              </a:gdLst>
              <a:ahLst/>
              <a:cxnLst>
                <a:cxn ang="0">
                  <a:pos x="connsiteX0" y="connsiteY0"/>
                </a:cxn>
                <a:cxn ang="0">
                  <a:pos x="connsiteX1" y="connsiteY1"/>
                </a:cxn>
                <a:cxn ang="0">
                  <a:pos x="connsiteX2" y="connsiteY2"/>
                </a:cxn>
              </a:cxnLst>
              <a:rect l="l" t="t" r="r" b="b"/>
              <a:pathLst>
                <a:path w="6505" h="4857">
                  <a:moveTo>
                    <a:pt x="-1754" y="-145"/>
                  </a:moveTo>
                  <a:lnTo>
                    <a:pt x="4752" y="-2040"/>
                  </a:lnTo>
                  <a:lnTo>
                    <a:pt x="4504" y="2818"/>
                  </a:lnTo>
                </a:path>
              </a:pathLst>
            </a:custGeom>
            <a:solidFill>
              <a:srgbClr val="66A64D"/>
            </a:solidFill>
            <a:ln w="953"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94F62F04-BA48-C5E5-915F-EAA993D62896}"/>
                </a:ext>
              </a:extLst>
            </p:cNvPr>
            <p:cNvSpPr/>
            <p:nvPr/>
          </p:nvSpPr>
          <p:spPr>
            <a:xfrm flipV="1">
              <a:off x="1755508" y="7562742"/>
              <a:ext cx="461457" cy="271748"/>
            </a:xfrm>
            <a:custGeom>
              <a:avLst/>
              <a:gdLst>
                <a:gd name="connsiteX0" fmla="*/ 416715 w 461457"/>
                <a:gd name="connsiteY0" fmla="*/ 79774 h 271748"/>
                <a:gd name="connsiteX1" fmla="*/ 405095 w 461457"/>
                <a:gd name="connsiteY1" fmla="*/ 95643 h 271748"/>
                <a:gd name="connsiteX2" fmla="*/ 375891 w 461457"/>
                <a:gd name="connsiteY2" fmla="*/ 131590 h 271748"/>
                <a:gd name="connsiteX3" fmla="*/ 364614 w 461457"/>
                <a:gd name="connsiteY3" fmla="*/ 140363 h 271748"/>
                <a:gd name="connsiteX4" fmla="*/ 324609 w 461457"/>
                <a:gd name="connsiteY4" fmla="*/ 170157 h 271748"/>
                <a:gd name="connsiteX5" fmla="*/ 320837 w 461457"/>
                <a:gd name="connsiteY5" fmla="*/ 171338 h 271748"/>
                <a:gd name="connsiteX6" fmla="*/ 302587 w 461457"/>
                <a:gd name="connsiteY6" fmla="*/ 184616 h 271748"/>
                <a:gd name="connsiteX7" fmla="*/ 302596 w 461457"/>
                <a:gd name="connsiteY7" fmla="*/ 186359 h 271748"/>
                <a:gd name="connsiteX8" fmla="*/ 302739 w 461457"/>
                <a:gd name="connsiteY8" fmla="*/ 186626 h 271748"/>
                <a:gd name="connsiteX9" fmla="*/ 298624 w 461457"/>
                <a:gd name="connsiteY9" fmla="*/ 188569 h 271748"/>
                <a:gd name="connsiteX10" fmla="*/ 298158 w 461457"/>
                <a:gd name="connsiteY10" fmla="*/ 187673 h 271748"/>
                <a:gd name="connsiteX11" fmla="*/ 96637 w 461457"/>
                <a:gd name="connsiteY11" fmla="*/ 267721 h 271748"/>
                <a:gd name="connsiteX12" fmla="*/ 93732 w 461457"/>
                <a:gd name="connsiteY12" fmla="*/ 268531 h 271748"/>
                <a:gd name="connsiteX13" fmla="*/ 84083 w 461457"/>
                <a:gd name="connsiteY13" fmla="*/ 268560 h 271748"/>
                <a:gd name="connsiteX14" fmla="*/ 74082 w 461457"/>
                <a:gd name="connsiteY14" fmla="*/ 269226 h 271748"/>
                <a:gd name="connsiteX15" fmla="*/ 68186 w 461457"/>
                <a:gd name="connsiteY15" fmla="*/ 269274 h 271748"/>
                <a:gd name="connsiteX16" fmla="*/ 67691 w 461457"/>
                <a:gd name="connsiteY16" fmla="*/ 269112 h 271748"/>
                <a:gd name="connsiteX17" fmla="*/ 58509 w 461457"/>
                <a:gd name="connsiteY17" fmla="*/ 268645 h 271748"/>
                <a:gd name="connsiteX18" fmla="*/ 39525 w 461457"/>
                <a:gd name="connsiteY18" fmla="*/ 268712 h 271748"/>
                <a:gd name="connsiteX19" fmla="*/ 12922 w 461457"/>
                <a:gd name="connsiteY19" fmla="*/ 268464 h 271748"/>
                <a:gd name="connsiteX20" fmla="*/ 3826 w 461457"/>
                <a:gd name="connsiteY20" fmla="*/ 263968 h 271748"/>
                <a:gd name="connsiteX21" fmla="*/ -1861 w 461457"/>
                <a:gd name="connsiteY21" fmla="*/ 257282 h 271748"/>
                <a:gd name="connsiteX22" fmla="*/ 5864 w 461457"/>
                <a:gd name="connsiteY22" fmla="*/ 247119 h 271748"/>
                <a:gd name="connsiteX23" fmla="*/ 26819 w 461457"/>
                <a:gd name="connsiteY23" fmla="*/ 246585 h 271748"/>
                <a:gd name="connsiteX24" fmla="*/ 55765 w 461457"/>
                <a:gd name="connsiteY24" fmla="*/ 249614 h 271748"/>
                <a:gd name="connsiteX25" fmla="*/ 101505 w 461457"/>
                <a:gd name="connsiteY25" fmla="*/ 251224 h 271748"/>
                <a:gd name="connsiteX26" fmla="*/ 102457 w 461457"/>
                <a:gd name="connsiteY26" fmla="*/ 251500 h 271748"/>
                <a:gd name="connsiteX27" fmla="*/ 313807 w 461457"/>
                <a:gd name="connsiteY27" fmla="*/ 157003 h 271748"/>
                <a:gd name="connsiteX28" fmla="*/ 318417 w 461457"/>
                <a:gd name="connsiteY28" fmla="*/ 155622 h 271748"/>
                <a:gd name="connsiteX29" fmla="*/ 321618 w 461457"/>
                <a:gd name="connsiteY29" fmla="*/ 153717 h 271748"/>
                <a:gd name="connsiteX30" fmla="*/ 323046 w 461457"/>
                <a:gd name="connsiteY30" fmla="*/ 151307 h 271748"/>
                <a:gd name="connsiteX31" fmla="*/ 362985 w 461457"/>
                <a:gd name="connsiteY31" fmla="*/ 117541 h 271748"/>
                <a:gd name="connsiteX32" fmla="*/ 366023 w 461457"/>
                <a:gd name="connsiteY32" fmla="*/ 112226 h 271748"/>
                <a:gd name="connsiteX33" fmla="*/ 374291 w 461457"/>
                <a:gd name="connsiteY33" fmla="*/ 100977 h 271748"/>
                <a:gd name="connsiteX34" fmla="*/ 394094 w 461457"/>
                <a:gd name="connsiteY34" fmla="*/ 82527 h 271748"/>
                <a:gd name="connsiteX35" fmla="*/ 402799 w 461457"/>
                <a:gd name="connsiteY35" fmla="*/ 69982 h 271748"/>
                <a:gd name="connsiteX36" fmla="*/ 442328 w 461457"/>
                <a:gd name="connsiteY36" fmla="*/ 602 h 271748"/>
                <a:gd name="connsiteX37" fmla="*/ 449034 w 461457"/>
                <a:gd name="connsiteY37" fmla="*/ -1808 h 271748"/>
                <a:gd name="connsiteX38" fmla="*/ 455701 w 461457"/>
                <a:gd name="connsiteY38" fmla="*/ -741 h 271748"/>
                <a:gd name="connsiteX39" fmla="*/ 459540 w 461457"/>
                <a:gd name="connsiteY39" fmla="*/ 5555 h 271748"/>
                <a:gd name="connsiteX40" fmla="*/ 416715 w 461457"/>
                <a:gd name="connsiteY40" fmla="*/ 79774 h 2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1457" h="271748">
                  <a:moveTo>
                    <a:pt x="416715" y="79774"/>
                  </a:moveTo>
                  <a:cubicBezTo>
                    <a:pt x="413667" y="85651"/>
                    <a:pt x="409619" y="90804"/>
                    <a:pt x="405095" y="95643"/>
                  </a:cubicBezTo>
                  <a:cubicBezTo>
                    <a:pt x="397989" y="109768"/>
                    <a:pt x="389588" y="123208"/>
                    <a:pt x="375891" y="131590"/>
                  </a:cubicBezTo>
                  <a:cubicBezTo>
                    <a:pt x="372815" y="135314"/>
                    <a:pt x="369090" y="138410"/>
                    <a:pt x="364614" y="140363"/>
                  </a:cubicBezTo>
                  <a:cubicBezTo>
                    <a:pt x="352860" y="152050"/>
                    <a:pt x="338963" y="162051"/>
                    <a:pt x="324609" y="170157"/>
                  </a:cubicBezTo>
                  <a:cubicBezTo>
                    <a:pt x="323418" y="170833"/>
                    <a:pt x="322142" y="171166"/>
                    <a:pt x="320837" y="171338"/>
                  </a:cubicBezTo>
                  <a:cubicBezTo>
                    <a:pt x="314846" y="175843"/>
                    <a:pt x="308778" y="180282"/>
                    <a:pt x="302587" y="184616"/>
                  </a:cubicBezTo>
                  <a:cubicBezTo>
                    <a:pt x="302596" y="185235"/>
                    <a:pt x="302587" y="185711"/>
                    <a:pt x="302596" y="186359"/>
                  </a:cubicBezTo>
                  <a:cubicBezTo>
                    <a:pt x="302654" y="186454"/>
                    <a:pt x="302739" y="186626"/>
                    <a:pt x="302739" y="186626"/>
                  </a:cubicBezTo>
                  <a:cubicBezTo>
                    <a:pt x="301311" y="187311"/>
                    <a:pt x="298739" y="188731"/>
                    <a:pt x="298624" y="188569"/>
                  </a:cubicBezTo>
                  <a:cubicBezTo>
                    <a:pt x="298386" y="188207"/>
                    <a:pt x="298329" y="188007"/>
                    <a:pt x="298158" y="187673"/>
                  </a:cubicBezTo>
                  <a:cubicBezTo>
                    <a:pt x="237969" y="229202"/>
                    <a:pt x="169046" y="261054"/>
                    <a:pt x="96637" y="267721"/>
                  </a:cubicBezTo>
                  <a:cubicBezTo>
                    <a:pt x="95752" y="268207"/>
                    <a:pt x="94789" y="268512"/>
                    <a:pt x="93732" y="268531"/>
                  </a:cubicBezTo>
                  <a:cubicBezTo>
                    <a:pt x="90513" y="268560"/>
                    <a:pt x="87284" y="268531"/>
                    <a:pt x="84083" y="268560"/>
                  </a:cubicBezTo>
                  <a:cubicBezTo>
                    <a:pt x="80740" y="268731"/>
                    <a:pt x="77435" y="269169"/>
                    <a:pt x="74082" y="269226"/>
                  </a:cubicBezTo>
                  <a:cubicBezTo>
                    <a:pt x="72368" y="269941"/>
                    <a:pt x="70377" y="270122"/>
                    <a:pt x="68186" y="269274"/>
                  </a:cubicBezTo>
                  <a:cubicBezTo>
                    <a:pt x="68015" y="269207"/>
                    <a:pt x="67843" y="269179"/>
                    <a:pt x="67691" y="269112"/>
                  </a:cubicBezTo>
                  <a:cubicBezTo>
                    <a:pt x="64643" y="269103"/>
                    <a:pt x="61566" y="268750"/>
                    <a:pt x="58509" y="268645"/>
                  </a:cubicBezTo>
                  <a:cubicBezTo>
                    <a:pt x="52175" y="268664"/>
                    <a:pt x="45850" y="268741"/>
                    <a:pt x="39525" y="268712"/>
                  </a:cubicBezTo>
                  <a:cubicBezTo>
                    <a:pt x="30696" y="268674"/>
                    <a:pt x="21752" y="269007"/>
                    <a:pt x="12922" y="268464"/>
                  </a:cubicBezTo>
                  <a:cubicBezTo>
                    <a:pt x="9150" y="268236"/>
                    <a:pt x="5931" y="266493"/>
                    <a:pt x="3826" y="263968"/>
                  </a:cubicBezTo>
                  <a:cubicBezTo>
                    <a:pt x="349" y="263578"/>
                    <a:pt x="-2099" y="261320"/>
                    <a:pt x="-1861" y="257282"/>
                  </a:cubicBezTo>
                  <a:cubicBezTo>
                    <a:pt x="-1642" y="253672"/>
                    <a:pt x="2340" y="249119"/>
                    <a:pt x="5864" y="247119"/>
                  </a:cubicBezTo>
                  <a:cubicBezTo>
                    <a:pt x="13198" y="242966"/>
                    <a:pt x="19961" y="244023"/>
                    <a:pt x="26819" y="246585"/>
                  </a:cubicBezTo>
                  <a:cubicBezTo>
                    <a:pt x="36582" y="246347"/>
                    <a:pt x="46240" y="247471"/>
                    <a:pt x="55765" y="249614"/>
                  </a:cubicBezTo>
                  <a:cubicBezTo>
                    <a:pt x="71025" y="249452"/>
                    <a:pt x="86303" y="249795"/>
                    <a:pt x="101505" y="251224"/>
                  </a:cubicBezTo>
                  <a:cubicBezTo>
                    <a:pt x="101876" y="251253"/>
                    <a:pt x="102133" y="251434"/>
                    <a:pt x="102457" y="251500"/>
                  </a:cubicBezTo>
                  <a:cubicBezTo>
                    <a:pt x="179572" y="242575"/>
                    <a:pt x="252152" y="203961"/>
                    <a:pt x="313807" y="157003"/>
                  </a:cubicBezTo>
                  <a:cubicBezTo>
                    <a:pt x="315379" y="155812"/>
                    <a:pt x="316922" y="155555"/>
                    <a:pt x="318417" y="155622"/>
                  </a:cubicBezTo>
                  <a:cubicBezTo>
                    <a:pt x="319494" y="155003"/>
                    <a:pt x="320542" y="154364"/>
                    <a:pt x="321618" y="153717"/>
                  </a:cubicBezTo>
                  <a:cubicBezTo>
                    <a:pt x="321961" y="152764"/>
                    <a:pt x="322380" y="151907"/>
                    <a:pt x="323046" y="151307"/>
                  </a:cubicBezTo>
                  <a:cubicBezTo>
                    <a:pt x="335924" y="139582"/>
                    <a:pt x="349412" y="128523"/>
                    <a:pt x="362985" y="117541"/>
                  </a:cubicBezTo>
                  <a:cubicBezTo>
                    <a:pt x="363985" y="115769"/>
                    <a:pt x="364956" y="113959"/>
                    <a:pt x="366023" y="112226"/>
                  </a:cubicBezTo>
                  <a:cubicBezTo>
                    <a:pt x="368462" y="108244"/>
                    <a:pt x="371195" y="104491"/>
                    <a:pt x="374291" y="100977"/>
                  </a:cubicBezTo>
                  <a:cubicBezTo>
                    <a:pt x="380263" y="94223"/>
                    <a:pt x="387169" y="88328"/>
                    <a:pt x="394094" y="82527"/>
                  </a:cubicBezTo>
                  <a:cubicBezTo>
                    <a:pt x="396980" y="78345"/>
                    <a:pt x="399894" y="74164"/>
                    <a:pt x="402799" y="69982"/>
                  </a:cubicBezTo>
                  <a:cubicBezTo>
                    <a:pt x="415915" y="46827"/>
                    <a:pt x="429031" y="23653"/>
                    <a:pt x="442328" y="602"/>
                  </a:cubicBezTo>
                  <a:cubicBezTo>
                    <a:pt x="443252" y="-979"/>
                    <a:pt x="446681" y="-1541"/>
                    <a:pt x="449034" y="-1808"/>
                  </a:cubicBezTo>
                  <a:cubicBezTo>
                    <a:pt x="451244" y="-2046"/>
                    <a:pt x="454082" y="-1931"/>
                    <a:pt x="455701" y="-741"/>
                  </a:cubicBezTo>
                  <a:cubicBezTo>
                    <a:pt x="457587" y="669"/>
                    <a:pt x="459921" y="3726"/>
                    <a:pt x="459540" y="5555"/>
                  </a:cubicBezTo>
                  <a:cubicBezTo>
                    <a:pt x="453349" y="35931"/>
                    <a:pt x="438042" y="59991"/>
                    <a:pt x="416715" y="79774"/>
                  </a:cubicBezTo>
                </a:path>
              </a:pathLst>
            </a:custGeom>
            <a:solidFill>
              <a:srgbClr val="66A64D"/>
            </a:solidFill>
            <a:ln w="953" cap="flat">
              <a:noFill/>
              <a:prstDash val="solid"/>
              <a:miter/>
            </a:ln>
          </p:spPr>
          <p:txBody>
            <a:bodyPr rtlCol="0" anchor="ctr"/>
            <a:lstStyle/>
            <a:p>
              <a:endParaRPr lang="en-IN"/>
            </a:p>
          </p:txBody>
        </p:sp>
      </p:grpSp>
      <p:pic>
        <p:nvPicPr>
          <p:cNvPr id="6" name="Picture 5" descr="A green letters on a black background&#10;&#10;AI-generated content may be incorrect.">
            <a:extLst>
              <a:ext uri="{FF2B5EF4-FFF2-40B4-BE49-F238E27FC236}">
                <a16:creationId xmlns:a16="http://schemas.microsoft.com/office/drawing/2014/main" id="{BF586390-B189-21A1-5AD3-AE8192635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64542" y="8617107"/>
            <a:ext cx="2877905" cy="823849"/>
          </a:xfrm>
          <a:prstGeom prst="rect">
            <a:avLst/>
          </a:prstGeom>
        </p:spPr>
      </p:pic>
    </p:spTree>
    <p:extLst>
      <p:ext uri="{BB962C8B-B14F-4D97-AF65-F5344CB8AC3E}">
        <p14:creationId xmlns:p14="http://schemas.microsoft.com/office/powerpoint/2010/main" val="62938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bg>
      <p:bgPr>
        <a:solidFill>
          <a:srgbClr val="66A64D"/>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A2CF70D8-7244-033E-D3EC-8E7B4B60F79A}"/>
              </a:ext>
            </a:extLst>
          </p:cNvPr>
          <p:cNvSpPr/>
          <p:nvPr userDrawn="1"/>
        </p:nvSpPr>
        <p:spPr>
          <a:xfrm flipV="1">
            <a:off x="15419620" y="6686554"/>
            <a:ext cx="1792628" cy="2651487"/>
          </a:xfrm>
          <a:custGeom>
            <a:avLst/>
            <a:gdLst>
              <a:gd name="connsiteX0" fmla="*/ -10919 w 1792628"/>
              <a:gd name="connsiteY0" fmla="*/ 1030429 h 2651487"/>
              <a:gd name="connsiteX1" fmla="*/ 12227 w 1792628"/>
              <a:gd name="connsiteY1" fmla="*/ 1063376 h 2651487"/>
              <a:gd name="connsiteX2" fmla="*/ 54804 w 1792628"/>
              <a:gd name="connsiteY2" fmla="*/ 1062614 h 2651487"/>
              <a:gd name="connsiteX3" fmla="*/ 137004 w 1792628"/>
              <a:gd name="connsiteY3" fmla="*/ 1014903 h 2651487"/>
              <a:gd name="connsiteX4" fmla="*/ 268736 w 1792628"/>
              <a:gd name="connsiteY4" fmla="*/ 850216 h 2651487"/>
              <a:gd name="connsiteX5" fmla="*/ 332458 w 1792628"/>
              <a:gd name="connsiteY5" fmla="*/ 749289 h 2651487"/>
              <a:gd name="connsiteX6" fmla="*/ 403896 w 1792628"/>
              <a:gd name="connsiteY6" fmla="*/ 655268 h 2651487"/>
              <a:gd name="connsiteX7" fmla="*/ 473523 w 1792628"/>
              <a:gd name="connsiteY7" fmla="*/ 563856 h 2651487"/>
              <a:gd name="connsiteX8" fmla="*/ 529434 w 1792628"/>
              <a:gd name="connsiteY8" fmla="*/ 476226 h 2651487"/>
              <a:gd name="connsiteX9" fmla="*/ 598777 w 1792628"/>
              <a:gd name="connsiteY9" fmla="*/ 380024 h 2651487"/>
              <a:gd name="connsiteX10" fmla="*/ 480762 w 1792628"/>
              <a:gd name="connsiteY10" fmla="*/ 633408 h 2651487"/>
              <a:gd name="connsiteX11" fmla="*/ 345317 w 1792628"/>
              <a:gd name="connsiteY11" fmla="*/ 895326 h 2651487"/>
              <a:gd name="connsiteX12" fmla="*/ 321505 w 1792628"/>
              <a:gd name="connsiteY12" fmla="*/ 1007321 h 2651487"/>
              <a:gd name="connsiteX13" fmla="*/ 393703 w 1792628"/>
              <a:gd name="connsiteY13" fmla="*/ 1060975 h 2651487"/>
              <a:gd name="connsiteX14" fmla="*/ 472284 w 1792628"/>
              <a:gd name="connsiteY14" fmla="*/ 989700 h 2651487"/>
              <a:gd name="connsiteX15" fmla="*/ 543817 w 1792628"/>
              <a:gd name="connsiteY15" fmla="*/ 868056 h 2651487"/>
              <a:gd name="connsiteX16" fmla="*/ 614398 w 1792628"/>
              <a:gd name="connsiteY16" fmla="*/ 699940 h 2651487"/>
              <a:gd name="connsiteX17" fmla="*/ 621732 w 1792628"/>
              <a:gd name="connsiteY17" fmla="*/ 960982 h 2651487"/>
              <a:gd name="connsiteX18" fmla="*/ 625828 w 1792628"/>
              <a:gd name="connsiteY18" fmla="*/ 1104714 h 2651487"/>
              <a:gd name="connsiteX19" fmla="*/ 634020 w 1792628"/>
              <a:gd name="connsiteY19" fmla="*/ 1239426 h 2651487"/>
              <a:gd name="connsiteX20" fmla="*/ 657640 w 1792628"/>
              <a:gd name="connsiteY20" fmla="*/ 1374062 h 2651487"/>
              <a:gd name="connsiteX21" fmla="*/ 685360 w 1792628"/>
              <a:gd name="connsiteY21" fmla="*/ 1515718 h 2651487"/>
              <a:gd name="connsiteX22" fmla="*/ 779276 w 1792628"/>
              <a:gd name="connsiteY22" fmla="*/ 1995121 h 2651487"/>
              <a:gd name="connsiteX23" fmla="*/ 772037 w 1792628"/>
              <a:gd name="connsiteY23" fmla="*/ 1999236 h 2651487"/>
              <a:gd name="connsiteX24" fmla="*/ 731364 w 1792628"/>
              <a:gd name="connsiteY24" fmla="*/ 2127499 h 2651487"/>
              <a:gd name="connsiteX25" fmla="*/ 751653 w 1792628"/>
              <a:gd name="connsiteY25" fmla="*/ 2206595 h 2651487"/>
              <a:gd name="connsiteX26" fmla="*/ 778989 w 1792628"/>
              <a:gd name="connsiteY26" fmla="*/ 2289996 h 2651487"/>
              <a:gd name="connsiteX27" fmla="*/ 843475 w 1792628"/>
              <a:gd name="connsiteY27" fmla="*/ 2448168 h 2651487"/>
              <a:gd name="connsiteX28" fmla="*/ 882430 w 1792628"/>
              <a:gd name="connsiteY28" fmla="*/ 2527035 h 2651487"/>
              <a:gd name="connsiteX29" fmla="*/ 926056 w 1792628"/>
              <a:gd name="connsiteY29" fmla="*/ 2598044 h 2651487"/>
              <a:gd name="connsiteX30" fmla="*/ 988921 w 1792628"/>
              <a:gd name="connsiteY30" fmla="*/ 2645764 h 2651487"/>
              <a:gd name="connsiteX31" fmla="*/ 1056930 w 1792628"/>
              <a:gd name="connsiteY31" fmla="*/ 2637839 h 2651487"/>
              <a:gd name="connsiteX32" fmla="*/ 1114937 w 1792628"/>
              <a:gd name="connsiteY32" fmla="*/ 2519729 h 2651487"/>
              <a:gd name="connsiteX33" fmla="*/ 1079218 w 1792628"/>
              <a:gd name="connsiteY33" fmla="*/ 2371530 h 2651487"/>
              <a:gd name="connsiteX34" fmla="*/ 1014162 w 1792628"/>
              <a:gd name="connsiteY34" fmla="*/ 2192336 h 2651487"/>
              <a:gd name="connsiteX35" fmla="*/ 981872 w 1792628"/>
              <a:gd name="connsiteY35" fmla="*/ 2103687 h 2651487"/>
              <a:gd name="connsiteX36" fmla="*/ 949773 w 1792628"/>
              <a:gd name="connsiteY36" fmla="*/ 2032106 h 2651487"/>
              <a:gd name="connsiteX37" fmla="*/ 853476 w 1792628"/>
              <a:gd name="connsiteY37" fmla="*/ 1986548 h 2651487"/>
              <a:gd name="connsiteX38" fmla="*/ 796229 w 1792628"/>
              <a:gd name="connsiteY38" fmla="*/ 1715229 h 2651487"/>
              <a:gd name="connsiteX39" fmla="*/ 712125 w 1792628"/>
              <a:gd name="connsiteY39" fmla="*/ 1065652 h 2651487"/>
              <a:gd name="connsiteX40" fmla="*/ 724983 w 1792628"/>
              <a:gd name="connsiteY40" fmla="*/ 526909 h 2651487"/>
              <a:gd name="connsiteX41" fmla="*/ 744604 w 1792628"/>
              <a:gd name="connsiteY41" fmla="*/ 596994 h 2651487"/>
              <a:gd name="connsiteX42" fmla="*/ 778228 w 1792628"/>
              <a:gd name="connsiteY42" fmla="*/ 717456 h 2651487"/>
              <a:gd name="connsiteX43" fmla="*/ 813661 w 1792628"/>
              <a:gd name="connsiteY43" fmla="*/ 815526 h 2651487"/>
              <a:gd name="connsiteX44" fmla="*/ 887290 w 1792628"/>
              <a:gd name="connsiteY44" fmla="*/ 888554 h 2651487"/>
              <a:gd name="connsiteX45" fmla="*/ 952726 w 1792628"/>
              <a:gd name="connsiteY45" fmla="*/ 876000 h 2651487"/>
              <a:gd name="connsiteX46" fmla="*/ 1009686 w 1792628"/>
              <a:gd name="connsiteY46" fmla="*/ 965725 h 2651487"/>
              <a:gd name="connsiteX47" fmla="*/ 1234095 w 1792628"/>
              <a:gd name="connsiteY47" fmla="*/ 1266153 h 2651487"/>
              <a:gd name="connsiteX48" fmla="*/ 1222378 w 1792628"/>
              <a:gd name="connsiteY48" fmla="*/ 1275793 h 2651487"/>
              <a:gd name="connsiteX49" fmla="*/ 1225998 w 1792628"/>
              <a:gd name="connsiteY49" fmla="*/ 1417334 h 2651487"/>
              <a:gd name="connsiteX50" fmla="*/ 1312200 w 1792628"/>
              <a:gd name="connsiteY50" fmla="*/ 1575754 h 2651487"/>
              <a:gd name="connsiteX51" fmla="*/ 1422022 w 1792628"/>
              <a:gd name="connsiteY51" fmla="*/ 1712638 h 2651487"/>
              <a:gd name="connsiteX52" fmla="*/ 1493364 w 1792628"/>
              <a:gd name="connsiteY52" fmla="*/ 1763054 h 2651487"/>
              <a:gd name="connsiteX53" fmla="*/ 1535369 w 1792628"/>
              <a:gd name="connsiteY53" fmla="*/ 1765435 h 2651487"/>
              <a:gd name="connsiteX54" fmla="*/ 1580137 w 1792628"/>
              <a:gd name="connsiteY54" fmla="*/ 1768588 h 2651487"/>
              <a:gd name="connsiteX55" fmla="*/ 1730061 w 1792628"/>
              <a:gd name="connsiteY55" fmla="*/ 1795143 h 2651487"/>
              <a:gd name="connsiteX56" fmla="*/ 1765971 w 1792628"/>
              <a:gd name="connsiteY56" fmla="*/ 1662041 h 2651487"/>
              <a:gd name="connsiteX57" fmla="*/ 1722346 w 1792628"/>
              <a:gd name="connsiteY57" fmla="*/ 1588984 h 2651487"/>
              <a:gd name="connsiteX58" fmla="*/ 1668911 w 1792628"/>
              <a:gd name="connsiteY58" fmla="*/ 1510822 h 2651487"/>
              <a:gd name="connsiteX59" fmla="*/ 1553753 w 1792628"/>
              <a:gd name="connsiteY59" fmla="*/ 1362937 h 2651487"/>
              <a:gd name="connsiteX60" fmla="*/ 1487649 w 1792628"/>
              <a:gd name="connsiteY60" fmla="*/ 1293566 h 2651487"/>
              <a:gd name="connsiteX61" fmla="*/ 1414975 w 1792628"/>
              <a:gd name="connsiteY61" fmla="*/ 1233311 h 2651487"/>
              <a:gd name="connsiteX62" fmla="*/ 1287340 w 1792628"/>
              <a:gd name="connsiteY62" fmla="*/ 1228920 h 2651487"/>
              <a:gd name="connsiteX63" fmla="*/ 1199042 w 1792628"/>
              <a:gd name="connsiteY63" fmla="*/ 1118859 h 2651487"/>
              <a:gd name="connsiteX64" fmla="*/ 972442 w 1792628"/>
              <a:gd name="connsiteY64" fmla="*/ 747241 h 2651487"/>
              <a:gd name="connsiteX65" fmla="*/ 836331 w 1792628"/>
              <a:gd name="connsiteY65" fmla="*/ 394740 h 2651487"/>
              <a:gd name="connsiteX66" fmla="*/ 1033975 w 1792628"/>
              <a:gd name="connsiteY66" fmla="*/ 575477 h 2651487"/>
              <a:gd name="connsiteX67" fmla="*/ 1166848 w 1792628"/>
              <a:gd name="connsiteY67" fmla="*/ 658354 h 2651487"/>
              <a:gd name="connsiteX68" fmla="*/ 1234666 w 1792628"/>
              <a:gd name="connsiteY68" fmla="*/ 696663 h 2651487"/>
              <a:gd name="connsiteX69" fmla="*/ 1304674 w 1792628"/>
              <a:gd name="connsiteY69" fmla="*/ 718533 h 2651487"/>
              <a:gd name="connsiteX70" fmla="*/ 1344393 w 1792628"/>
              <a:gd name="connsiteY70" fmla="*/ 677204 h 2651487"/>
              <a:gd name="connsiteX71" fmla="*/ 1320104 w 1792628"/>
              <a:gd name="connsiteY71" fmla="*/ 608204 h 2651487"/>
              <a:gd name="connsiteX72" fmla="*/ 1223046 w 1792628"/>
              <a:gd name="connsiteY72" fmla="*/ 481884 h 2651487"/>
              <a:gd name="connsiteX73" fmla="*/ 722697 w 1792628"/>
              <a:gd name="connsiteY73" fmla="*/ 32571 h 2651487"/>
              <a:gd name="connsiteX74" fmla="*/ 668691 w 1792628"/>
              <a:gd name="connsiteY74" fmla="*/ 8844 h 2651487"/>
              <a:gd name="connsiteX75" fmla="*/ 638211 w 1792628"/>
              <a:gd name="connsiteY75" fmla="*/ -1547 h 2651487"/>
              <a:gd name="connsiteX76" fmla="*/ 455331 w 1792628"/>
              <a:gd name="connsiteY76" fmla="*/ 66823 h 2651487"/>
              <a:gd name="connsiteX77" fmla="*/ 315217 w 1792628"/>
              <a:gd name="connsiteY77" fmla="*/ 179675 h 2651487"/>
              <a:gd name="connsiteX78" fmla="*/ 294548 w 1792628"/>
              <a:gd name="connsiteY78" fmla="*/ 258970 h 2651487"/>
              <a:gd name="connsiteX79" fmla="*/ 345888 w 1792628"/>
              <a:gd name="connsiteY79" fmla="*/ 296642 h 2651487"/>
              <a:gd name="connsiteX80" fmla="*/ 412563 w 1792628"/>
              <a:gd name="connsiteY80" fmla="*/ 265371 h 2651487"/>
              <a:gd name="connsiteX81" fmla="*/ 498573 w 1792628"/>
              <a:gd name="connsiteY81" fmla="*/ 203430 h 2651487"/>
              <a:gd name="connsiteX82" fmla="*/ 622874 w 1792628"/>
              <a:gd name="connsiteY82" fmla="*/ 113619 h 2651487"/>
              <a:gd name="connsiteX83" fmla="*/ 611826 w 1792628"/>
              <a:gd name="connsiteY83" fmla="*/ 133659 h 2651487"/>
              <a:gd name="connsiteX84" fmla="*/ 317598 w 1792628"/>
              <a:gd name="connsiteY84" fmla="*/ 480427 h 2651487"/>
              <a:gd name="connsiteX85" fmla="*/ 39754 w 1792628"/>
              <a:gd name="connsiteY85" fmla="*/ 852035 h 2651487"/>
              <a:gd name="connsiteX86" fmla="*/ -4155 w 1792628"/>
              <a:gd name="connsiteY86" fmla="*/ 938474 h 2651487"/>
              <a:gd name="connsiteX87" fmla="*/ -10919 w 1792628"/>
              <a:gd name="connsiteY87" fmla="*/ 1030429 h 265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792628" h="2651487">
                <a:moveTo>
                  <a:pt x="-10919" y="1030429"/>
                </a:moveTo>
                <a:cubicBezTo>
                  <a:pt x="-7109" y="1043354"/>
                  <a:pt x="321" y="1056308"/>
                  <a:pt x="12227" y="1063376"/>
                </a:cubicBezTo>
                <a:cubicBezTo>
                  <a:pt x="25848" y="1071520"/>
                  <a:pt x="40898" y="1067757"/>
                  <a:pt x="54804" y="1062614"/>
                </a:cubicBezTo>
                <a:cubicBezTo>
                  <a:pt x="84808" y="1051479"/>
                  <a:pt x="112335" y="1034915"/>
                  <a:pt x="137004" y="1014903"/>
                </a:cubicBezTo>
                <a:cubicBezTo>
                  <a:pt x="192060" y="970012"/>
                  <a:pt x="231778" y="910328"/>
                  <a:pt x="268736" y="850216"/>
                </a:cubicBezTo>
                <a:cubicBezTo>
                  <a:pt x="289499" y="816402"/>
                  <a:pt x="309693" y="782102"/>
                  <a:pt x="332458" y="749289"/>
                </a:cubicBezTo>
                <a:cubicBezTo>
                  <a:pt x="354842" y="717028"/>
                  <a:pt x="379510" y="686119"/>
                  <a:pt x="403896" y="655268"/>
                </a:cubicBezTo>
                <a:cubicBezTo>
                  <a:pt x="427708" y="625292"/>
                  <a:pt x="451616" y="595174"/>
                  <a:pt x="473523" y="563856"/>
                </a:cubicBezTo>
                <a:cubicBezTo>
                  <a:pt x="493431" y="535481"/>
                  <a:pt x="511242" y="505754"/>
                  <a:pt x="529434" y="476226"/>
                </a:cubicBezTo>
                <a:cubicBezTo>
                  <a:pt x="550105" y="442698"/>
                  <a:pt x="572107" y="408980"/>
                  <a:pt x="598777" y="380024"/>
                </a:cubicBezTo>
                <a:cubicBezTo>
                  <a:pt x="561153" y="465149"/>
                  <a:pt x="521814" y="549750"/>
                  <a:pt x="480762" y="633408"/>
                </a:cubicBezTo>
                <a:cubicBezTo>
                  <a:pt x="437423" y="721704"/>
                  <a:pt x="391417" y="808439"/>
                  <a:pt x="345317" y="895326"/>
                </a:cubicBezTo>
                <a:cubicBezTo>
                  <a:pt x="327504" y="928987"/>
                  <a:pt x="309788" y="968754"/>
                  <a:pt x="321505" y="1007321"/>
                </a:cubicBezTo>
                <a:cubicBezTo>
                  <a:pt x="331030" y="1038334"/>
                  <a:pt x="359128" y="1066167"/>
                  <a:pt x="393703" y="1060975"/>
                </a:cubicBezTo>
                <a:cubicBezTo>
                  <a:pt x="430851" y="1055213"/>
                  <a:pt x="453234" y="1018113"/>
                  <a:pt x="472284" y="989700"/>
                </a:cubicBezTo>
                <a:cubicBezTo>
                  <a:pt x="498478" y="950647"/>
                  <a:pt x="522291" y="909957"/>
                  <a:pt x="543817" y="868056"/>
                </a:cubicBezTo>
                <a:cubicBezTo>
                  <a:pt x="571536" y="813906"/>
                  <a:pt x="594967" y="757661"/>
                  <a:pt x="614398" y="699940"/>
                </a:cubicBezTo>
                <a:cubicBezTo>
                  <a:pt x="616875" y="786960"/>
                  <a:pt x="619256" y="873981"/>
                  <a:pt x="621732" y="960982"/>
                </a:cubicBezTo>
                <a:cubicBezTo>
                  <a:pt x="623066" y="1008912"/>
                  <a:pt x="624303" y="1056737"/>
                  <a:pt x="625828" y="1104714"/>
                </a:cubicBezTo>
                <a:cubicBezTo>
                  <a:pt x="627066" y="1149644"/>
                  <a:pt x="628686" y="1194745"/>
                  <a:pt x="634020" y="1239426"/>
                </a:cubicBezTo>
                <a:cubicBezTo>
                  <a:pt x="639448" y="1284660"/>
                  <a:pt x="648973" y="1329295"/>
                  <a:pt x="657640" y="1374062"/>
                </a:cubicBezTo>
                <a:cubicBezTo>
                  <a:pt x="666881" y="1421163"/>
                  <a:pt x="676214" y="1468465"/>
                  <a:pt x="685360" y="1515718"/>
                </a:cubicBezTo>
                <a:cubicBezTo>
                  <a:pt x="716695" y="1675500"/>
                  <a:pt x="747938" y="1835320"/>
                  <a:pt x="779276" y="1995121"/>
                </a:cubicBezTo>
                <a:cubicBezTo>
                  <a:pt x="776800" y="1996426"/>
                  <a:pt x="774322" y="1997521"/>
                  <a:pt x="772037" y="1999236"/>
                </a:cubicBezTo>
                <a:cubicBezTo>
                  <a:pt x="731269" y="2028411"/>
                  <a:pt x="723649" y="2081046"/>
                  <a:pt x="731364" y="2127499"/>
                </a:cubicBezTo>
                <a:cubicBezTo>
                  <a:pt x="735937" y="2154293"/>
                  <a:pt x="743842" y="2180487"/>
                  <a:pt x="751653" y="2206595"/>
                </a:cubicBezTo>
                <a:cubicBezTo>
                  <a:pt x="760034" y="2234579"/>
                  <a:pt x="769180" y="2262449"/>
                  <a:pt x="778989" y="2289996"/>
                </a:cubicBezTo>
                <a:cubicBezTo>
                  <a:pt x="798039" y="2343707"/>
                  <a:pt x="819565" y="2396514"/>
                  <a:pt x="843475" y="2448168"/>
                </a:cubicBezTo>
                <a:cubicBezTo>
                  <a:pt x="855857" y="2474838"/>
                  <a:pt x="868811" y="2501089"/>
                  <a:pt x="882430" y="2527035"/>
                </a:cubicBezTo>
                <a:cubicBezTo>
                  <a:pt x="895289" y="2551724"/>
                  <a:pt x="908624" y="2576289"/>
                  <a:pt x="926056" y="2598044"/>
                </a:cubicBezTo>
                <a:cubicBezTo>
                  <a:pt x="942724" y="2618675"/>
                  <a:pt x="963585" y="2637096"/>
                  <a:pt x="988921" y="2645764"/>
                </a:cubicBezTo>
                <a:cubicBezTo>
                  <a:pt x="1011781" y="2653679"/>
                  <a:pt x="1036259" y="2649965"/>
                  <a:pt x="1056930" y="2637839"/>
                </a:cubicBezTo>
                <a:cubicBezTo>
                  <a:pt x="1097982" y="2613646"/>
                  <a:pt x="1115317" y="2565363"/>
                  <a:pt x="1114937" y="2519729"/>
                </a:cubicBezTo>
                <a:cubicBezTo>
                  <a:pt x="1114746" y="2468437"/>
                  <a:pt x="1096458" y="2419117"/>
                  <a:pt x="1079218" y="2371530"/>
                </a:cubicBezTo>
                <a:cubicBezTo>
                  <a:pt x="1057501" y="2311875"/>
                  <a:pt x="1035880" y="2252105"/>
                  <a:pt x="1014162" y="2192336"/>
                </a:cubicBezTo>
                <a:cubicBezTo>
                  <a:pt x="1003398" y="2162704"/>
                  <a:pt x="992636" y="2133310"/>
                  <a:pt x="981872" y="2103687"/>
                </a:cubicBezTo>
                <a:cubicBezTo>
                  <a:pt x="973015" y="2079103"/>
                  <a:pt x="964442" y="2053909"/>
                  <a:pt x="949773" y="2032106"/>
                </a:cubicBezTo>
                <a:cubicBezTo>
                  <a:pt x="928818" y="2000864"/>
                  <a:pt x="890718" y="1977052"/>
                  <a:pt x="853476" y="1986548"/>
                </a:cubicBezTo>
                <a:cubicBezTo>
                  <a:pt x="833663" y="1896270"/>
                  <a:pt x="813947" y="1805926"/>
                  <a:pt x="796229" y="1715229"/>
                </a:cubicBezTo>
                <a:cubicBezTo>
                  <a:pt x="753940" y="1500840"/>
                  <a:pt x="720982" y="1284318"/>
                  <a:pt x="712125" y="1065652"/>
                </a:cubicBezTo>
                <a:cubicBezTo>
                  <a:pt x="704789" y="885954"/>
                  <a:pt x="711933" y="706264"/>
                  <a:pt x="724983" y="526909"/>
                </a:cubicBezTo>
                <a:cubicBezTo>
                  <a:pt x="731459" y="550283"/>
                  <a:pt x="738032" y="573638"/>
                  <a:pt x="744604" y="596994"/>
                </a:cubicBezTo>
                <a:cubicBezTo>
                  <a:pt x="755748" y="637199"/>
                  <a:pt x="766988" y="677404"/>
                  <a:pt x="778228" y="717456"/>
                </a:cubicBezTo>
                <a:cubicBezTo>
                  <a:pt x="787562" y="750984"/>
                  <a:pt x="797278" y="784674"/>
                  <a:pt x="813661" y="815526"/>
                </a:cubicBezTo>
                <a:cubicBezTo>
                  <a:pt x="829663" y="846015"/>
                  <a:pt x="853571" y="876943"/>
                  <a:pt x="887290" y="888554"/>
                </a:cubicBezTo>
                <a:cubicBezTo>
                  <a:pt x="909482" y="896117"/>
                  <a:pt x="935770" y="891849"/>
                  <a:pt x="952726" y="876000"/>
                </a:cubicBezTo>
                <a:cubicBezTo>
                  <a:pt x="971205" y="906223"/>
                  <a:pt x="989968" y="936341"/>
                  <a:pt x="1009686" y="965725"/>
                </a:cubicBezTo>
                <a:cubicBezTo>
                  <a:pt x="1079313" y="1069748"/>
                  <a:pt x="1155895" y="1168579"/>
                  <a:pt x="1234095" y="1266153"/>
                </a:cubicBezTo>
                <a:cubicBezTo>
                  <a:pt x="1229903" y="1268906"/>
                  <a:pt x="1225998" y="1272002"/>
                  <a:pt x="1222378" y="1275793"/>
                </a:cubicBezTo>
                <a:cubicBezTo>
                  <a:pt x="1183612" y="1316626"/>
                  <a:pt x="1204186" y="1373929"/>
                  <a:pt x="1225998" y="1417334"/>
                </a:cubicBezTo>
                <a:cubicBezTo>
                  <a:pt x="1252953" y="1470979"/>
                  <a:pt x="1280386" y="1524700"/>
                  <a:pt x="1312200" y="1575754"/>
                </a:cubicBezTo>
                <a:cubicBezTo>
                  <a:pt x="1343346" y="1625360"/>
                  <a:pt x="1378780" y="1672804"/>
                  <a:pt x="1422022" y="1712638"/>
                </a:cubicBezTo>
                <a:cubicBezTo>
                  <a:pt x="1442501" y="1731755"/>
                  <a:pt x="1466218" y="1754072"/>
                  <a:pt x="1493364" y="1763054"/>
                </a:cubicBezTo>
                <a:cubicBezTo>
                  <a:pt x="1507176" y="1767645"/>
                  <a:pt x="1521178" y="1766664"/>
                  <a:pt x="1535369" y="1765435"/>
                </a:cubicBezTo>
                <a:cubicBezTo>
                  <a:pt x="1550706" y="1764120"/>
                  <a:pt x="1565183" y="1764778"/>
                  <a:pt x="1580137" y="1768588"/>
                </a:cubicBezTo>
                <a:cubicBezTo>
                  <a:pt x="1628335" y="1780875"/>
                  <a:pt x="1678912" y="1816194"/>
                  <a:pt x="1730061" y="1795143"/>
                </a:cubicBezTo>
                <a:cubicBezTo>
                  <a:pt x="1782829" y="1773369"/>
                  <a:pt x="1785687" y="1707513"/>
                  <a:pt x="1765971" y="1662041"/>
                </a:cubicBezTo>
                <a:cubicBezTo>
                  <a:pt x="1754636" y="1635952"/>
                  <a:pt x="1738062" y="1612597"/>
                  <a:pt x="1722346" y="1588984"/>
                </a:cubicBezTo>
                <a:cubicBezTo>
                  <a:pt x="1704914" y="1562743"/>
                  <a:pt x="1687103" y="1536616"/>
                  <a:pt x="1668911" y="1510822"/>
                </a:cubicBezTo>
                <a:cubicBezTo>
                  <a:pt x="1632906" y="1459797"/>
                  <a:pt x="1595092" y="1409886"/>
                  <a:pt x="1553753" y="1362937"/>
                </a:cubicBezTo>
                <a:cubicBezTo>
                  <a:pt x="1532798" y="1338925"/>
                  <a:pt x="1510796" y="1315750"/>
                  <a:pt x="1487649" y="1293566"/>
                </a:cubicBezTo>
                <a:cubicBezTo>
                  <a:pt x="1464981" y="1271964"/>
                  <a:pt x="1441453" y="1250047"/>
                  <a:pt x="1414975" y="1233311"/>
                </a:cubicBezTo>
                <a:cubicBezTo>
                  <a:pt x="1377731" y="1209604"/>
                  <a:pt x="1323058" y="1199259"/>
                  <a:pt x="1287340" y="1228920"/>
                </a:cubicBezTo>
                <a:cubicBezTo>
                  <a:pt x="1256860" y="1193116"/>
                  <a:pt x="1227332" y="1156587"/>
                  <a:pt x="1199042" y="1118859"/>
                </a:cubicBezTo>
                <a:cubicBezTo>
                  <a:pt x="1111888" y="1002492"/>
                  <a:pt x="1035880" y="877895"/>
                  <a:pt x="972442" y="747241"/>
                </a:cubicBezTo>
                <a:cubicBezTo>
                  <a:pt x="917293" y="633779"/>
                  <a:pt x="871763" y="515793"/>
                  <a:pt x="836331" y="394740"/>
                </a:cubicBezTo>
                <a:cubicBezTo>
                  <a:pt x="891195" y="465510"/>
                  <a:pt x="960251" y="524527"/>
                  <a:pt x="1033975" y="575477"/>
                </a:cubicBezTo>
                <a:cubicBezTo>
                  <a:pt x="1076837" y="605137"/>
                  <a:pt x="1121605" y="632312"/>
                  <a:pt x="1166848" y="658354"/>
                </a:cubicBezTo>
                <a:cubicBezTo>
                  <a:pt x="1189232" y="671365"/>
                  <a:pt x="1211901" y="684185"/>
                  <a:pt x="1234666" y="696663"/>
                </a:cubicBezTo>
                <a:cubicBezTo>
                  <a:pt x="1255907" y="708570"/>
                  <a:pt x="1279433" y="722504"/>
                  <a:pt x="1304674" y="718533"/>
                </a:cubicBezTo>
                <a:cubicBezTo>
                  <a:pt x="1325916" y="715151"/>
                  <a:pt x="1344203" y="699692"/>
                  <a:pt x="1344393" y="677204"/>
                </a:cubicBezTo>
                <a:cubicBezTo>
                  <a:pt x="1344774" y="653544"/>
                  <a:pt x="1331250" y="628150"/>
                  <a:pt x="1320104" y="608204"/>
                </a:cubicBezTo>
                <a:cubicBezTo>
                  <a:pt x="1294292" y="562084"/>
                  <a:pt x="1257621" y="521756"/>
                  <a:pt x="1223046" y="481884"/>
                </a:cubicBezTo>
                <a:cubicBezTo>
                  <a:pt x="1075788" y="311891"/>
                  <a:pt x="907292" y="160996"/>
                  <a:pt x="722697" y="32571"/>
                </a:cubicBezTo>
                <a:cubicBezTo>
                  <a:pt x="704410" y="25494"/>
                  <a:pt x="686692" y="16845"/>
                  <a:pt x="668691" y="8844"/>
                </a:cubicBezTo>
                <a:cubicBezTo>
                  <a:pt x="658593" y="4377"/>
                  <a:pt x="648497" y="1017"/>
                  <a:pt x="638211" y="-1547"/>
                </a:cubicBezTo>
                <a:cubicBezTo>
                  <a:pt x="575059" y="14749"/>
                  <a:pt x="513623" y="37447"/>
                  <a:pt x="455331" y="66823"/>
                </a:cubicBezTo>
                <a:cubicBezTo>
                  <a:pt x="401610" y="94102"/>
                  <a:pt x="349222" y="128687"/>
                  <a:pt x="315217" y="179675"/>
                </a:cubicBezTo>
                <a:cubicBezTo>
                  <a:pt x="299882" y="202582"/>
                  <a:pt x="286833" y="231005"/>
                  <a:pt x="294548" y="258970"/>
                </a:cubicBezTo>
                <a:cubicBezTo>
                  <a:pt x="300929" y="282269"/>
                  <a:pt x="321600" y="298166"/>
                  <a:pt x="345888" y="296642"/>
                </a:cubicBezTo>
                <a:cubicBezTo>
                  <a:pt x="371035" y="294870"/>
                  <a:pt x="392942" y="279554"/>
                  <a:pt x="412563" y="265371"/>
                </a:cubicBezTo>
                <a:cubicBezTo>
                  <a:pt x="441233" y="244721"/>
                  <a:pt x="469903" y="224071"/>
                  <a:pt x="498573" y="203430"/>
                </a:cubicBezTo>
                <a:cubicBezTo>
                  <a:pt x="540007" y="173379"/>
                  <a:pt x="581537" y="143546"/>
                  <a:pt x="622874" y="113619"/>
                </a:cubicBezTo>
                <a:cubicBezTo>
                  <a:pt x="619351" y="120344"/>
                  <a:pt x="615730" y="127068"/>
                  <a:pt x="611826" y="133659"/>
                </a:cubicBezTo>
                <a:cubicBezTo>
                  <a:pt x="535531" y="265876"/>
                  <a:pt x="418849" y="368098"/>
                  <a:pt x="317598" y="480427"/>
                </a:cubicBezTo>
                <a:cubicBezTo>
                  <a:pt x="213681" y="595317"/>
                  <a:pt x="120526" y="719933"/>
                  <a:pt x="39754" y="852035"/>
                </a:cubicBezTo>
                <a:cubicBezTo>
                  <a:pt x="22800" y="879610"/>
                  <a:pt x="6608" y="907728"/>
                  <a:pt x="-4155" y="938474"/>
                </a:cubicBezTo>
                <a:cubicBezTo>
                  <a:pt x="-14157" y="966973"/>
                  <a:pt x="-19968" y="1000730"/>
                  <a:pt x="-10919" y="1030429"/>
                </a:cubicBezTo>
              </a:path>
            </a:pathLst>
          </a:custGeom>
          <a:solidFill>
            <a:srgbClr val="FFF7F0"/>
          </a:solidFill>
          <a:ln w="953" cap="flat">
            <a:noFill/>
            <a:prstDash val="solid"/>
            <a:miter/>
          </a:ln>
        </p:spPr>
        <p:txBody>
          <a:bodyPr rtlCol="0" anchor="ctr"/>
          <a:lstStyle/>
          <a:p>
            <a:endParaRPr lang="en-IN"/>
          </a:p>
        </p:txBody>
      </p:sp>
      <p:sp>
        <p:nvSpPr>
          <p:cNvPr id="3" name="Date Placeholder 2">
            <a:extLst>
              <a:ext uri="{FF2B5EF4-FFF2-40B4-BE49-F238E27FC236}">
                <a16:creationId xmlns:a16="http://schemas.microsoft.com/office/drawing/2014/main" id="{295A0D2F-FD83-1CDC-4B04-72500CC36A92}"/>
              </a:ext>
            </a:extLst>
          </p:cNvPr>
          <p:cNvSpPr>
            <a:spLocks noGrp="1"/>
          </p:cNvSpPr>
          <p:nvPr>
            <p:ph type="dt" sz="half" idx="10"/>
          </p:nvPr>
        </p:nvSpPr>
        <p:spPr/>
        <p:txBody>
          <a:bodyPr/>
          <a:lstStyle/>
          <a:p>
            <a:fld id="{663F12C9-2DC5-4BB8-B491-A22EC7207109}" type="datetimeFigureOut">
              <a:rPr lang="en-IN" smtClean="0"/>
              <a:t>30/01/26</a:t>
            </a:fld>
            <a:endParaRPr lang="en-IN"/>
          </a:p>
        </p:txBody>
      </p:sp>
      <p:sp>
        <p:nvSpPr>
          <p:cNvPr id="4" name="Footer Placeholder 3">
            <a:extLst>
              <a:ext uri="{FF2B5EF4-FFF2-40B4-BE49-F238E27FC236}">
                <a16:creationId xmlns:a16="http://schemas.microsoft.com/office/drawing/2014/main" id="{F189B6A6-E9F9-48D0-F04C-3CB1B2F3A5B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590679-C9D6-A30F-C934-A0654F1B2158}"/>
              </a:ext>
            </a:extLst>
          </p:cNvPr>
          <p:cNvSpPr>
            <a:spLocks noGrp="1"/>
          </p:cNvSpPr>
          <p:nvPr>
            <p:ph type="sldNum" sz="quarter" idx="12"/>
          </p:nvPr>
        </p:nvSpPr>
        <p:spPr/>
        <p:txBody>
          <a:bodyPr/>
          <a:lstStyle/>
          <a:p>
            <a:fld id="{E6DAB151-C3E0-4DF7-871A-3737ADE5D18B}" type="slidenum">
              <a:rPr lang="en-IN" smtClean="0"/>
              <a:t>‹#›</a:t>
            </a:fld>
            <a:endParaRPr lang="en-IN"/>
          </a:p>
        </p:txBody>
      </p:sp>
      <p:sp>
        <p:nvSpPr>
          <p:cNvPr id="10" name="Text Placeholder 9">
            <a:extLst>
              <a:ext uri="{FF2B5EF4-FFF2-40B4-BE49-F238E27FC236}">
                <a16:creationId xmlns:a16="http://schemas.microsoft.com/office/drawing/2014/main" id="{2FA36AE0-6723-7917-85EC-EA9012737EAB}"/>
              </a:ext>
            </a:extLst>
          </p:cNvPr>
          <p:cNvSpPr>
            <a:spLocks noGrp="1"/>
          </p:cNvSpPr>
          <p:nvPr>
            <p:ph type="body" sz="quarter" idx="13" hasCustomPrompt="1"/>
          </p:nvPr>
        </p:nvSpPr>
        <p:spPr>
          <a:xfrm>
            <a:off x="1625887" y="1906276"/>
            <a:ext cx="15417800" cy="3016210"/>
          </a:xfrm>
        </p:spPr>
        <p:txBody>
          <a:bodyPr>
            <a:normAutofit/>
          </a:bodyPr>
          <a:lstStyle>
            <a:lvl1pPr marL="0" indent="0">
              <a:lnSpc>
                <a:spcPct val="100000"/>
              </a:lnSpc>
              <a:spcBef>
                <a:spcPts val="600"/>
              </a:spcBef>
              <a:buNone/>
              <a:defRPr lang="en-US" sz="6000" b="0" kern="1200" dirty="0">
                <a:solidFill>
                  <a:srgbClr val="00311F"/>
                </a:solidFill>
                <a:latin typeface="Epilogue Medium" pitchFamily="2" charset="0"/>
                <a:ea typeface="+mn-ea"/>
                <a:cs typeface="+mn-cs"/>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Add Text</a:t>
            </a:r>
          </a:p>
        </p:txBody>
      </p:sp>
      <p:sp>
        <p:nvSpPr>
          <p:cNvPr id="13" name="Text Placeholder 9">
            <a:extLst>
              <a:ext uri="{FF2B5EF4-FFF2-40B4-BE49-F238E27FC236}">
                <a16:creationId xmlns:a16="http://schemas.microsoft.com/office/drawing/2014/main" id="{FAFBAC9A-26B8-F3D5-BBE7-AE1FB2A67ECA}"/>
              </a:ext>
            </a:extLst>
          </p:cNvPr>
          <p:cNvSpPr>
            <a:spLocks noGrp="1"/>
          </p:cNvSpPr>
          <p:nvPr>
            <p:ph type="body" sz="quarter" idx="14" hasCustomPrompt="1"/>
          </p:nvPr>
        </p:nvSpPr>
        <p:spPr>
          <a:xfrm>
            <a:off x="1625888" y="5256565"/>
            <a:ext cx="15430788" cy="2554545"/>
          </a:xfrm>
        </p:spPr>
        <p:txBody>
          <a:bodyPr>
            <a:normAutofit/>
          </a:bodyPr>
          <a:lstStyle>
            <a:lvl1pPr marL="0" indent="0">
              <a:lnSpc>
                <a:spcPct val="100000"/>
              </a:lnSpc>
              <a:spcBef>
                <a:spcPts val="600"/>
              </a:spcBef>
              <a:buNone/>
              <a:defRPr sz="4000" spc="-100" baseline="0">
                <a:solidFill>
                  <a:srgbClr val="00311F"/>
                </a:solidFill>
                <a:latin typeface="Epilogue Medium" pitchFamily="2"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Click to Add Subtext</a:t>
            </a:r>
          </a:p>
        </p:txBody>
      </p:sp>
      <p:sp>
        <p:nvSpPr>
          <p:cNvPr id="15" name="Text Placeholder 9">
            <a:extLst>
              <a:ext uri="{FF2B5EF4-FFF2-40B4-BE49-F238E27FC236}">
                <a16:creationId xmlns:a16="http://schemas.microsoft.com/office/drawing/2014/main" id="{EBC523B3-F448-38A5-A1D7-B3D302213100}"/>
              </a:ext>
            </a:extLst>
          </p:cNvPr>
          <p:cNvSpPr>
            <a:spLocks noGrp="1"/>
          </p:cNvSpPr>
          <p:nvPr>
            <p:ph type="body" sz="quarter" idx="15" hasCustomPrompt="1"/>
          </p:nvPr>
        </p:nvSpPr>
        <p:spPr>
          <a:xfrm>
            <a:off x="1625887" y="8096969"/>
            <a:ext cx="15404812" cy="707887"/>
          </a:xfrm>
        </p:spPr>
        <p:txBody>
          <a:bodyPr>
            <a:normAutofit/>
          </a:bodyPr>
          <a:lstStyle>
            <a:lvl1pPr marL="0" indent="0">
              <a:lnSpc>
                <a:spcPct val="100000"/>
              </a:lnSpc>
              <a:spcBef>
                <a:spcPts val="600"/>
              </a:spcBef>
              <a:buNone/>
              <a:defRPr sz="4000" spc="-100" baseline="0">
                <a:solidFill>
                  <a:srgbClr val="00311F"/>
                </a:solidFill>
                <a:latin typeface="Epilogue Medium" pitchFamily="2"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Add Text</a:t>
            </a:r>
          </a:p>
        </p:txBody>
      </p:sp>
    </p:spTree>
    <p:extLst>
      <p:ext uri="{BB962C8B-B14F-4D97-AF65-F5344CB8AC3E}">
        <p14:creationId xmlns:p14="http://schemas.microsoft.com/office/powerpoint/2010/main" val="37696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6A848D-0E88-6C84-2D8A-7A72A9C8C4DE}"/>
              </a:ext>
            </a:extLst>
          </p:cNvPr>
          <p:cNvGrpSpPr/>
          <p:nvPr userDrawn="1"/>
        </p:nvGrpSpPr>
        <p:grpSpPr>
          <a:xfrm>
            <a:off x="13836987" y="7890101"/>
            <a:ext cx="3714413" cy="1840140"/>
            <a:chOff x="12884139" y="11718470"/>
            <a:chExt cx="3714413" cy="1840140"/>
          </a:xfrm>
        </p:grpSpPr>
        <p:sp>
          <p:nvSpPr>
            <p:cNvPr id="17" name="Freeform: Shape 16">
              <a:extLst>
                <a:ext uri="{FF2B5EF4-FFF2-40B4-BE49-F238E27FC236}">
                  <a16:creationId xmlns:a16="http://schemas.microsoft.com/office/drawing/2014/main" id="{B45E15D3-FB8D-CB0C-80B0-5AA325D4859C}"/>
                </a:ext>
              </a:extLst>
            </p:cNvPr>
            <p:cNvSpPr/>
            <p:nvPr/>
          </p:nvSpPr>
          <p:spPr>
            <a:xfrm flipV="1">
              <a:off x="14766728" y="11718470"/>
              <a:ext cx="1831824" cy="1840140"/>
            </a:xfrm>
            <a:custGeom>
              <a:avLst/>
              <a:gdLst>
                <a:gd name="connsiteX0" fmla="*/ 1675219 w 1831824"/>
                <a:gd name="connsiteY0" fmla="*/ 1046821 h 1840140"/>
                <a:gd name="connsiteX1" fmla="*/ 1538632 w 1831824"/>
                <a:gd name="connsiteY1" fmla="*/ 1098656 h 1840140"/>
                <a:gd name="connsiteX2" fmla="*/ 1416139 w 1831824"/>
                <a:gd name="connsiteY2" fmla="*/ 1121620 h 1840140"/>
                <a:gd name="connsiteX3" fmla="*/ 1516248 w 1831824"/>
                <a:gd name="connsiteY3" fmla="*/ 1177580 h 1840140"/>
                <a:gd name="connsiteX4" fmla="*/ 1636834 w 1831824"/>
                <a:gd name="connsiteY4" fmla="*/ 1264943 h 1840140"/>
                <a:gd name="connsiteX5" fmla="*/ 1732369 w 1831824"/>
                <a:gd name="connsiteY5" fmla="*/ 1370766 h 1840140"/>
                <a:gd name="connsiteX6" fmla="*/ 1678268 w 1831824"/>
                <a:gd name="connsiteY6" fmla="*/ 1471293 h 1840140"/>
                <a:gd name="connsiteX7" fmla="*/ 1539964 w 1831824"/>
                <a:gd name="connsiteY7" fmla="*/ 1481303 h 1840140"/>
                <a:gd name="connsiteX8" fmla="*/ 1400995 w 1831824"/>
                <a:gd name="connsiteY8" fmla="*/ 1427706 h 1840140"/>
                <a:gd name="connsiteX9" fmla="*/ 1271455 w 1831824"/>
                <a:gd name="connsiteY9" fmla="*/ 1352316 h 1840140"/>
                <a:gd name="connsiteX10" fmla="*/ 1094670 w 1831824"/>
                <a:gd name="connsiteY10" fmla="*/ 1212918 h 1840140"/>
                <a:gd name="connsiteX11" fmla="*/ 1190206 w 1831824"/>
                <a:gd name="connsiteY11" fmla="*/ 1496810 h 1840140"/>
                <a:gd name="connsiteX12" fmla="*/ 1216400 w 1831824"/>
                <a:gd name="connsiteY12" fmla="*/ 1661926 h 1840140"/>
                <a:gd name="connsiteX13" fmla="*/ 1176682 w 1831824"/>
                <a:gd name="connsiteY13" fmla="*/ 1807411 h 1840140"/>
                <a:gd name="connsiteX14" fmla="*/ 1057619 w 1831824"/>
                <a:gd name="connsiteY14" fmla="*/ 1824689 h 1840140"/>
                <a:gd name="connsiteX15" fmla="*/ 1007897 w 1831824"/>
                <a:gd name="connsiteY15" fmla="*/ 1775207 h 1840140"/>
                <a:gd name="connsiteX16" fmla="*/ 964940 w 1831824"/>
                <a:gd name="connsiteY16" fmla="*/ 1714742 h 1840140"/>
                <a:gd name="connsiteX17" fmla="*/ 852926 w 1831824"/>
                <a:gd name="connsiteY17" fmla="*/ 1437127 h 1840140"/>
                <a:gd name="connsiteX18" fmla="*/ 801110 w 1831824"/>
                <a:gd name="connsiteY18" fmla="*/ 1124573 h 1840140"/>
                <a:gd name="connsiteX19" fmla="*/ 716432 w 1831824"/>
                <a:gd name="connsiteY19" fmla="*/ 1475407 h 1840140"/>
                <a:gd name="connsiteX20" fmla="*/ 503549 w 1831824"/>
                <a:gd name="connsiteY20" fmla="*/ 1766577 h 1840140"/>
                <a:gd name="connsiteX21" fmla="*/ 341719 w 1831824"/>
                <a:gd name="connsiteY21" fmla="*/ 1752633 h 1840140"/>
                <a:gd name="connsiteX22" fmla="*/ 269520 w 1831824"/>
                <a:gd name="connsiteY22" fmla="*/ 1620902 h 1840140"/>
                <a:gd name="connsiteX23" fmla="*/ 364484 w 1831824"/>
                <a:gd name="connsiteY23" fmla="*/ 1277116 h 1840140"/>
                <a:gd name="connsiteX24" fmla="*/ 596036 w 1831824"/>
                <a:gd name="connsiteY24" fmla="*/ 1025808 h 1840140"/>
                <a:gd name="connsiteX25" fmla="*/ 577178 w 1831824"/>
                <a:gd name="connsiteY25" fmla="*/ 1030323 h 1840140"/>
                <a:gd name="connsiteX26" fmla="*/ 413443 w 1831824"/>
                <a:gd name="connsiteY26" fmla="*/ 1063308 h 1840140"/>
                <a:gd name="connsiteX27" fmla="*/ 257233 w 1831824"/>
                <a:gd name="connsiteY27" fmla="*/ 1054479 h 1840140"/>
                <a:gd name="connsiteX28" fmla="*/ 124454 w 1831824"/>
                <a:gd name="connsiteY28" fmla="*/ 990861 h 1840140"/>
                <a:gd name="connsiteX29" fmla="*/ -15659 w 1831824"/>
                <a:gd name="connsiteY29" fmla="*/ 798656 h 1840140"/>
                <a:gd name="connsiteX30" fmla="*/ 134550 w 1831824"/>
                <a:gd name="connsiteY30" fmla="*/ 626663 h 1840140"/>
                <a:gd name="connsiteX31" fmla="*/ 295904 w 1831824"/>
                <a:gd name="connsiteY31" fmla="*/ 625101 h 1840140"/>
                <a:gd name="connsiteX32" fmla="*/ 198367 w 1831824"/>
                <a:gd name="connsiteY32" fmla="*/ 495123 h 1840140"/>
                <a:gd name="connsiteX33" fmla="*/ 128264 w 1831824"/>
                <a:gd name="connsiteY33" fmla="*/ 344338 h 1840140"/>
                <a:gd name="connsiteX34" fmla="*/ 97307 w 1831824"/>
                <a:gd name="connsiteY34" fmla="*/ 185509 h 1840140"/>
                <a:gd name="connsiteX35" fmla="*/ 140551 w 1831824"/>
                <a:gd name="connsiteY35" fmla="*/ 49837 h 1840140"/>
                <a:gd name="connsiteX36" fmla="*/ 277901 w 1831824"/>
                <a:gd name="connsiteY36" fmla="*/ 173 h 1840140"/>
                <a:gd name="connsiteX37" fmla="*/ 552126 w 1831824"/>
                <a:gd name="connsiteY37" fmla="*/ 184920 h 1840140"/>
                <a:gd name="connsiteX38" fmla="*/ 732530 w 1831824"/>
                <a:gd name="connsiteY38" fmla="*/ 432496 h 1840140"/>
                <a:gd name="connsiteX39" fmla="*/ 795966 w 1831824"/>
                <a:gd name="connsiteY39" fmla="*/ 131904 h 1840140"/>
                <a:gd name="connsiteX40" fmla="*/ 864928 w 1831824"/>
                <a:gd name="connsiteY40" fmla="*/ 53379 h 1840140"/>
                <a:gd name="connsiteX41" fmla="*/ 960559 w 1831824"/>
                <a:gd name="connsiteY41" fmla="*/ 60047 h 1840140"/>
                <a:gd name="connsiteX42" fmla="*/ 1049331 w 1831824"/>
                <a:gd name="connsiteY42" fmla="*/ 264235 h 1840140"/>
                <a:gd name="connsiteX43" fmla="*/ 1060285 w 1831824"/>
                <a:gd name="connsiteY43" fmla="*/ 413646 h 1840140"/>
                <a:gd name="connsiteX44" fmla="*/ 1329177 w 1831824"/>
                <a:gd name="connsiteY44" fmla="*/ 280923 h 1840140"/>
                <a:gd name="connsiteX45" fmla="*/ 1429855 w 1831824"/>
                <a:gd name="connsiteY45" fmla="*/ 316258 h 1840140"/>
                <a:gd name="connsiteX46" fmla="*/ 1477290 w 1831824"/>
                <a:gd name="connsiteY46" fmla="*/ 397349 h 1840140"/>
                <a:gd name="connsiteX47" fmla="*/ 1427569 w 1831824"/>
                <a:gd name="connsiteY47" fmla="*/ 599574 h 1840140"/>
                <a:gd name="connsiteX48" fmla="*/ 1322985 w 1831824"/>
                <a:gd name="connsiteY48" fmla="*/ 712074 h 1840140"/>
                <a:gd name="connsiteX49" fmla="*/ 1338320 w 1831824"/>
                <a:gd name="connsiteY49" fmla="*/ 708731 h 1840140"/>
                <a:gd name="connsiteX50" fmla="*/ 1485100 w 1831824"/>
                <a:gd name="connsiteY50" fmla="*/ 697348 h 1840140"/>
                <a:gd name="connsiteX51" fmla="*/ 1627594 w 1831824"/>
                <a:gd name="connsiteY51" fmla="*/ 723066 h 1840140"/>
                <a:gd name="connsiteX52" fmla="*/ 1749800 w 1831824"/>
                <a:gd name="connsiteY52" fmla="*/ 780597 h 1840140"/>
                <a:gd name="connsiteX53" fmla="*/ 1814952 w 1831824"/>
                <a:gd name="connsiteY53" fmla="*/ 875818 h 1840140"/>
                <a:gd name="connsiteX54" fmla="*/ 1777423 w 1831824"/>
                <a:gd name="connsiteY54" fmla="*/ 980060 h 1840140"/>
                <a:gd name="connsiteX55" fmla="*/ 1675219 w 1831824"/>
                <a:gd name="connsiteY55" fmla="*/ 1046821 h 1840140"/>
                <a:gd name="connsiteX56" fmla="*/ 1362419 w 1831824"/>
                <a:gd name="connsiteY56" fmla="*/ 394406 h 1840140"/>
                <a:gd name="connsiteX57" fmla="*/ 1335652 w 1831824"/>
                <a:gd name="connsiteY57" fmla="*/ 391651 h 1840140"/>
                <a:gd name="connsiteX58" fmla="*/ 1285743 w 1831824"/>
                <a:gd name="connsiteY58" fmla="*/ 401673 h 1840140"/>
                <a:gd name="connsiteX59" fmla="*/ 1126579 w 1831824"/>
                <a:gd name="connsiteY59" fmla="*/ 520650 h 1840140"/>
                <a:gd name="connsiteX60" fmla="*/ 1051428 w 1831824"/>
                <a:gd name="connsiteY60" fmla="*/ 702654 h 1840140"/>
                <a:gd name="connsiteX61" fmla="*/ 1329366 w 1831824"/>
                <a:gd name="connsiteY61" fmla="*/ 508277 h 1840140"/>
                <a:gd name="connsiteX62" fmla="*/ 1365466 w 1831824"/>
                <a:gd name="connsiteY62" fmla="*/ 417180 h 1840140"/>
                <a:gd name="connsiteX63" fmla="*/ 1362419 w 1831824"/>
                <a:gd name="connsiteY63" fmla="*/ 394406 h 1840140"/>
                <a:gd name="connsiteX64" fmla="*/ 1104005 w 1831824"/>
                <a:gd name="connsiteY64" fmla="*/ 889563 h 1840140"/>
                <a:gd name="connsiteX65" fmla="*/ 1091623 w 1831824"/>
                <a:gd name="connsiteY65" fmla="*/ 893487 h 1840140"/>
                <a:gd name="connsiteX66" fmla="*/ 1256692 w 1831824"/>
                <a:gd name="connsiteY66" fmla="*/ 938636 h 1840140"/>
                <a:gd name="connsiteX67" fmla="*/ 1525581 w 1831824"/>
                <a:gd name="connsiteY67" fmla="*/ 958867 h 1840140"/>
                <a:gd name="connsiteX68" fmla="*/ 1656074 w 1831824"/>
                <a:gd name="connsiteY68" fmla="*/ 935102 h 1840140"/>
                <a:gd name="connsiteX69" fmla="*/ 1178205 w 1831824"/>
                <a:gd name="connsiteY69" fmla="*/ 868551 h 1840140"/>
                <a:gd name="connsiteX70" fmla="*/ 1104005 w 1831824"/>
                <a:gd name="connsiteY70" fmla="*/ 889563 h 1840140"/>
                <a:gd name="connsiteX71" fmla="*/ 858831 w 1831824"/>
                <a:gd name="connsiteY71" fmla="*/ 529680 h 1840140"/>
                <a:gd name="connsiteX72" fmla="*/ 895884 w 1831824"/>
                <a:gd name="connsiteY72" fmla="*/ 724247 h 1840140"/>
                <a:gd name="connsiteX73" fmla="*/ 902456 w 1831824"/>
                <a:gd name="connsiteY73" fmla="*/ 699510 h 1840140"/>
                <a:gd name="connsiteX74" fmla="*/ 933984 w 1831824"/>
                <a:gd name="connsiteY74" fmla="*/ 531051 h 1840140"/>
                <a:gd name="connsiteX75" fmla="*/ 929126 w 1831824"/>
                <a:gd name="connsiteY75" fmla="*/ 413646 h 1840140"/>
                <a:gd name="connsiteX76" fmla="*/ 919791 w 1831824"/>
                <a:gd name="connsiteY76" fmla="*/ 293874 h 1840140"/>
                <a:gd name="connsiteX77" fmla="*/ 914839 w 1831824"/>
                <a:gd name="connsiteY77" fmla="*/ 235172 h 1840140"/>
                <a:gd name="connsiteX78" fmla="*/ 884644 w 1831824"/>
                <a:gd name="connsiteY78" fmla="*/ 197091 h 1840140"/>
                <a:gd name="connsiteX79" fmla="*/ 862070 w 1831824"/>
                <a:gd name="connsiteY79" fmla="*/ 235771 h 1840140"/>
                <a:gd name="connsiteX80" fmla="*/ 852735 w 1831824"/>
                <a:gd name="connsiteY80" fmla="*/ 295258 h 1840140"/>
                <a:gd name="connsiteX81" fmla="*/ 858831 w 1831824"/>
                <a:gd name="connsiteY81" fmla="*/ 529680 h 1840140"/>
                <a:gd name="connsiteX82" fmla="*/ 401347 w 1831824"/>
                <a:gd name="connsiteY82" fmla="*/ 164498 h 1840140"/>
                <a:gd name="connsiteX83" fmla="*/ 338290 w 1831824"/>
                <a:gd name="connsiteY83" fmla="*/ 139171 h 1840140"/>
                <a:gd name="connsiteX84" fmla="*/ 325336 w 1831824"/>
                <a:gd name="connsiteY84" fmla="*/ 200035 h 1840140"/>
                <a:gd name="connsiteX85" fmla="*/ 358008 w 1831824"/>
                <a:gd name="connsiteY85" fmla="*/ 268748 h 1840140"/>
                <a:gd name="connsiteX86" fmla="*/ 538983 w 1831824"/>
                <a:gd name="connsiteY86" fmla="*/ 536166 h 1840140"/>
                <a:gd name="connsiteX87" fmla="*/ 744723 w 1831824"/>
                <a:gd name="connsiteY87" fmla="*/ 740144 h 1840140"/>
                <a:gd name="connsiteX88" fmla="*/ 454114 w 1831824"/>
                <a:gd name="connsiteY88" fmla="*/ 229096 h 1840140"/>
                <a:gd name="connsiteX89" fmla="*/ 401347 w 1831824"/>
                <a:gd name="connsiteY89" fmla="*/ 164498 h 184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831824" h="1840140">
                  <a:moveTo>
                    <a:pt x="1675219" y="1046821"/>
                  </a:moveTo>
                  <a:cubicBezTo>
                    <a:pt x="1630927" y="1067242"/>
                    <a:pt x="1585399" y="1085302"/>
                    <a:pt x="1538632" y="1098656"/>
                  </a:cubicBezTo>
                  <a:cubicBezTo>
                    <a:pt x="1498816" y="1110238"/>
                    <a:pt x="1457572" y="1118287"/>
                    <a:pt x="1416139" y="1121620"/>
                  </a:cubicBezTo>
                  <a:cubicBezTo>
                    <a:pt x="1450144" y="1138899"/>
                    <a:pt x="1483766" y="1157158"/>
                    <a:pt x="1516248" y="1177580"/>
                  </a:cubicBezTo>
                  <a:cubicBezTo>
                    <a:pt x="1558061" y="1204078"/>
                    <a:pt x="1598258" y="1233330"/>
                    <a:pt x="1636834" y="1264943"/>
                  </a:cubicBezTo>
                  <a:cubicBezTo>
                    <a:pt x="1671982" y="1293804"/>
                    <a:pt x="1716081" y="1325608"/>
                    <a:pt x="1732369" y="1370766"/>
                  </a:cubicBezTo>
                  <a:cubicBezTo>
                    <a:pt x="1749037" y="1417105"/>
                    <a:pt x="1717225" y="1453814"/>
                    <a:pt x="1678268" y="1471293"/>
                  </a:cubicBezTo>
                  <a:cubicBezTo>
                    <a:pt x="1634548" y="1490924"/>
                    <a:pt x="1586160" y="1490924"/>
                    <a:pt x="1539964" y="1481303"/>
                  </a:cubicBezTo>
                  <a:cubicBezTo>
                    <a:pt x="1491196" y="1470893"/>
                    <a:pt x="1445287" y="1450281"/>
                    <a:pt x="1400995" y="1427706"/>
                  </a:cubicBezTo>
                  <a:cubicBezTo>
                    <a:pt x="1356513" y="1405122"/>
                    <a:pt x="1313269" y="1379995"/>
                    <a:pt x="1271455" y="1352316"/>
                  </a:cubicBezTo>
                  <a:cubicBezTo>
                    <a:pt x="1208780" y="1311082"/>
                    <a:pt x="1149915" y="1264162"/>
                    <a:pt x="1094670" y="1212918"/>
                  </a:cubicBezTo>
                  <a:cubicBezTo>
                    <a:pt x="1136295" y="1303624"/>
                    <a:pt x="1168394" y="1398846"/>
                    <a:pt x="1190206" y="1496810"/>
                  </a:cubicBezTo>
                  <a:cubicBezTo>
                    <a:pt x="1202208" y="1551007"/>
                    <a:pt x="1212400" y="1606567"/>
                    <a:pt x="1216400" y="1661926"/>
                  </a:cubicBezTo>
                  <a:cubicBezTo>
                    <a:pt x="1220020" y="1713371"/>
                    <a:pt x="1213732" y="1769320"/>
                    <a:pt x="1176682" y="1807411"/>
                  </a:cubicBezTo>
                  <a:cubicBezTo>
                    <a:pt x="1144392" y="1840787"/>
                    <a:pt x="1097338" y="1850797"/>
                    <a:pt x="1057619" y="1824689"/>
                  </a:cubicBezTo>
                  <a:cubicBezTo>
                    <a:pt x="1038093" y="1811926"/>
                    <a:pt x="1022471" y="1793666"/>
                    <a:pt x="1007897" y="1775207"/>
                  </a:cubicBezTo>
                  <a:cubicBezTo>
                    <a:pt x="992468" y="1755776"/>
                    <a:pt x="978085" y="1735745"/>
                    <a:pt x="964940" y="1714742"/>
                  </a:cubicBezTo>
                  <a:cubicBezTo>
                    <a:pt x="911600" y="1630122"/>
                    <a:pt x="877024" y="1534510"/>
                    <a:pt x="852926" y="1437127"/>
                  </a:cubicBezTo>
                  <a:cubicBezTo>
                    <a:pt x="827685" y="1334637"/>
                    <a:pt x="813587" y="1229405"/>
                    <a:pt x="801110" y="1124573"/>
                  </a:cubicBezTo>
                  <a:cubicBezTo>
                    <a:pt x="780918" y="1243150"/>
                    <a:pt x="754151" y="1361736"/>
                    <a:pt x="716432" y="1475407"/>
                  </a:cubicBezTo>
                  <a:cubicBezTo>
                    <a:pt x="678809" y="1587717"/>
                    <a:pt x="618611" y="1721029"/>
                    <a:pt x="503549" y="1766577"/>
                  </a:cubicBezTo>
                  <a:cubicBezTo>
                    <a:pt x="451829" y="1786989"/>
                    <a:pt x="388391" y="1786008"/>
                    <a:pt x="341719" y="1752633"/>
                  </a:cubicBezTo>
                  <a:cubicBezTo>
                    <a:pt x="299143" y="1722591"/>
                    <a:pt x="276949" y="1672327"/>
                    <a:pt x="269520" y="1620902"/>
                  </a:cubicBezTo>
                  <a:cubicBezTo>
                    <a:pt x="252280" y="1500544"/>
                    <a:pt x="301048" y="1375481"/>
                    <a:pt x="364484" y="1277116"/>
                  </a:cubicBezTo>
                  <a:cubicBezTo>
                    <a:pt x="426967" y="1179932"/>
                    <a:pt x="509550" y="1100227"/>
                    <a:pt x="596036" y="1025808"/>
                  </a:cubicBezTo>
                  <a:cubicBezTo>
                    <a:pt x="589750" y="1027190"/>
                    <a:pt x="583464" y="1028761"/>
                    <a:pt x="577178" y="1030323"/>
                  </a:cubicBezTo>
                  <a:cubicBezTo>
                    <a:pt x="522885" y="1042106"/>
                    <a:pt x="468593" y="1055260"/>
                    <a:pt x="413443" y="1063308"/>
                  </a:cubicBezTo>
                  <a:cubicBezTo>
                    <a:pt x="360674" y="1071166"/>
                    <a:pt x="308478" y="1070576"/>
                    <a:pt x="257233" y="1054479"/>
                  </a:cubicBezTo>
                  <a:cubicBezTo>
                    <a:pt x="210465" y="1039944"/>
                    <a:pt x="166459" y="1016388"/>
                    <a:pt x="124454" y="990861"/>
                  </a:cubicBezTo>
                  <a:cubicBezTo>
                    <a:pt x="57397" y="949837"/>
                    <a:pt x="-17564" y="887401"/>
                    <a:pt x="-15659" y="798656"/>
                  </a:cubicBezTo>
                  <a:cubicBezTo>
                    <a:pt x="-13754" y="713846"/>
                    <a:pt x="59494" y="647085"/>
                    <a:pt x="134550" y="626663"/>
                  </a:cubicBezTo>
                  <a:cubicBezTo>
                    <a:pt x="187129" y="612338"/>
                    <a:pt x="242564" y="615871"/>
                    <a:pt x="295904" y="625101"/>
                  </a:cubicBezTo>
                  <a:cubicBezTo>
                    <a:pt x="259138" y="585439"/>
                    <a:pt x="226466" y="541853"/>
                    <a:pt x="198367" y="495123"/>
                  </a:cubicBezTo>
                  <a:cubicBezTo>
                    <a:pt x="169889" y="447612"/>
                    <a:pt x="146266" y="396958"/>
                    <a:pt x="128264" y="344338"/>
                  </a:cubicBezTo>
                  <a:cubicBezTo>
                    <a:pt x="110737" y="293487"/>
                    <a:pt x="97307" y="239886"/>
                    <a:pt x="97307" y="185509"/>
                  </a:cubicBezTo>
                  <a:cubicBezTo>
                    <a:pt x="97307" y="136819"/>
                    <a:pt x="108548" y="86746"/>
                    <a:pt x="140551" y="49837"/>
                  </a:cubicBezTo>
                  <a:cubicBezTo>
                    <a:pt x="175128" y="9984"/>
                    <a:pt x="227610" y="-4351"/>
                    <a:pt x="277901" y="173"/>
                  </a:cubicBezTo>
                  <a:cubicBezTo>
                    <a:pt x="391630" y="10572"/>
                    <a:pt x="482212" y="98727"/>
                    <a:pt x="552126" y="184920"/>
                  </a:cubicBezTo>
                  <a:cubicBezTo>
                    <a:pt x="616135" y="264046"/>
                    <a:pt x="675570" y="347482"/>
                    <a:pt x="732530" y="432496"/>
                  </a:cubicBezTo>
                  <a:cubicBezTo>
                    <a:pt x="727768" y="328823"/>
                    <a:pt x="749009" y="223980"/>
                    <a:pt x="795966" y="131904"/>
                  </a:cubicBezTo>
                  <a:cubicBezTo>
                    <a:pt x="811874" y="100491"/>
                    <a:pt x="832256" y="68106"/>
                    <a:pt x="864928" y="53379"/>
                  </a:cubicBezTo>
                  <a:cubicBezTo>
                    <a:pt x="895694" y="39635"/>
                    <a:pt x="931316" y="44148"/>
                    <a:pt x="960559" y="60047"/>
                  </a:cubicBezTo>
                  <a:cubicBezTo>
                    <a:pt x="1031996" y="99318"/>
                    <a:pt x="1043808" y="189434"/>
                    <a:pt x="1049331" y="264235"/>
                  </a:cubicBezTo>
                  <a:cubicBezTo>
                    <a:pt x="1053046" y="313906"/>
                    <a:pt x="1056667" y="363771"/>
                    <a:pt x="1060285" y="413646"/>
                  </a:cubicBezTo>
                  <a:cubicBezTo>
                    <a:pt x="1125818" y="331576"/>
                    <a:pt x="1226307" y="277779"/>
                    <a:pt x="1329177" y="280923"/>
                  </a:cubicBezTo>
                  <a:cubicBezTo>
                    <a:pt x="1365277" y="282102"/>
                    <a:pt x="1401567" y="292115"/>
                    <a:pt x="1429855" y="316258"/>
                  </a:cubicBezTo>
                  <a:cubicBezTo>
                    <a:pt x="1453762" y="336882"/>
                    <a:pt x="1469575" y="366525"/>
                    <a:pt x="1477290" y="397349"/>
                  </a:cubicBezTo>
                  <a:cubicBezTo>
                    <a:pt x="1495196" y="469606"/>
                    <a:pt x="1469002" y="541462"/>
                    <a:pt x="1427569" y="599574"/>
                  </a:cubicBezTo>
                  <a:cubicBezTo>
                    <a:pt x="1398517" y="640808"/>
                    <a:pt x="1363180" y="680070"/>
                    <a:pt x="1322985" y="712074"/>
                  </a:cubicBezTo>
                  <a:cubicBezTo>
                    <a:pt x="1328032" y="710893"/>
                    <a:pt x="1333176" y="709712"/>
                    <a:pt x="1338320" y="708731"/>
                  </a:cubicBezTo>
                  <a:cubicBezTo>
                    <a:pt x="1386516" y="698529"/>
                    <a:pt x="1435951" y="694796"/>
                    <a:pt x="1485100" y="697348"/>
                  </a:cubicBezTo>
                  <a:cubicBezTo>
                    <a:pt x="1533393" y="699901"/>
                    <a:pt x="1581397" y="708540"/>
                    <a:pt x="1627594" y="723066"/>
                  </a:cubicBezTo>
                  <a:cubicBezTo>
                    <a:pt x="1670077" y="736420"/>
                    <a:pt x="1713605" y="753689"/>
                    <a:pt x="1749800" y="780597"/>
                  </a:cubicBezTo>
                  <a:cubicBezTo>
                    <a:pt x="1780756" y="803562"/>
                    <a:pt x="1809142" y="835375"/>
                    <a:pt x="1814952" y="875818"/>
                  </a:cubicBezTo>
                  <a:cubicBezTo>
                    <a:pt x="1820856" y="915671"/>
                    <a:pt x="1803998" y="952190"/>
                    <a:pt x="1777423" y="980060"/>
                  </a:cubicBezTo>
                  <a:cubicBezTo>
                    <a:pt x="1748753" y="1009711"/>
                    <a:pt x="1712082" y="1029733"/>
                    <a:pt x="1675219" y="1046821"/>
                  </a:cubicBezTo>
                  <a:moveTo>
                    <a:pt x="1362419" y="394406"/>
                  </a:moveTo>
                  <a:cubicBezTo>
                    <a:pt x="1356131" y="388317"/>
                    <a:pt x="1343464" y="390869"/>
                    <a:pt x="1335652" y="391651"/>
                  </a:cubicBezTo>
                  <a:cubicBezTo>
                    <a:pt x="1318794" y="393034"/>
                    <a:pt x="1302030" y="396568"/>
                    <a:pt x="1285743" y="401673"/>
                  </a:cubicBezTo>
                  <a:cubicBezTo>
                    <a:pt x="1221925" y="421304"/>
                    <a:pt x="1165918" y="465481"/>
                    <a:pt x="1126579" y="520650"/>
                  </a:cubicBezTo>
                  <a:cubicBezTo>
                    <a:pt x="1088194" y="574447"/>
                    <a:pt x="1064476" y="637465"/>
                    <a:pt x="1051428" y="702654"/>
                  </a:cubicBezTo>
                  <a:cubicBezTo>
                    <a:pt x="1160013" y="664563"/>
                    <a:pt x="1266883" y="611547"/>
                    <a:pt x="1329366" y="508277"/>
                  </a:cubicBezTo>
                  <a:cubicBezTo>
                    <a:pt x="1346130" y="480788"/>
                    <a:pt x="1360323" y="449384"/>
                    <a:pt x="1365466" y="417180"/>
                  </a:cubicBezTo>
                  <a:cubicBezTo>
                    <a:pt x="1366609" y="410312"/>
                    <a:pt x="1367943" y="399702"/>
                    <a:pt x="1362419" y="394406"/>
                  </a:cubicBezTo>
                  <a:moveTo>
                    <a:pt x="1104005" y="889563"/>
                  </a:moveTo>
                  <a:cubicBezTo>
                    <a:pt x="1099814" y="890734"/>
                    <a:pt x="1095814" y="892106"/>
                    <a:pt x="1091623" y="893487"/>
                  </a:cubicBezTo>
                  <a:cubicBezTo>
                    <a:pt x="1146297" y="909975"/>
                    <a:pt x="1201065" y="925882"/>
                    <a:pt x="1256692" y="938636"/>
                  </a:cubicBezTo>
                  <a:cubicBezTo>
                    <a:pt x="1345177" y="959057"/>
                    <a:pt x="1435189" y="967306"/>
                    <a:pt x="1525581" y="958867"/>
                  </a:cubicBezTo>
                  <a:cubicBezTo>
                    <a:pt x="1569588" y="954742"/>
                    <a:pt x="1613116" y="946494"/>
                    <a:pt x="1656074" y="935102"/>
                  </a:cubicBezTo>
                  <a:cubicBezTo>
                    <a:pt x="1518343" y="833994"/>
                    <a:pt x="1337749" y="829870"/>
                    <a:pt x="1178205" y="868551"/>
                  </a:cubicBezTo>
                  <a:cubicBezTo>
                    <a:pt x="1153154" y="874637"/>
                    <a:pt x="1128484" y="881705"/>
                    <a:pt x="1104005" y="889563"/>
                  </a:cubicBezTo>
                  <a:moveTo>
                    <a:pt x="858831" y="529680"/>
                  </a:moveTo>
                  <a:cubicBezTo>
                    <a:pt x="867975" y="595059"/>
                    <a:pt x="881215" y="659848"/>
                    <a:pt x="895884" y="724247"/>
                  </a:cubicBezTo>
                  <a:cubicBezTo>
                    <a:pt x="898170" y="715998"/>
                    <a:pt x="900360" y="707750"/>
                    <a:pt x="902456" y="699510"/>
                  </a:cubicBezTo>
                  <a:cubicBezTo>
                    <a:pt x="907219" y="642961"/>
                    <a:pt x="931126" y="588382"/>
                    <a:pt x="933984" y="531051"/>
                  </a:cubicBezTo>
                  <a:cubicBezTo>
                    <a:pt x="935889" y="491989"/>
                    <a:pt x="932079" y="452718"/>
                    <a:pt x="929126" y="413646"/>
                  </a:cubicBezTo>
                  <a:lnTo>
                    <a:pt x="919791" y="293874"/>
                  </a:lnTo>
                  <a:cubicBezTo>
                    <a:pt x="918268" y="274445"/>
                    <a:pt x="917696" y="254613"/>
                    <a:pt x="914839" y="235172"/>
                  </a:cubicBezTo>
                  <a:cubicBezTo>
                    <a:pt x="912553" y="219669"/>
                    <a:pt x="904170" y="195119"/>
                    <a:pt x="884644" y="197091"/>
                  </a:cubicBezTo>
                  <a:cubicBezTo>
                    <a:pt x="868548" y="198665"/>
                    <a:pt x="864546" y="222809"/>
                    <a:pt x="862070" y="235771"/>
                  </a:cubicBezTo>
                  <a:cubicBezTo>
                    <a:pt x="858070" y="255405"/>
                    <a:pt x="855021" y="275237"/>
                    <a:pt x="852735" y="295258"/>
                  </a:cubicBezTo>
                  <a:cubicBezTo>
                    <a:pt x="844162" y="373199"/>
                    <a:pt x="848354" y="452127"/>
                    <a:pt x="858831" y="529680"/>
                  </a:cubicBezTo>
                  <a:moveTo>
                    <a:pt x="401347" y="164498"/>
                  </a:moveTo>
                  <a:cubicBezTo>
                    <a:pt x="386107" y="149582"/>
                    <a:pt x="360484" y="128768"/>
                    <a:pt x="338290" y="139171"/>
                  </a:cubicBezTo>
                  <a:cubicBezTo>
                    <a:pt x="315335" y="149961"/>
                    <a:pt x="319145" y="179615"/>
                    <a:pt x="325336" y="200035"/>
                  </a:cubicBezTo>
                  <a:cubicBezTo>
                    <a:pt x="332767" y="224181"/>
                    <a:pt x="346291" y="246565"/>
                    <a:pt x="358008" y="268748"/>
                  </a:cubicBezTo>
                  <a:cubicBezTo>
                    <a:pt x="409346" y="363972"/>
                    <a:pt x="470116" y="453699"/>
                    <a:pt x="538983" y="536166"/>
                  </a:cubicBezTo>
                  <a:cubicBezTo>
                    <a:pt x="601275" y="610566"/>
                    <a:pt x="670236" y="678698"/>
                    <a:pt x="744723" y="740144"/>
                  </a:cubicBezTo>
                  <a:cubicBezTo>
                    <a:pt x="670807" y="557169"/>
                    <a:pt x="572986" y="384592"/>
                    <a:pt x="454114" y="229096"/>
                  </a:cubicBezTo>
                  <a:cubicBezTo>
                    <a:pt x="437445" y="207304"/>
                    <a:pt x="420873" y="183737"/>
                    <a:pt x="401347" y="164498"/>
                  </a:cubicBezTo>
                </a:path>
              </a:pathLst>
            </a:custGeom>
            <a:solidFill>
              <a:srgbClr val="E8520F"/>
            </a:solidFill>
            <a:ln w="953"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3C0CF872-3B8C-6DCB-78AF-167722C4C3CD}"/>
                </a:ext>
              </a:extLst>
            </p:cNvPr>
            <p:cNvSpPr/>
            <p:nvPr/>
          </p:nvSpPr>
          <p:spPr>
            <a:xfrm flipV="1">
              <a:off x="12884139" y="12034637"/>
              <a:ext cx="1287385" cy="1212180"/>
            </a:xfrm>
            <a:custGeom>
              <a:avLst/>
              <a:gdLst>
                <a:gd name="connsiteX0" fmla="*/ 1209265 w 1287385"/>
                <a:gd name="connsiteY0" fmla="*/ 625339 h 1212180"/>
                <a:gd name="connsiteX1" fmla="*/ 1009430 w 1287385"/>
                <a:gd name="connsiteY1" fmla="*/ 721560 h 1212180"/>
                <a:gd name="connsiteX2" fmla="*/ 825503 w 1287385"/>
                <a:gd name="connsiteY2" fmla="*/ 716550 h 1212180"/>
                <a:gd name="connsiteX3" fmla="*/ 954757 w 1287385"/>
                <a:gd name="connsiteY3" fmla="*/ 789055 h 1212180"/>
                <a:gd name="connsiteX4" fmla="*/ 1154591 w 1287385"/>
                <a:gd name="connsiteY4" fmla="*/ 931806 h 1212180"/>
                <a:gd name="connsiteX5" fmla="*/ 1130779 w 1287385"/>
                <a:gd name="connsiteY5" fmla="*/ 1089140 h 1212180"/>
                <a:gd name="connsiteX6" fmla="*/ 949042 w 1287385"/>
                <a:gd name="connsiteY6" fmla="*/ 1006596 h 1212180"/>
                <a:gd name="connsiteX7" fmla="*/ 781402 w 1287385"/>
                <a:gd name="connsiteY7" fmla="*/ 805018 h 1212180"/>
                <a:gd name="connsiteX8" fmla="*/ 723204 w 1287385"/>
                <a:gd name="connsiteY8" fmla="*/ 1167121 h 1212180"/>
                <a:gd name="connsiteX9" fmla="*/ 574519 w 1287385"/>
                <a:gd name="connsiteY9" fmla="*/ 1164844 h 1212180"/>
                <a:gd name="connsiteX10" fmla="*/ 570518 w 1287385"/>
                <a:gd name="connsiteY10" fmla="*/ 922690 h 1212180"/>
                <a:gd name="connsiteX11" fmla="*/ 640623 w 1287385"/>
                <a:gd name="connsiteY11" fmla="*/ 719741 h 1212180"/>
                <a:gd name="connsiteX12" fmla="*/ 637098 w 1287385"/>
                <a:gd name="connsiteY12" fmla="*/ 712436 h 1212180"/>
                <a:gd name="connsiteX13" fmla="*/ 370303 w 1287385"/>
                <a:gd name="connsiteY13" fmla="*/ 840594 h 1212180"/>
                <a:gd name="connsiteX14" fmla="*/ -7744 w 1287385"/>
                <a:gd name="connsiteY14" fmla="*/ 582010 h 1212180"/>
                <a:gd name="connsiteX15" fmla="*/ 2352 w 1287385"/>
                <a:gd name="connsiteY15" fmla="*/ 544157 h 1212180"/>
                <a:gd name="connsiteX16" fmla="*/ 316010 w 1287385"/>
                <a:gd name="connsiteY16" fmla="*/ 570161 h 1212180"/>
                <a:gd name="connsiteX17" fmla="*/ 603189 w 1287385"/>
                <a:gd name="connsiteY17" fmla="*/ 598878 h 1212180"/>
                <a:gd name="connsiteX18" fmla="*/ 449647 w 1287385"/>
                <a:gd name="connsiteY18" fmla="*/ 109084 h 1212180"/>
                <a:gd name="connsiteX19" fmla="*/ 489841 w 1287385"/>
                <a:gd name="connsiteY19" fmla="*/ 103607 h 1212180"/>
                <a:gd name="connsiteX20" fmla="*/ 698439 w 1287385"/>
                <a:gd name="connsiteY20" fmla="*/ 500380 h 1212180"/>
                <a:gd name="connsiteX21" fmla="*/ 719204 w 1287385"/>
                <a:gd name="connsiteY21" fmla="*/ 287849 h 1212180"/>
                <a:gd name="connsiteX22" fmla="*/ 827693 w 1287385"/>
                <a:gd name="connsiteY22" fmla="*/ 32007 h 1212180"/>
                <a:gd name="connsiteX23" fmla="*/ 926944 w 1287385"/>
                <a:gd name="connsiteY23" fmla="*/ 11491 h 1212180"/>
                <a:gd name="connsiteX24" fmla="*/ 966187 w 1287385"/>
                <a:gd name="connsiteY24" fmla="*/ 110446 h 1212180"/>
                <a:gd name="connsiteX25" fmla="*/ 933135 w 1287385"/>
                <a:gd name="connsiteY25" fmla="*/ 385452 h 1212180"/>
                <a:gd name="connsiteX26" fmla="*/ 847601 w 1287385"/>
                <a:gd name="connsiteY26" fmla="*/ 550996 h 1212180"/>
                <a:gd name="connsiteX27" fmla="*/ 992666 w 1287385"/>
                <a:gd name="connsiteY27" fmla="*/ 493075 h 1212180"/>
                <a:gd name="connsiteX28" fmla="*/ 1125445 w 1287385"/>
                <a:gd name="connsiteY28" fmla="*/ 459328 h 1212180"/>
                <a:gd name="connsiteX29" fmla="*/ 1237935 w 1287385"/>
                <a:gd name="connsiteY29" fmla="*/ 454317 h 1212180"/>
                <a:gd name="connsiteX30" fmla="*/ 1209265 w 1287385"/>
                <a:gd name="connsiteY30" fmla="*/ 625339 h 1212180"/>
                <a:gd name="connsiteX31" fmla="*/ 738540 w 1287385"/>
                <a:gd name="connsiteY31" fmla="*/ 601155 h 1212180"/>
                <a:gd name="connsiteX32" fmla="*/ 738540 w 1287385"/>
                <a:gd name="connsiteY32" fmla="*/ 698910 h 1212180"/>
                <a:gd name="connsiteX33" fmla="*/ 738540 w 1287385"/>
                <a:gd name="connsiteY33" fmla="*/ 601155 h 12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87385" h="1212180">
                  <a:moveTo>
                    <a:pt x="1209265" y="625339"/>
                  </a:moveTo>
                  <a:cubicBezTo>
                    <a:pt x="1155449" y="678688"/>
                    <a:pt x="1082678" y="710607"/>
                    <a:pt x="1009430" y="721560"/>
                  </a:cubicBezTo>
                  <a:cubicBezTo>
                    <a:pt x="947708" y="730685"/>
                    <a:pt x="886368" y="726123"/>
                    <a:pt x="825503" y="716550"/>
                  </a:cubicBezTo>
                  <a:cubicBezTo>
                    <a:pt x="868747" y="740725"/>
                    <a:pt x="911513" y="764890"/>
                    <a:pt x="954757" y="789055"/>
                  </a:cubicBezTo>
                  <a:cubicBezTo>
                    <a:pt x="1022194" y="826907"/>
                    <a:pt x="1112205" y="861111"/>
                    <a:pt x="1154591" y="931806"/>
                  </a:cubicBezTo>
                  <a:cubicBezTo>
                    <a:pt x="1183643" y="980145"/>
                    <a:pt x="1180118" y="1056307"/>
                    <a:pt x="1130779" y="1089140"/>
                  </a:cubicBezTo>
                  <a:cubicBezTo>
                    <a:pt x="1059247" y="1136574"/>
                    <a:pt x="990952" y="1057222"/>
                    <a:pt x="949042" y="1006596"/>
                  </a:cubicBezTo>
                  <a:cubicBezTo>
                    <a:pt x="893035" y="939550"/>
                    <a:pt x="836933" y="872055"/>
                    <a:pt x="781402" y="805018"/>
                  </a:cubicBezTo>
                  <a:cubicBezTo>
                    <a:pt x="803404" y="931806"/>
                    <a:pt x="821122" y="1071357"/>
                    <a:pt x="723204" y="1167121"/>
                  </a:cubicBezTo>
                  <a:cubicBezTo>
                    <a:pt x="682533" y="1206812"/>
                    <a:pt x="595665" y="1244197"/>
                    <a:pt x="574519" y="1164844"/>
                  </a:cubicBezTo>
                  <a:cubicBezTo>
                    <a:pt x="553755" y="1088235"/>
                    <a:pt x="557755" y="1000214"/>
                    <a:pt x="570518" y="922690"/>
                  </a:cubicBezTo>
                  <a:cubicBezTo>
                    <a:pt x="582044" y="851539"/>
                    <a:pt x="606713" y="783130"/>
                    <a:pt x="640623" y="719741"/>
                  </a:cubicBezTo>
                  <a:cubicBezTo>
                    <a:pt x="639384" y="717465"/>
                    <a:pt x="638051" y="714721"/>
                    <a:pt x="637098" y="712436"/>
                  </a:cubicBezTo>
                  <a:cubicBezTo>
                    <a:pt x="581568" y="799999"/>
                    <a:pt x="471268" y="846519"/>
                    <a:pt x="370303" y="840594"/>
                  </a:cubicBezTo>
                  <a:cubicBezTo>
                    <a:pt x="211045" y="830564"/>
                    <a:pt x="85315" y="704692"/>
                    <a:pt x="-7744" y="582010"/>
                  </a:cubicBezTo>
                  <a:cubicBezTo>
                    <a:pt x="-18412" y="567875"/>
                    <a:pt x="-14412" y="550539"/>
                    <a:pt x="2352" y="544157"/>
                  </a:cubicBezTo>
                  <a:cubicBezTo>
                    <a:pt x="105603" y="504028"/>
                    <a:pt x="215426" y="538233"/>
                    <a:pt x="316010" y="570161"/>
                  </a:cubicBezTo>
                  <a:cubicBezTo>
                    <a:pt x="406879" y="598878"/>
                    <a:pt x="510511" y="636283"/>
                    <a:pt x="603189" y="598878"/>
                  </a:cubicBezTo>
                  <a:cubicBezTo>
                    <a:pt x="495938" y="461156"/>
                    <a:pt x="385257" y="291954"/>
                    <a:pt x="449647" y="109084"/>
                  </a:cubicBezTo>
                  <a:cubicBezTo>
                    <a:pt x="455838" y="91748"/>
                    <a:pt x="480127" y="85367"/>
                    <a:pt x="489841" y="103607"/>
                  </a:cubicBezTo>
                  <a:cubicBezTo>
                    <a:pt x="559470" y="235862"/>
                    <a:pt x="628717" y="368116"/>
                    <a:pt x="698439" y="500380"/>
                  </a:cubicBezTo>
                  <a:cubicBezTo>
                    <a:pt x="701107" y="429229"/>
                    <a:pt x="705964" y="358077"/>
                    <a:pt x="719204" y="287849"/>
                  </a:cubicBezTo>
                  <a:cubicBezTo>
                    <a:pt x="735968" y="199838"/>
                    <a:pt x="766829" y="99045"/>
                    <a:pt x="827693" y="32007"/>
                  </a:cubicBezTo>
                  <a:cubicBezTo>
                    <a:pt x="853316" y="3730"/>
                    <a:pt x="893035" y="-13598"/>
                    <a:pt x="926944" y="11491"/>
                  </a:cubicBezTo>
                  <a:cubicBezTo>
                    <a:pt x="956471" y="33380"/>
                    <a:pt x="962281" y="75338"/>
                    <a:pt x="966187" y="110446"/>
                  </a:cubicBezTo>
                  <a:cubicBezTo>
                    <a:pt x="975521" y="202572"/>
                    <a:pt x="963615" y="298346"/>
                    <a:pt x="933135" y="385452"/>
                  </a:cubicBezTo>
                  <a:cubicBezTo>
                    <a:pt x="912847" y="445193"/>
                    <a:pt x="883320" y="500380"/>
                    <a:pt x="847601" y="550996"/>
                  </a:cubicBezTo>
                  <a:cubicBezTo>
                    <a:pt x="894273" y="528641"/>
                    <a:pt x="942851" y="508581"/>
                    <a:pt x="992666" y="493075"/>
                  </a:cubicBezTo>
                  <a:cubicBezTo>
                    <a:pt x="1035910" y="478949"/>
                    <a:pt x="1080487" y="467548"/>
                    <a:pt x="1125445" y="459328"/>
                  </a:cubicBezTo>
                  <a:cubicBezTo>
                    <a:pt x="1160306" y="452489"/>
                    <a:pt x="1203074" y="440630"/>
                    <a:pt x="1237935" y="454317"/>
                  </a:cubicBezTo>
                  <a:cubicBezTo>
                    <a:pt x="1316898" y="486236"/>
                    <a:pt x="1245841" y="588391"/>
                    <a:pt x="1209265" y="625339"/>
                  </a:cubicBezTo>
                  <a:moveTo>
                    <a:pt x="738540" y="601155"/>
                  </a:moveTo>
                  <a:cubicBezTo>
                    <a:pt x="677580" y="601155"/>
                    <a:pt x="677674" y="698910"/>
                    <a:pt x="738540" y="698910"/>
                  </a:cubicBezTo>
                  <a:cubicBezTo>
                    <a:pt x="799500" y="698910"/>
                    <a:pt x="799404" y="601155"/>
                    <a:pt x="738540" y="601155"/>
                  </a:cubicBezTo>
                </a:path>
              </a:pathLst>
            </a:custGeom>
            <a:solidFill>
              <a:srgbClr val="E8520F"/>
            </a:solidFill>
            <a:ln w="953" cap="flat">
              <a:noFill/>
              <a:prstDash val="solid"/>
              <a:miter/>
            </a:ln>
          </p:spPr>
          <p:txBody>
            <a:bodyPr rtlCol="0" anchor="ctr"/>
            <a:lstStyle/>
            <a:p>
              <a:endParaRPr lang="en-IN"/>
            </a:p>
          </p:txBody>
        </p:sp>
      </p:grpSp>
      <p:sp>
        <p:nvSpPr>
          <p:cNvPr id="2" name="Title 1">
            <a:extLst>
              <a:ext uri="{FF2B5EF4-FFF2-40B4-BE49-F238E27FC236}">
                <a16:creationId xmlns:a16="http://schemas.microsoft.com/office/drawing/2014/main" id="{8201AAC2-328F-46D2-9EEA-BDE7209454BC}"/>
              </a:ext>
            </a:extLst>
          </p:cNvPr>
          <p:cNvSpPr>
            <a:spLocks noGrp="1"/>
          </p:cNvSpPr>
          <p:nvPr>
            <p:ph type="title" hasCustomPrompt="1"/>
          </p:nvPr>
        </p:nvSpPr>
        <p:spPr>
          <a:xfrm>
            <a:off x="1622712" y="1674638"/>
            <a:ext cx="15407988" cy="856231"/>
          </a:xfrm>
        </p:spPr>
        <p:txBody>
          <a:bodyPr>
            <a:normAutofit/>
          </a:bodyPr>
          <a:lstStyle>
            <a:lvl1pPr marL="0" indent="0">
              <a:buFont typeface="Arial" panose="020B0604020202020204" pitchFamily="34" charset="0"/>
              <a:buNone/>
              <a:defRPr sz="4200">
                <a:solidFill>
                  <a:srgbClr val="00311F"/>
                </a:solidFill>
              </a:defRPr>
            </a:lvl1pPr>
          </a:lstStyle>
          <a:p>
            <a:pPr>
              <a:spcBef>
                <a:spcPts val="1800"/>
              </a:spcBef>
            </a:pPr>
            <a:r>
              <a:rPr lang="en-IN" sz="4200" b="1" dirty="0">
                <a:solidFill>
                  <a:srgbClr val="00311F"/>
                </a:solidFill>
                <a:latin typeface="Epilogue SemiBold" pitchFamily="2" charset="0"/>
              </a:rPr>
              <a:t>Add Text</a:t>
            </a:r>
          </a:p>
        </p:txBody>
      </p:sp>
      <p:sp>
        <p:nvSpPr>
          <p:cNvPr id="3" name="Date Placeholder 2">
            <a:extLst>
              <a:ext uri="{FF2B5EF4-FFF2-40B4-BE49-F238E27FC236}">
                <a16:creationId xmlns:a16="http://schemas.microsoft.com/office/drawing/2014/main" id="{7621ED5F-921D-82FE-4E40-236639122649}"/>
              </a:ext>
            </a:extLst>
          </p:cNvPr>
          <p:cNvSpPr>
            <a:spLocks noGrp="1"/>
          </p:cNvSpPr>
          <p:nvPr>
            <p:ph type="dt" sz="half" idx="10"/>
          </p:nvPr>
        </p:nvSpPr>
        <p:spPr/>
        <p:txBody>
          <a:bodyPr/>
          <a:lstStyle/>
          <a:p>
            <a:fld id="{663F12C9-2DC5-4BB8-B491-A22EC7207109}" type="datetimeFigureOut">
              <a:rPr lang="en-IN" smtClean="0"/>
              <a:t>30/01/26</a:t>
            </a:fld>
            <a:endParaRPr lang="en-IN"/>
          </a:p>
        </p:txBody>
      </p:sp>
      <p:sp>
        <p:nvSpPr>
          <p:cNvPr id="4" name="Footer Placeholder 3">
            <a:extLst>
              <a:ext uri="{FF2B5EF4-FFF2-40B4-BE49-F238E27FC236}">
                <a16:creationId xmlns:a16="http://schemas.microsoft.com/office/drawing/2014/main" id="{96D54560-2D44-D1B0-816F-A0A08A69817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94F98AA-CDF1-3CAB-0836-7F2F9AD5CE55}"/>
              </a:ext>
            </a:extLst>
          </p:cNvPr>
          <p:cNvSpPr>
            <a:spLocks noGrp="1"/>
          </p:cNvSpPr>
          <p:nvPr>
            <p:ph type="sldNum" sz="quarter" idx="12"/>
          </p:nvPr>
        </p:nvSpPr>
        <p:spPr/>
        <p:txBody>
          <a:bodyPr/>
          <a:lstStyle/>
          <a:p>
            <a:fld id="{E6DAB151-C3E0-4DF7-871A-3737ADE5D18B}" type="slidenum">
              <a:rPr lang="en-IN" smtClean="0"/>
              <a:t>‹#›</a:t>
            </a:fld>
            <a:endParaRPr lang="en-IN"/>
          </a:p>
        </p:txBody>
      </p:sp>
      <p:sp>
        <p:nvSpPr>
          <p:cNvPr id="8" name="Text Placeholder 7">
            <a:extLst>
              <a:ext uri="{FF2B5EF4-FFF2-40B4-BE49-F238E27FC236}">
                <a16:creationId xmlns:a16="http://schemas.microsoft.com/office/drawing/2014/main" id="{C424BB13-2C66-36AB-7F26-85A89E3D3D04}"/>
              </a:ext>
            </a:extLst>
          </p:cNvPr>
          <p:cNvSpPr>
            <a:spLocks noGrp="1"/>
          </p:cNvSpPr>
          <p:nvPr>
            <p:ph type="body" sz="quarter" idx="13" hasCustomPrompt="1"/>
          </p:nvPr>
        </p:nvSpPr>
        <p:spPr>
          <a:xfrm>
            <a:off x="1622713" y="2545383"/>
            <a:ext cx="15808037" cy="6250274"/>
          </a:xfrm>
        </p:spPr>
        <p:txBody>
          <a:bodyPr/>
          <a:lstStyle>
            <a:lvl1pPr marL="0" indent="0" defTabSz="914400">
              <a:lnSpc>
                <a:spcPct val="100000"/>
              </a:lnSpc>
              <a:spcBef>
                <a:spcPts val="1800"/>
              </a:spcBef>
              <a:buFont typeface="Arial" panose="020B0604020202020204" pitchFamily="34" charset="0"/>
              <a:buNone/>
              <a:defRPr>
                <a:solidFill>
                  <a:srgbClr val="00311F"/>
                </a:solidFill>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Add Subtext</a:t>
            </a:r>
          </a:p>
          <a:p>
            <a:pPr lvl="0"/>
            <a:endParaRPr lang="en-IN" dirty="0"/>
          </a:p>
        </p:txBody>
      </p:sp>
    </p:spTree>
    <p:extLst>
      <p:ext uri="{BB962C8B-B14F-4D97-AF65-F5344CB8AC3E}">
        <p14:creationId xmlns:p14="http://schemas.microsoft.com/office/powerpoint/2010/main" val="117838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Full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5A0D2F-FD83-1CDC-4B04-72500CC36A92}"/>
              </a:ext>
            </a:extLst>
          </p:cNvPr>
          <p:cNvSpPr>
            <a:spLocks noGrp="1"/>
          </p:cNvSpPr>
          <p:nvPr>
            <p:ph type="dt" sz="half" idx="10"/>
          </p:nvPr>
        </p:nvSpPr>
        <p:spPr/>
        <p:txBody>
          <a:bodyPr/>
          <a:lstStyle/>
          <a:p>
            <a:fld id="{663F12C9-2DC5-4BB8-B491-A22EC7207109}" type="datetimeFigureOut">
              <a:rPr lang="en-IN" smtClean="0"/>
              <a:t>30/01/26</a:t>
            </a:fld>
            <a:endParaRPr lang="en-IN"/>
          </a:p>
        </p:txBody>
      </p:sp>
      <p:sp>
        <p:nvSpPr>
          <p:cNvPr id="4" name="Footer Placeholder 3">
            <a:extLst>
              <a:ext uri="{FF2B5EF4-FFF2-40B4-BE49-F238E27FC236}">
                <a16:creationId xmlns:a16="http://schemas.microsoft.com/office/drawing/2014/main" id="{F189B6A6-E9F9-48D0-F04C-3CB1B2F3A5B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590679-C9D6-A30F-C934-A0654F1B2158}"/>
              </a:ext>
            </a:extLst>
          </p:cNvPr>
          <p:cNvSpPr>
            <a:spLocks noGrp="1"/>
          </p:cNvSpPr>
          <p:nvPr>
            <p:ph type="sldNum" sz="quarter" idx="12"/>
          </p:nvPr>
        </p:nvSpPr>
        <p:spPr/>
        <p:txBody>
          <a:bodyPr/>
          <a:lstStyle/>
          <a:p>
            <a:fld id="{E6DAB151-C3E0-4DF7-871A-3737ADE5D18B}" type="slidenum">
              <a:rPr lang="en-IN" smtClean="0"/>
              <a:t>‹#›</a:t>
            </a:fld>
            <a:endParaRPr lang="en-IN"/>
          </a:p>
        </p:txBody>
      </p:sp>
      <p:pic>
        <p:nvPicPr>
          <p:cNvPr id="2" name="Picture 1" descr="A close-up of a vegetable garden&#10;&#10;AI-generated content may be incorrect.">
            <a:extLst>
              <a:ext uri="{FF2B5EF4-FFF2-40B4-BE49-F238E27FC236}">
                <a16:creationId xmlns:a16="http://schemas.microsoft.com/office/drawing/2014/main" id="{157065FE-6919-68AE-8DB7-C416AFD838F6}"/>
              </a:ext>
            </a:extLst>
          </p:cNvPr>
          <p:cNvPicPr>
            <a:picLocks noChangeAspect="1"/>
          </p:cNvPicPr>
          <p:nvPr userDrawn="1"/>
        </p:nvPicPr>
        <p:blipFill>
          <a:blip r:embed="rId2">
            <a:extLst>
              <a:ext uri="{28A0092B-C50C-407E-A947-70E740481C1C}">
                <a14:useLocalDpi xmlns:a14="http://schemas.microsoft.com/office/drawing/2010/main" val="0"/>
              </a:ext>
            </a:extLst>
          </a:blip>
          <a:srcRect t="13598" b="2036"/>
          <a:stretch/>
        </p:blipFill>
        <p:spPr>
          <a:xfrm>
            <a:off x="0" y="0"/>
            <a:ext cx="18288000" cy="10287000"/>
          </a:xfrm>
          <a:prstGeom prst="rect">
            <a:avLst/>
          </a:prstGeom>
        </p:spPr>
      </p:pic>
      <p:sp>
        <p:nvSpPr>
          <p:cNvPr id="6" name="Rectangle 5">
            <a:extLst>
              <a:ext uri="{FF2B5EF4-FFF2-40B4-BE49-F238E27FC236}">
                <a16:creationId xmlns:a16="http://schemas.microsoft.com/office/drawing/2014/main" id="{490DD823-FFE1-3214-E021-5A4579BC1FAE}"/>
              </a:ext>
            </a:extLst>
          </p:cNvPr>
          <p:cNvSpPr/>
          <p:nvPr userDrawn="1"/>
        </p:nvSpPr>
        <p:spPr>
          <a:xfrm>
            <a:off x="0" y="0"/>
            <a:ext cx="18288000" cy="10287000"/>
          </a:xfrm>
          <a:prstGeom prst="rect">
            <a:avLst/>
          </a:prstGeom>
          <a:solidFill>
            <a:srgbClr val="010C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a:extLst>
              <a:ext uri="{FF2B5EF4-FFF2-40B4-BE49-F238E27FC236}">
                <a16:creationId xmlns:a16="http://schemas.microsoft.com/office/drawing/2014/main" id="{295CE9C9-306B-DB45-A826-6A38E6F99A8B}"/>
              </a:ext>
            </a:extLst>
          </p:cNvPr>
          <p:cNvSpPr>
            <a:spLocks noGrp="1"/>
          </p:cNvSpPr>
          <p:nvPr>
            <p:ph type="title" hasCustomPrompt="1"/>
          </p:nvPr>
        </p:nvSpPr>
        <p:spPr>
          <a:xfrm>
            <a:off x="1633906" y="1775456"/>
            <a:ext cx="3500068" cy="681994"/>
          </a:xfrm>
        </p:spPr>
        <p:txBody>
          <a:bodyPr lIns="0" tIns="0" rIns="0" bIns="0">
            <a:noAutofit/>
          </a:bodyPr>
          <a:lstStyle>
            <a:lvl1pPr marL="0" indent="0" algn="l">
              <a:lnSpc>
                <a:spcPct val="100000"/>
              </a:lnSpc>
              <a:defRPr lang="en-IN" sz="5400" dirty="0">
                <a:solidFill>
                  <a:schemeClr val="bg1"/>
                </a:solidFill>
              </a:defRPr>
            </a:lvl1pPr>
          </a:lstStyle>
          <a:p>
            <a:r>
              <a:rPr lang="en-US" dirty="0"/>
              <a:t>Add Text</a:t>
            </a:r>
            <a:endParaRPr lang="en-IN" dirty="0"/>
          </a:p>
        </p:txBody>
      </p:sp>
      <p:sp>
        <p:nvSpPr>
          <p:cNvPr id="14" name="Text Placeholder 13">
            <a:extLst>
              <a:ext uri="{FF2B5EF4-FFF2-40B4-BE49-F238E27FC236}">
                <a16:creationId xmlns:a16="http://schemas.microsoft.com/office/drawing/2014/main" id="{A25F15A8-2EC6-3958-8EAD-163E94DD0054}"/>
              </a:ext>
            </a:extLst>
          </p:cNvPr>
          <p:cNvSpPr>
            <a:spLocks noGrp="1"/>
          </p:cNvSpPr>
          <p:nvPr>
            <p:ph type="body" sz="quarter" idx="13" hasCustomPrompt="1"/>
          </p:nvPr>
        </p:nvSpPr>
        <p:spPr>
          <a:xfrm>
            <a:off x="1633907" y="2539521"/>
            <a:ext cx="10926392" cy="584776"/>
          </a:xfrm>
        </p:spPr>
        <p:txBody>
          <a:bodyPr>
            <a:noAutofit/>
          </a:bodyPr>
          <a:lstStyle>
            <a:lvl1pPr marL="0" indent="0">
              <a:lnSpc>
                <a:spcPct val="100000"/>
              </a:lnSpc>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Add text</a:t>
            </a:r>
            <a:endParaRPr lang="en-IN" dirty="0"/>
          </a:p>
        </p:txBody>
      </p:sp>
      <p:sp>
        <p:nvSpPr>
          <p:cNvPr id="18" name="Text Placeholder 13">
            <a:extLst>
              <a:ext uri="{FF2B5EF4-FFF2-40B4-BE49-F238E27FC236}">
                <a16:creationId xmlns:a16="http://schemas.microsoft.com/office/drawing/2014/main" id="{FA8D953D-C2BC-BCC9-CDDB-80F5B766AD5E}"/>
              </a:ext>
            </a:extLst>
          </p:cNvPr>
          <p:cNvSpPr>
            <a:spLocks noGrp="1"/>
          </p:cNvSpPr>
          <p:nvPr>
            <p:ph type="body" sz="quarter" idx="14" hasCustomPrompt="1"/>
          </p:nvPr>
        </p:nvSpPr>
        <p:spPr>
          <a:xfrm>
            <a:off x="1633907" y="3303616"/>
            <a:ext cx="10926392" cy="5324535"/>
          </a:xfrm>
        </p:spPr>
        <p:txBody>
          <a:bodyPr>
            <a:noAutofit/>
          </a:bodyPr>
          <a:lstStyle>
            <a:lvl1pPr marL="0" indent="0">
              <a:lnSpc>
                <a:spcPct val="100000"/>
              </a:lnSpc>
              <a:spcBef>
                <a:spcPts val="1800"/>
              </a:spcBef>
              <a:buNone/>
              <a:defRPr sz="40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Add Subtext here</a:t>
            </a:r>
            <a:endParaRPr lang="en-IN" dirty="0"/>
          </a:p>
        </p:txBody>
      </p:sp>
      <p:sp>
        <p:nvSpPr>
          <p:cNvPr id="19" name="Freeform: Shape 18">
            <a:extLst>
              <a:ext uri="{FF2B5EF4-FFF2-40B4-BE49-F238E27FC236}">
                <a16:creationId xmlns:a16="http://schemas.microsoft.com/office/drawing/2014/main" id="{07454C47-6CDD-1F42-7638-821ACAE09335}"/>
              </a:ext>
            </a:extLst>
          </p:cNvPr>
          <p:cNvSpPr/>
          <p:nvPr userDrawn="1"/>
        </p:nvSpPr>
        <p:spPr>
          <a:xfrm flipV="1">
            <a:off x="14801823" y="6686550"/>
            <a:ext cx="2083252" cy="2664888"/>
          </a:xfrm>
          <a:custGeom>
            <a:avLst/>
            <a:gdLst>
              <a:gd name="connsiteX0" fmla="*/ 16870 w 2083252"/>
              <a:gd name="connsiteY0" fmla="*/ 1611685 h 2664888"/>
              <a:gd name="connsiteX1" fmla="*/ 60970 w 2083252"/>
              <a:gd name="connsiteY1" fmla="*/ 1580167 h 2664888"/>
              <a:gd name="connsiteX2" fmla="*/ 109834 w 2083252"/>
              <a:gd name="connsiteY2" fmla="*/ 1555430 h 2664888"/>
              <a:gd name="connsiteX3" fmla="*/ 164126 w 2083252"/>
              <a:gd name="connsiteY3" fmla="*/ 1535980 h 2664888"/>
              <a:gd name="connsiteX4" fmla="*/ 217561 w 2083252"/>
              <a:gd name="connsiteY4" fmla="*/ 1508853 h 2664888"/>
              <a:gd name="connsiteX5" fmla="*/ 265853 w 2083252"/>
              <a:gd name="connsiteY5" fmla="*/ 1476763 h 2664888"/>
              <a:gd name="connsiteX6" fmla="*/ 473022 w 2083252"/>
              <a:gd name="connsiteY6" fmla="*/ 1378875 h 2664888"/>
              <a:gd name="connsiteX7" fmla="*/ 702098 w 2083252"/>
              <a:gd name="connsiteY7" fmla="*/ 1299246 h 2664888"/>
              <a:gd name="connsiteX8" fmla="*/ 925079 w 2083252"/>
              <a:gd name="connsiteY8" fmla="*/ 1246535 h 2664888"/>
              <a:gd name="connsiteX9" fmla="*/ 1138628 w 2083252"/>
              <a:gd name="connsiteY9" fmla="*/ 1298189 h 2664888"/>
              <a:gd name="connsiteX10" fmla="*/ 1167775 w 2083252"/>
              <a:gd name="connsiteY10" fmla="*/ 1321401 h 2664888"/>
              <a:gd name="connsiteX11" fmla="*/ 1245403 w 2083252"/>
              <a:gd name="connsiteY11" fmla="*/ 1058682 h 2664888"/>
              <a:gd name="connsiteX12" fmla="*/ 1319032 w 2083252"/>
              <a:gd name="connsiteY12" fmla="*/ 924580 h 2664888"/>
              <a:gd name="connsiteX13" fmla="*/ 1356085 w 2083252"/>
              <a:gd name="connsiteY13" fmla="*/ 856238 h 2664888"/>
              <a:gd name="connsiteX14" fmla="*/ 1384184 w 2083252"/>
              <a:gd name="connsiteY14" fmla="*/ 783277 h 2664888"/>
              <a:gd name="connsiteX15" fmla="*/ 1435524 w 2083252"/>
              <a:gd name="connsiteY15" fmla="*/ 638316 h 2664888"/>
              <a:gd name="connsiteX16" fmla="*/ 1500578 w 2083252"/>
              <a:gd name="connsiteY16" fmla="*/ 501232 h 2664888"/>
              <a:gd name="connsiteX17" fmla="*/ 1643169 w 2083252"/>
              <a:gd name="connsiteY17" fmla="*/ 231160 h 2664888"/>
              <a:gd name="connsiteX18" fmla="*/ 1700985 w 2083252"/>
              <a:gd name="connsiteY18" fmla="*/ 91571 h 2664888"/>
              <a:gd name="connsiteX19" fmla="*/ 1712033 w 2083252"/>
              <a:gd name="connsiteY19" fmla="*/ 56529 h 2664888"/>
              <a:gd name="connsiteX20" fmla="*/ 1724035 w 2083252"/>
              <a:gd name="connsiteY20" fmla="*/ 23486 h 2664888"/>
              <a:gd name="connsiteX21" fmla="*/ 1765565 w 2083252"/>
              <a:gd name="connsiteY21" fmla="*/ -1515 h 2664888"/>
              <a:gd name="connsiteX22" fmla="*/ 1807855 w 2083252"/>
              <a:gd name="connsiteY22" fmla="*/ 16876 h 2664888"/>
              <a:gd name="connsiteX23" fmla="*/ 1819095 w 2083252"/>
              <a:gd name="connsiteY23" fmla="*/ 60529 h 2664888"/>
              <a:gd name="connsiteX24" fmla="*/ 1802140 w 2083252"/>
              <a:gd name="connsiteY24" fmla="*/ 109516 h 2664888"/>
              <a:gd name="connsiteX25" fmla="*/ 1767850 w 2083252"/>
              <a:gd name="connsiteY25" fmla="*/ 168295 h 2664888"/>
              <a:gd name="connsiteX26" fmla="*/ 1614784 w 2083252"/>
              <a:gd name="connsiteY26" fmla="*/ 442615 h 2664888"/>
              <a:gd name="connsiteX27" fmla="*/ 1477242 w 2083252"/>
              <a:gd name="connsiteY27" fmla="*/ 724298 h 2664888"/>
              <a:gd name="connsiteX28" fmla="*/ 1416282 w 2083252"/>
              <a:gd name="connsiteY28" fmla="*/ 867849 h 2664888"/>
              <a:gd name="connsiteX29" fmla="*/ 1355132 w 2083252"/>
              <a:gd name="connsiteY29" fmla="*/ 1010810 h 2664888"/>
              <a:gd name="connsiteX30" fmla="*/ 1316746 w 2083252"/>
              <a:gd name="connsiteY30" fmla="*/ 1077285 h 2664888"/>
              <a:gd name="connsiteX31" fmla="*/ 1287790 w 2083252"/>
              <a:gd name="connsiteY31" fmla="*/ 1147275 h 2664888"/>
              <a:gd name="connsiteX32" fmla="*/ 1237404 w 2083252"/>
              <a:gd name="connsiteY32" fmla="*/ 1296893 h 2664888"/>
              <a:gd name="connsiteX33" fmla="*/ 1214639 w 2083252"/>
              <a:gd name="connsiteY33" fmla="*/ 1365025 h 2664888"/>
              <a:gd name="connsiteX34" fmla="*/ 1407615 w 2083252"/>
              <a:gd name="connsiteY34" fmla="*/ 1435549 h 2664888"/>
              <a:gd name="connsiteX35" fmla="*/ 1577350 w 2083252"/>
              <a:gd name="connsiteY35" fmla="*/ 1586720 h 2664888"/>
              <a:gd name="connsiteX36" fmla="*/ 1732322 w 2083252"/>
              <a:gd name="connsiteY36" fmla="*/ 1746359 h 2664888"/>
              <a:gd name="connsiteX37" fmla="*/ 1879865 w 2083252"/>
              <a:gd name="connsiteY37" fmla="*/ 1912103 h 2664888"/>
              <a:gd name="connsiteX38" fmla="*/ 2011881 w 2083252"/>
              <a:gd name="connsiteY38" fmla="*/ 2088897 h 2664888"/>
              <a:gd name="connsiteX39" fmla="*/ 2059030 w 2083252"/>
              <a:gd name="connsiteY39" fmla="*/ 2173755 h 2664888"/>
              <a:gd name="connsiteX40" fmla="*/ 2068174 w 2083252"/>
              <a:gd name="connsiteY40" fmla="*/ 2217313 h 2664888"/>
              <a:gd name="connsiteX41" fmla="*/ 2059030 w 2083252"/>
              <a:gd name="connsiteY41" fmla="*/ 2257661 h 2664888"/>
              <a:gd name="connsiteX42" fmla="*/ 2017881 w 2083252"/>
              <a:gd name="connsiteY42" fmla="*/ 2259890 h 2664888"/>
              <a:gd name="connsiteX43" fmla="*/ 1965875 w 2083252"/>
              <a:gd name="connsiteY43" fmla="*/ 2234896 h 2664888"/>
              <a:gd name="connsiteX44" fmla="*/ 1873198 w 2083252"/>
              <a:gd name="connsiteY44" fmla="*/ 2166650 h 2664888"/>
              <a:gd name="connsiteX45" fmla="*/ 1704319 w 2083252"/>
              <a:gd name="connsiteY45" fmla="*/ 2021231 h 2664888"/>
              <a:gd name="connsiteX46" fmla="*/ 1547727 w 2083252"/>
              <a:gd name="connsiteY46" fmla="*/ 1864755 h 2664888"/>
              <a:gd name="connsiteX47" fmla="*/ 1496768 w 2083252"/>
              <a:gd name="connsiteY47" fmla="*/ 1808338 h 2664888"/>
              <a:gd name="connsiteX48" fmla="*/ 1592876 w 2083252"/>
              <a:gd name="connsiteY48" fmla="*/ 1973597 h 2664888"/>
              <a:gd name="connsiteX49" fmla="*/ 1682601 w 2083252"/>
              <a:gd name="connsiteY49" fmla="*/ 2155943 h 2664888"/>
              <a:gd name="connsiteX50" fmla="*/ 1760611 w 2083252"/>
              <a:gd name="connsiteY50" fmla="*/ 2341548 h 2664888"/>
              <a:gd name="connsiteX51" fmla="*/ 1786996 w 2083252"/>
              <a:gd name="connsiteY51" fmla="*/ 2436578 h 2664888"/>
              <a:gd name="connsiteX52" fmla="*/ 1799569 w 2083252"/>
              <a:gd name="connsiteY52" fmla="*/ 2534019 h 2664888"/>
              <a:gd name="connsiteX53" fmla="*/ 1778519 w 2083252"/>
              <a:gd name="connsiteY53" fmla="*/ 2567366 h 2664888"/>
              <a:gd name="connsiteX54" fmla="*/ 1735370 w 2083252"/>
              <a:gd name="connsiteY54" fmla="*/ 2558270 h 2664888"/>
              <a:gd name="connsiteX55" fmla="*/ 1694794 w 2083252"/>
              <a:gd name="connsiteY55" fmla="*/ 2523637 h 2664888"/>
              <a:gd name="connsiteX56" fmla="*/ 1657551 w 2083252"/>
              <a:gd name="connsiteY56" fmla="*/ 2487909 h 2664888"/>
              <a:gd name="connsiteX57" fmla="*/ 1523820 w 2083252"/>
              <a:gd name="connsiteY57" fmla="*/ 2329622 h 2664888"/>
              <a:gd name="connsiteX58" fmla="*/ 1417616 w 2083252"/>
              <a:gd name="connsiteY58" fmla="*/ 2148562 h 2664888"/>
              <a:gd name="connsiteX59" fmla="*/ 1335415 w 2083252"/>
              <a:gd name="connsiteY59" fmla="*/ 1948013 h 2664888"/>
              <a:gd name="connsiteX60" fmla="*/ 1281503 w 2083252"/>
              <a:gd name="connsiteY60" fmla="*/ 1796013 h 2664888"/>
              <a:gd name="connsiteX61" fmla="*/ 1284171 w 2083252"/>
              <a:gd name="connsiteY61" fmla="*/ 1830665 h 2664888"/>
              <a:gd name="connsiteX62" fmla="*/ 1286552 w 2083252"/>
              <a:gd name="connsiteY62" fmla="*/ 2031833 h 2664888"/>
              <a:gd name="connsiteX63" fmla="*/ 1278932 w 2083252"/>
              <a:gd name="connsiteY63" fmla="*/ 2240821 h 2664888"/>
              <a:gd name="connsiteX64" fmla="*/ 1261787 w 2083252"/>
              <a:gd name="connsiteY64" fmla="*/ 2448951 h 2664888"/>
              <a:gd name="connsiteX65" fmla="*/ 1249405 w 2083252"/>
              <a:gd name="connsiteY65" fmla="*/ 2553517 h 2664888"/>
              <a:gd name="connsiteX66" fmla="*/ 1242451 w 2083252"/>
              <a:gd name="connsiteY66" fmla="*/ 2604704 h 2664888"/>
              <a:gd name="connsiteX67" fmla="*/ 1230640 w 2083252"/>
              <a:gd name="connsiteY67" fmla="*/ 2651539 h 2664888"/>
              <a:gd name="connsiteX68" fmla="*/ 1197017 w 2083252"/>
              <a:gd name="connsiteY68" fmla="*/ 2660130 h 2664888"/>
              <a:gd name="connsiteX69" fmla="*/ 1184920 w 2083252"/>
              <a:gd name="connsiteY69" fmla="*/ 2643947 h 2664888"/>
              <a:gd name="connsiteX70" fmla="*/ 1174347 w 2083252"/>
              <a:gd name="connsiteY70" fmla="*/ 2622183 h 2664888"/>
              <a:gd name="connsiteX71" fmla="*/ 1139296 w 2083252"/>
              <a:gd name="connsiteY71" fmla="*/ 2536020 h 2664888"/>
              <a:gd name="connsiteX72" fmla="*/ 1093195 w 2083252"/>
              <a:gd name="connsiteY72" fmla="*/ 2354902 h 2664888"/>
              <a:gd name="connsiteX73" fmla="*/ 1075763 w 2083252"/>
              <a:gd name="connsiteY73" fmla="*/ 2169069 h 2664888"/>
              <a:gd name="connsiteX74" fmla="*/ 1082431 w 2083252"/>
              <a:gd name="connsiteY74" fmla="*/ 1961405 h 2664888"/>
              <a:gd name="connsiteX75" fmla="*/ 1096910 w 2083252"/>
              <a:gd name="connsiteY75" fmla="*/ 1829931 h 2664888"/>
              <a:gd name="connsiteX76" fmla="*/ 1003660 w 2083252"/>
              <a:gd name="connsiteY76" fmla="*/ 2076362 h 2664888"/>
              <a:gd name="connsiteX77" fmla="*/ 940224 w 2083252"/>
              <a:gd name="connsiteY77" fmla="*/ 2244031 h 2664888"/>
              <a:gd name="connsiteX78" fmla="*/ 908505 w 2083252"/>
              <a:gd name="connsiteY78" fmla="*/ 2327784 h 2664888"/>
              <a:gd name="connsiteX79" fmla="*/ 879264 w 2083252"/>
              <a:gd name="connsiteY79" fmla="*/ 2402108 h 2664888"/>
              <a:gd name="connsiteX80" fmla="*/ 839449 w 2083252"/>
              <a:gd name="connsiteY80" fmla="*/ 2465458 h 2664888"/>
              <a:gd name="connsiteX81" fmla="*/ 779727 w 2083252"/>
              <a:gd name="connsiteY81" fmla="*/ 2494919 h 2664888"/>
              <a:gd name="connsiteX82" fmla="*/ 749819 w 2083252"/>
              <a:gd name="connsiteY82" fmla="*/ 2443656 h 2664888"/>
              <a:gd name="connsiteX83" fmla="*/ 754676 w 2083252"/>
              <a:gd name="connsiteY83" fmla="*/ 2364208 h 2664888"/>
              <a:gd name="connsiteX84" fmla="*/ 797444 w 2083252"/>
              <a:gd name="connsiteY84" fmla="*/ 2202587 h 2664888"/>
              <a:gd name="connsiteX85" fmla="*/ 855451 w 2083252"/>
              <a:gd name="connsiteY85" fmla="*/ 2036481 h 2664888"/>
              <a:gd name="connsiteX86" fmla="*/ 925174 w 2083252"/>
              <a:gd name="connsiteY86" fmla="*/ 1867507 h 2664888"/>
              <a:gd name="connsiteX87" fmla="*/ 850497 w 2083252"/>
              <a:gd name="connsiteY87" fmla="*/ 1995504 h 2664888"/>
              <a:gd name="connsiteX88" fmla="*/ 657045 w 2083252"/>
              <a:gd name="connsiteY88" fmla="*/ 2260214 h 2664888"/>
              <a:gd name="connsiteX89" fmla="*/ 629232 w 2083252"/>
              <a:gd name="connsiteY89" fmla="*/ 2290227 h 2664888"/>
              <a:gd name="connsiteX90" fmla="*/ 602276 w 2083252"/>
              <a:gd name="connsiteY90" fmla="*/ 2317002 h 2664888"/>
              <a:gd name="connsiteX91" fmla="*/ 541411 w 2083252"/>
              <a:gd name="connsiteY91" fmla="*/ 2322983 h 2664888"/>
              <a:gd name="connsiteX92" fmla="*/ 536648 w 2083252"/>
              <a:gd name="connsiteY92" fmla="*/ 2257804 h 2664888"/>
              <a:gd name="connsiteX93" fmla="*/ 565414 w 2083252"/>
              <a:gd name="connsiteY93" fmla="*/ 2178232 h 2664888"/>
              <a:gd name="connsiteX94" fmla="*/ 724958 w 2083252"/>
              <a:gd name="connsiteY94" fmla="*/ 1877080 h 2664888"/>
              <a:gd name="connsiteX95" fmla="*/ 916220 w 2083252"/>
              <a:gd name="connsiteY95" fmla="*/ 1606227 h 2664888"/>
              <a:gd name="connsiteX96" fmla="*/ 807730 w 2083252"/>
              <a:gd name="connsiteY96" fmla="*/ 1720346 h 2664888"/>
              <a:gd name="connsiteX97" fmla="*/ 676095 w 2083252"/>
              <a:gd name="connsiteY97" fmla="*/ 1858840 h 2664888"/>
              <a:gd name="connsiteX98" fmla="*/ 545602 w 2083252"/>
              <a:gd name="connsiteY98" fmla="*/ 1996181 h 2664888"/>
              <a:gd name="connsiteX99" fmla="*/ 423777 w 2083252"/>
              <a:gd name="connsiteY99" fmla="*/ 2103108 h 2664888"/>
              <a:gd name="connsiteX100" fmla="*/ 388535 w 2083252"/>
              <a:gd name="connsiteY100" fmla="*/ 2122492 h 2664888"/>
              <a:gd name="connsiteX101" fmla="*/ 356340 w 2083252"/>
              <a:gd name="connsiteY101" fmla="*/ 2127416 h 2664888"/>
              <a:gd name="connsiteX102" fmla="*/ 346148 w 2083252"/>
              <a:gd name="connsiteY102" fmla="*/ 2118434 h 2664888"/>
              <a:gd name="connsiteX103" fmla="*/ 346911 w 2083252"/>
              <a:gd name="connsiteY103" fmla="*/ 2100889 h 2664888"/>
              <a:gd name="connsiteX104" fmla="*/ 358912 w 2083252"/>
              <a:gd name="connsiteY104" fmla="*/ 2058036 h 2664888"/>
              <a:gd name="connsiteX105" fmla="*/ 393393 w 2083252"/>
              <a:gd name="connsiteY105" fmla="*/ 1976826 h 2664888"/>
              <a:gd name="connsiteX106" fmla="*/ 452257 w 2083252"/>
              <a:gd name="connsiteY106" fmla="*/ 1912246 h 2664888"/>
              <a:gd name="connsiteX107" fmla="*/ 514741 w 2083252"/>
              <a:gd name="connsiteY107" fmla="*/ 1847495 h 2664888"/>
              <a:gd name="connsiteX108" fmla="*/ 570558 w 2083252"/>
              <a:gd name="connsiteY108" fmla="*/ 1776486 h 2664888"/>
              <a:gd name="connsiteX109" fmla="*/ 683144 w 2083252"/>
              <a:gd name="connsiteY109" fmla="*/ 1649261 h 2664888"/>
              <a:gd name="connsiteX110" fmla="*/ 808874 w 2083252"/>
              <a:gd name="connsiteY110" fmla="*/ 1535171 h 2664888"/>
              <a:gd name="connsiteX111" fmla="*/ 947939 w 2083252"/>
              <a:gd name="connsiteY111" fmla="*/ 1434196 h 2664888"/>
              <a:gd name="connsiteX112" fmla="*/ 952225 w 2083252"/>
              <a:gd name="connsiteY112" fmla="*/ 1431491 h 2664888"/>
              <a:gd name="connsiteX113" fmla="*/ 734292 w 2083252"/>
              <a:gd name="connsiteY113" fmla="*/ 1484869 h 2664888"/>
              <a:gd name="connsiteX114" fmla="*/ 489500 w 2083252"/>
              <a:gd name="connsiteY114" fmla="*/ 1553020 h 2664888"/>
              <a:gd name="connsiteX115" fmla="*/ 378820 w 2083252"/>
              <a:gd name="connsiteY115" fmla="*/ 1593397 h 2664888"/>
              <a:gd name="connsiteX116" fmla="*/ 278712 w 2083252"/>
              <a:gd name="connsiteY116" fmla="*/ 1637374 h 2664888"/>
              <a:gd name="connsiteX117" fmla="*/ 176985 w 2083252"/>
              <a:gd name="connsiteY117" fmla="*/ 1675960 h 2664888"/>
              <a:gd name="connsiteX118" fmla="*/ 69447 w 2083252"/>
              <a:gd name="connsiteY118" fmla="*/ 1696115 h 2664888"/>
              <a:gd name="connsiteX119" fmla="*/ 15822 w 2083252"/>
              <a:gd name="connsiteY119" fmla="*/ 1686037 h 2664888"/>
              <a:gd name="connsiteX120" fmla="*/ -14944 w 2083252"/>
              <a:gd name="connsiteY120" fmla="*/ 1652204 h 2664888"/>
              <a:gd name="connsiteX121" fmla="*/ -3228 w 2083252"/>
              <a:gd name="connsiteY121" fmla="*/ 1629935 h 2664888"/>
              <a:gd name="connsiteX122" fmla="*/ 16870 w 2083252"/>
              <a:gd name="connsiteY122" fmla="*/ 1611685 h 266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83252" h="2664888">
                <a:moveTo>
                  <a:pt x="16870" y="1611685"/>
                </a:moveTo>
                <a:cubicBezTo>
                  <a:pt x="30681" y="1600083"/>
                  <a:pt x="45445" y="1589520"/>
                  <a:pt x="60970" y="1580167"/>
                </a:cubicBezTo>
                <a:cubicBezTo>
                  <a:pt x="76591" y="1570708"/>
                  <a:pt x="92879" y="1562460"/>
                  <a:pt x="109834" y="1555430"/>
                </a:cubicBezTo>
                <a:cubicBezTo>
                  <a:pt x="127550" y="1548087"/>
                  <a:pt x="146029" y="1542648"/>
                  <a:pt x="164126" y="1535980"/>
                </a:cubicBezTo>
                <a:cubicBezTo>
                  <a:pt x="183176" y="1529008"/>
                  <a:pt x="200702" y="1519854"/>
                  <a:pt x="217561" y="1508853"/>
                </a:cubicBezTo>
                <a:cubicBezTo>
                  <a:pt x="233753" y="1498356"/>
                  <a:pt x="249470" y="1487031"/>
                  <a:pt x="265853" y="1476763"/>
                </a:cubicBezTo>
                <a:cubicBezTo>
                  <a:pt x="330337" y="1436130"/>
                  <a:pt x="401108" y="1405564"/>
                  <a:pt x="473022" y="1378875"/>
                </a:cubicBezTo>
                <a:cubicBezTo>
                  <a:pt x="548650" y="1350681"/>
                  <a:pt x="625517" y="1325287"/>
                  <a:pt x="702098" y="1299246"/>
                </a:cubicBezTo>
                <a:cubicBezTo>
                  <a:pt x="774012" y="1274710"/>
                  <a:pt x="847831" y="1251249"/>
                  <a:pt x="925079" y="1246535"/>
                </a:cubicBezTo>
                <a:cubicBezTo>
                  <a:pt x="998421" y="1242077"/>
                  <a:pt x="1076431" y="1256126"/>
                  <a:pt x="1138628" y="1298189"/>
                </a:cubicBezTo>
                <a:cubicBezTo>
                  <a:pt x="1148916" y="1305170"/>
                  <a:pt x="1158726" y="1312952"/>
                  <a:pt x="1167775" y="1321401"/>
                </a:cubicBezTo>
                <a:cubicBezTo>
                  <a:pt x="1187398" y="1232018"/>
                  <a:pt x="1208924" y="1142645"/>
                  <a:pt x="1245403" y="1058682"/>
                </a:cubicBezTo>
                <a:cubicBezTo>
                  <a:pt x="1265787" y="1011648"/>
                  <a:pt x="1292649" y="968433"/>
                  <a:pt x="1319032" y="924580"/>
                </a:cubicBezTo>
                <a:cubicBezTo>
                  <a:pt x="1332462" y="902387"/>
                  <a:pt x="1345416" y="879841"/>
                  <a:pt x="1356085" y="856238"/>
                </a:cubicBezTo>
                <a:cubicBezTo>
                  <a:pt x="1366944" y="832530"/>
                  <a:pt x="1375896" y="807984"/>
                  <a:pt x="1384184" y="783277"/>
                </a:cubicBezTo>
                <a:cubicBezTo>
                  <a:pt x="1400566" y="734623"/>
                  <a:pt x="1415711" y="685712"/>
                  <a:pt x="1435524" y="638316"/>
                </a:cubicBezTo>
                <a:cubicBezTo>
                  <a:pt x="1454858" y="591576"/>
                  <a:pt x="1477147" y="546142"/>
                  <a:pt x="1500578" y="501232"/>
                </a:cubicBezTo>
                <a:cubicBezTo>
                  <a:pt x="1547537" y="410973"/>
                  <a:pt x="1599162" y="323048"/>
                  <a:pt x="1643169" y="231160"/>
                </a:cubicBezTo>
                <a:cubicBezTo>
                  <a:pt x="1664885" y="185754"/>
                  <a:pt x="1684697" y="139358"/>
                  <a:pt x="1700985" y="91571"/>
                </a:cubicBezTo>
                <a:cubicBezTo>
                  <a:pt x="1704890" y="79960"/>
                  <a:pt x="1708605" y="68263"/>
                  <a:pt x="1712033" y="56529"/>
                </a:cubicBezTo>
                <a:cubicBezTo>
                  <a:pt x="1715367" y="45299"/>
                  <a:pt x="1718320" y="33821"/>
                  <a:pt x="1724035" y="23486"/>
                </a:cubicBezTo>
                <a:cubicBezTo>
                  <a:pt x="1732512" y="8323"/>
                  <a:pt x="1747468" y="-1020"/>
                  <a:pt x="1765565" y="-1515"/>
                </a:cubicBezTo>
                <a:cubicBezTo>
                  <a:pt x="1781471" y="-1984"/>
                  <a:pt x="1797569" y="4323"/>
                  <a:pt x="1807855" y="16876"/>
                </a:cubicBezTo>
                <a:cubicBezTo>
                  <a:pt x="1817953" y="29411"/>
                  <a:pt x="1820810" y="45251"/>
                  <a:pt x="1819095" y="60529"/>
                </a:cubicBezTo>
                <a:cubicBezTo>
                  <a:pt x="1817190" y="77836"/>
                  <a:pt x="1810236" y="94257"/>
                  <a:pt x="1802140" y="109516"/>
                </a:cubicBezTo>
                <a:cubicBezTo>
                  <a:pt x="1791662" y="129557"/>
                  <a:pt x="1779280" y="148788"/>
                  <a:pt x="1767850" y="168295"/>
                </a:cubicBezTo>
                <a:cubicBezTo>
                  <a:pt x="1714796" y="258659"/>
                  <a:pt x="1663551" y="349975"/>
                  <a:pt x="1614784" y="442615"/>
                </a:cubicBezTo>
                <a:cubicBezTo>
                  <a:pt x="1566016" y="535122"/>
                  <a:pt x="1519915" y="628914"/>
                  <a:pt x="1477242" y="724298"/>
                </a:cubicBezTo>
                <a:cubicBezTo>
                  <a:pt x="1456097" y="771751"/>
                  <a:pt x="1435714" y="819614"/>
                  <a:pt x="1416282" y="867849"/>
                </a:cubicBezTo>
                <a:cubicBezTo>
                  <a:pt x="1397042" y="915903"/>
                  <a:pt x="1379992" y="965242"/>
                  <a:pt x="1355132" y="1010810"/>
                </a:cubicBezTo>
                <a:cubicBezTo>
                  <a:pt x="1342845" y="1033222"/>
                  <a:pt x="1328747" y="1054663"/>
                  <a:pt x="1316746" y="1077285"/>
                </a:cubicBezTo>
                <a:cubicBezTo>
                  <a:pt x="1304935" y="1099726"/>
                  <a:pt x="1295983" y="1123376"/>
                  <a:pt x="1287790" y="1147275"/>
                </a:cubicBezTo>
                <a:cubicBezTo>
                  <a:pt x="1270645" y="1197052"/>
                  <a:pt x="1254167" y="1247039"/>
                  <a:pt x="1237404" y="1296893"/>
                </a:cubicBezTo>
                <a:cubicBezTo>
                  <a:pt x="1229784" y="1319591"/>
                  <a:pt x="1222259" y="1342318"/>
                  <a:pt x="1214639" y="1365025"/>
                </a:cubicBezTo>
                <a:cubicBezTo>
                  <a:pt x="1283885" y="1368635"/>
                  <a:pt x="1350370" y="1396972"/>
                  <a:pt x="1407615" y="1435549"/>
                </a:cubicBezTo>
                <a:cubicBezTo>
                  <a:pt x="1470956" y="1478106"/>
                  <a:pt x="1524296" y="1532865"/>
                  <a:pt x="1577350" y="1586720"/>
                </a:cubicBezTo>
                <a:cubicBezTo>
                  <a:pt x="1629452" y="1639536"/>
                  <a:pt x="1681459" y="1692438"/>
                  <a:pt x="1732322" y="1746359"/>
                </a:cubicBezTo>
                <a:cubicBezTo>
                  <a:pt x="1783090" y="1800232"/>
                  <a:pt x="1832716" y="1855239"/>
                  <a:pt x="1879865" y="1912103"/>
                </a:cubicBezTo>
                <a:cubicBezTo>
                  <a:pt x="1926822" y="1968882"/>
                  <a:pt x="1971400" y="2027604"/>
                  <a:pt x="2011881" y="2088897"/>
                </a:cubicBezTo>
                <a:cubicBezTo>
                  <a:pt x="2029787" y="2115910"/>
                  <a:pt x="2047981" y="2143399"/>
                  <a:pt x="2059030" y="2173755"/>
                </a:cubicBezTo>
                <a:cubicBezTo>
                  <a:pt x="2064174" y="2187814"/>
                  <a:pt x="2067602" y="2202483"/>
                  <a:pt x="2068174" y="2217313"/>
                </a:cubicBezTo>
                <a:cubicBezTo>
                  <a:pt x="2068650" y="2230448"/>
                  <a:pt x="2067887" y="2247222"/>
                  <a:pt x="2059030" y="2257661"/>
                </a:cubicBezTo>
                <a:cubicBezTo>
                  <a:pt x="2048552" y="2270063"/>
                  <a:pt x="2031502" y="2264528"/>
                  <a:pt x="2017881" y="2259890"/>
                </a:cubicBezTo>
                <a:cubicBezTo>
                  <a:pt x="1999688" y="2253594"/>
                  <a:pt x="1982449" y="2244850"/>
                  <a:pt x="1965875" y="2234896"/>
                </a:cubicBezTo>
                <a:cubicBezTo>
                  <a:pt x="1933108" y="2215008"/>
                  <a:pt x="1903105" y="2190481"/>
                  <a:pt x="1873198" y="2166650"/>
                </a:cubicBezTo>
                <a:cubicBezTo>
                  <a:pt x="1815095" y="2120234"/>
                  <a:pt x="1758801" y="2071704"/>
                  <a:pt x="1704319" y="2021231"/>
                </a:cubicBezTo>
                <a:cubicBezTo>
                  <a:pt x="1650121" y="1970978"/>
                  <a:pt x="1597925" y="1918790"/>
                  <a:pt x="1547727" y="1864755"/>
                </a:cubicBezTo>
                <a:cubicBezTo>
                  <a:pt x="1530392" y="1846190"/>
                  <a:pt x="1513437" y="1827302"/>
                  <a:pt x="1496768" y="1808338"/>
                </a:cubicBezTo>
                <a:cubicBezTo>
                  <a:pt x="1532106" y="1861573"/>
                  <a:pt x="1563635" y="1917114"/>
                  <a:pt x="1592876" y="1973597"/>
                </a:cubicBezTo>
                <a:cubicBezTo>
                  <a:pt x="1624214" y="2033738"/>
                  <a:pt x="1653455" y="2094803"/>
                  <a:pt x="1682601" y="2155943"/>
                </a:cubicBezTo>
                <a:cubicBezTo>
                  <a:pt x="1711462" y="2216704"/>
                  <a:pt x="1739180" y="2278102"/>
                  <a:pt x="1760611" y="2341548"/>
                </a:cubicBezTo>
                <a:cubicBezTo>
                  <a:pt x="1771183" y="2372799"/>
                  <a:pt x="1780232" y="2404479"/>
                  <a:pt x="1786996" y="2436578"/>
                </a:cubicBezTo>
                <a:cubicBezTo>
                  <a:pt x="1793664" y="2468516"/>
                  <a:pt x="1798997" y="2501539"/>
                  <a:pt x="1799569" y="2534019"/>
                </a:cubicBezTo>
                <a:cubicBezTo>
                  <a:pt x="1799855" y="2549155"/>
                  <a:pt x="1794140" y="2562642"/>
                  <a:pt x="1778519" y="2567366"/>
                </a:cubicBezTo>
                <a:cubicBezTo>
                  <a:pt x="1763468" y="2571938"/>
                  <a:pt x="1748228" y="2566814"/>
                  <a:pt x="1735370" y="2558270"/>
                </a:cubicBezTo>
                <a:cubicBezTo>
                  <a:pt x="1720606" y="2548469"/>
                  <a:pt x="1707652" y="2535524"/>
                  <a:pt x="1694794" y="2523637"/>
                </a:cubicBezTo>
                <a:cubicBezTo>
                  <a:pt x="1682125" y="2511998"/>
                  <a:pt x="1669647" y="2500053"/>
                  <a:pt x="1657551" y="2487909"/>
                </a:cubicBezTo>
                <a:cubicBezTo>
                  <a:pt x="1608497" y="2438903"/>
                  <a:pt x="1563635" y="2385839"/>
                  <a:pt x="1523820" y="2329622"/>
                </a:cubicBezTo>
                <a:cubicBezTo>
                  <a:pt x="1483149" y="2272196"/>
                  <a:pt x="1447906" y="2211522"/>
                  <a:pt x="1417616" y="2148562"/>
                </a:cubicBezTo>
                <a:cubicBezTo>
                  <a:pt x="1386278" y="2083191"/>
                  <a:pt x="1359990" y="2015821"/>
                  <a:pt x="1335415" y="1948013"/>
                </a:cubicBezTo>
                <a:cubicBezTo>
                  <a:pt x="1316938" y="1897473"/>
                  <a:pt x="1299220" y="1846724"/>
                  <a:pt x="1281503" y="1796013"/>
                </a:cubicBezTo>
                <a:cubicBezTo>
                  <a:pt x="1282742" y="1807567"/>
                  <a:pt x="1283600" y="1819130"/>
                  <a:pt x="1284171" y="1830665"/>
                </a:cubicBezTo>
                <a:cubicBezTo>
                  <a:pt x="1287790" y="1897682"/>
                  <a:pt x="1287410" y="1964929"/>
                  <a:pt x="1286552" y="2031833"/>
                </a:cubicBezTo>
                <a:cubicBezTo>
                  <a:pt x="1285600" y="2101565"/>
                  <a:pt x="1283124" y="2171307"/>
                  <a:pt x="1278932" y="2240821"/>
                </a:cubicBezTo>
                <a:cubicBezTo>
                  <a:pt x="1274836" y="2310372"/>
                  <a:pt x="1269121" y="2379752"/>
                  <a:pt x="1261787" y="2448951"/>
                </a:cubicBezTo>
                <a:cubicBezTo>
                  <a:pt x="1258072" y="2483899"/>
                  <a:pt x="1253976" y="2518741"/>
                  <a:pt x="1249405" y="2553517"/>
                </a:cubicBezTo>
                <a:cubicBezTo>
                  <a:pt x="1247119" y="2570548"/>
                  <a:pt x="1244927" y="2587655"/>
                  <a:pt x="1242451" y="2604704"/>
                </a:cubicBezTo>
                <a:cubicBezTo>
                  <a:pt x="1240261" y="2620078"/>
                  <a:pt x="1239880" y="2638442"/>
                  <a:pt x="1230640" y="2651539"/>
                </a:cubicBezTo>
                <a:cubicBezTo>
                  <a:pt x="1223593" y="2661359"/>
                  <a:pt x="1208542" y="2667426"/>
                  <a:pt x="1197017" y="2660130"/>
                </a:cubicBezTo>
                <a:cubicBezTo>
                  <a:pt x="1191111" y="2656377"/>
                  <a:pt x="1187969" y="2649986"/>
                  <a:pt x="1184920" y="2643947"/>
                </a:cubicBezTo>
                <a:cubicBezTo>
                  <a:pt x="1181301" y="2636746"/>
                  <a:pt x="1177873" y="2629479"/>
                  <a:pt x="1174347" y="2622183"/>
                </a:cubicBezTo>
                <a:cubicBezTo>
                  <a:pt x="1161204" y="2594055"/>
                  <a:pt x="1149582" y="2565271"/>
                  <a:pt x="1139296" y="2536020"/>
                </a:cubicBezTo>
                <a:cubicBezTo>
                  <a:pt x="1118531" y="2476946"/>
                  <a:pt x="1103481" y="2416233"/>
                  <a:pt x="1093195" y="2354902"/>
                </a:cubicBezTo>
                <a:cubicBezTo>
                  <a:pt x="1082907" y="2293313"/>
                  <a:pt x="1077384" y="2231201"/>
                  <a:pt x="1075763" y="2169069"/>
                </a:cubicBezTo>
                <a:cubicBezTo>
                  <a:pt x="1073858" y="2099689"/>
                  <a:pt x="1076621" y="2030328"/>
                  <a:pt x="1082431" y="1961405"/>
                </a:cubicBezTo>
                <a:cubicBezTo>
                  <a:pt x="1086146" y="1917428"/>
                  <a:pt x="1091195" y="1873632"/>
                  <a:pt x="1096910" y="1829931"/>
                </a:cubicBezTo>
                <a:cubicBezTo>
                  <a:pt x="1065857" y="1912037"/>
                  <a:pt x="1034711" y="1994228"/>
                  <a:pt x="1003660" y="2076362"/>
                </a:cubicBezTo>
                <a:cubicBezTo>
                  <a:pt x="982513" y="2132274"/>
                  <a:pt x="961369" y="2188119"/>
                  <a:pt x="940224" y="2244031"/>
                </a:cubicBezTo>
                <a:cubicBezTo>
                  <a:pt x="929650" y="2271939"/>
                  <a:pt x="919077" y="2299876"/>
                  <a:pt x="908505" y="2327784"/>
                </a:cubicBezTo>
                <a:cubicBezTo>
                  <a:pt x="899075" y="2352692"/>
                  <a:pt x="890218" y="2377828"/>
                  <a:pt x="879264" y="2402108"/>
                </a:cubicBezTo>
                <a:cubicBezTo>
                  <a:pt x="869071" y="2424882"/>
                  <a:pt x="856688" y="2447094"/>
                  <a:pt x="839449" y="2465458"/>
                </a:cubicBezTo>
                <a:cubicBezTo>
                  <a:pt x="825256" y="2480536"/>
                  <a:pt x="803254" y="2499939"/>
                  <a:pt x="779727" y="2494919"/>
                </a:cubicBezTo>
                <a:cubicBezTo>
                  <a:pt x="755819" y="2489833"/>
                  <a:pt x="750866" y="2463496"/>
                  <a:pt x="749819" y="2443656"/>
                </a:cubicBezTo>
                <a:cubicBezTo>
                  <a:pt x="748580" y="2416995"/>
                  <a:pt x="750580" y="2390458"/>
                  <a:pt x="754676" y="2364208"/>
                </a:cubicBezTo>
                <a:cubicBezTo>
                  <a:pt x="763343" y="2309048"/>
                  <a:pt x="780584" y="2255565"/>
                  <a:pt x="797444" y="2202587"/>
                </a:cubicBezTo>
                <a:cubicBezTo>
                  <a:pt x="815255" y="2146704"/>
                  <a:pt x="834591" y="2091240"/>
                  <a:pt x="855451" y="2036481"/>
                </a:cubicBezTo>
                <a:cubicBezTo>
                  <a:pt x="877072" y="1979474"/>
                  <a:pt x="900409" y="1923162"/>
                  <a:pt x="925174" y="1867507"/>
                </a:cubicBezTo>
                <a:cubicBezTo>
                  <a:pt x="900980" y="1910608"/>
                  <a:pt x="876310" y="1953413"/>
                  <a:pt x="850497" y="1995504"/>
                </a:cubicBezTo>
                <a:cubicBezTo>
                  <a:pt x="793252" y="2088535"/>
                  <a:pt x="730292" y="2178499"/>
                  <a:pt x="657045" y="2260214"/>
                </a:cubicBezTo>
                <a:cubicBezTo>
                  <a:pt x="647901" y="2270377"/>
                  <a:pt x="638662" y="2280349"/>
                  <a:pt x="629232" y="2290227"/>
                </a:cubicBezTo>
                <a:cubicBezTo>
                  <a:pt x="620564" y="2299390"/>
                  <a:pt x="611992" y="2308886"/>
                  <a:pt x="602276" y="2317002"/>
                </a:cubicBezTo>
                <a:cubicBezTo>
                  <a:pt x="586274" y="2330365"/>
                  <a:pt x="559699" y="2339824"/>
                  <a:pt x="541411" y="2322983"/>
                </a:cubicBezTo>
                <a:cubicBezTo>
                  <a:pt x="523504" y="2306553"/>
                  <a:pt x="531315" y="2277235"/>
                  <a:pt x="536648" y="2257804"/>
                </a:cubicBezTo>
                <a:cubicBezTo>
                  <a:pt x="544174" y="2230705"/>
                  <a:pt x="554937" y="2204273"/>
                  <a:pt x="565414" y="2178232"/>
                </a:cubicBezTo>
                <a:cubicBezTo>
                  <a:pt x="607991" y="2072733"/>
                  <a:pt x="663427" y="1972816"/>
                  <a:pt x="724958" y="1877080"/>
                </a:cubicBezTo>
                <a:cubicBezTo>
                  <a:pt x="784585" y="1784078"/>
                  <a:pt x="850021" y="1694809"/>
                  <a:pt x="916220" y="1606227"/>
                </a:cubicBezTo>
                <a:cubicBezTo>
                  <a:pt x="880025" y="1644260"/>
                  <a:pt x="843925" y="1682313"/>
                  <a:pt x="807730" y="1720346"/>
                </a:cubicBezTo>
                <a:cubicBezTo>
                  <a:pt x="763820" y="1766504"/>
                  <a:pt x="720005" y="1812672"/>
                  <a:pt x="676095" y="1858840"/>
                </a:cubicBezTo>
                <a:cubicBezTo>
                  <a:pt x="632565" y="1904588"/>
                  <a:pt x="589227" y="1950461"/>
                  <a:pt x="545602" y="1996181"/>
                </a:cubicBezTo>
                <a:cubicBezTo>
                  <a:pt x="508360" y="2035138"/>
                  <a:pt x="469973" y="2074009"/>
                  <a:pt x="423777" y="2103108"/>
                </a:cubicBezTo>
                <a:cubicBezTo>
                  <a:pt x="412443" y="2110195"/>
                  <a:pt x="400727" y="2116777"/>
                  <a:pt x="388535" y="2122492"/>
                </a:cubicBezTo>
                <a:cubicBezTo>
                  <a:pt x="378820" y="2126978"/>
                  <a:pt x="367199" y="2131007"/>
                  <a:pt x="356340" y="2127416"/>
                </a:cubicBezTo>
                <a:cubicBezTo>
                  <a:pt x="351769" y="2125921"/>
                  <a:pt x="347959" y="2122720"/>
                  <a:pt x="346148" y="2118434"/>
                </a:cubicBezTo>
                <a:cubicBezTo>
                  <a:pt x="343577" y="2112595"/>
                  <a:pt x="345482" y="2106537"/>
                  <a:pt x="346911" y="2100889"/>
                </a:cubicBezTo>
                <a:cubicBezTo>
                  <a:pt x="350721" y="2086516"/>
                  <a:pt x="354531" y="2072190"/>
                  <a:pt x="358912" y="2058036"/>
                </a:cubicBezTo>
                <a:cubicBezTo>
                  <a:pt x="367390" y="2029766"/>
                  <a:pt x="377867" y="2002038"/>
                  <a:pt x="393393" y="1976826"/>
                </a:cubicBezTo>
                <a:cubicBezTo>
                  <a:pt x="408919" y="1951670"/>
                  <a:pt x="430159" y="1931820"/>
                  <a:pt x="452257" y="1912246"/>
                </a:cubicBezTo>
                <a:cubicBezTo>
                  <a:pt x="474832" y="1892139"/>
                  <a:pt x="495596" y="1870689"/>
                  <a:pt x="514741" y="1847495"/>
                </a:cubicBezTo>
                <a:cubicBezTo>
                  <a:pt x="533982" y="1824293"/>
                  <a:pt x="551888" y="1800118"/>
                  <a:pt x="570558" y="1776486"/>
                </a:cubicBezTo>
                <a:cubicBezTo>
                  <a:pt x="605610" y="1732090"/>
                  <a:pt x="643328" y="1689590"/>
                  <a:pt x="683144" y="1649261"/>
                </a:cubicBezTo>
                <a:cubicBezTo>
                  <a:pt x="722958" y="1609104"/>
                  <a:pt x="764868" y="1570928"/>
                  <a:pt x="808874" y="1535171"/>
                </a:cubicBezTo>
                <a:cubicBezTo>
                  <a:pt x="853260" y="1499090"/>
                  <a:pt x="899646" y="1465324"/>
                  <a:pt x="947939" y="1434196"/>
                </a:cubicBezTo>
                <a:cubicBezTo>
                  <a:pt x="949367" y="1433272"/>
                  <a:pt x="950796" y="1432348"/>
                  <a:pt x="952225" y="1431491"/>
                </a:cubicBezTo>
                <a:cubicBezTo>
                  <a:pt x="879359" y="1448322"/>
                  <a:pt x="806682" y="1466009"/>
                  <a:pt x="734292" y="1484869"/>
                </a:cubicBezTo>
                <a:cubicBezTo>
                  <a:pt x="652282" y="1506148"/>
                  <a:pt x="570272" y="1527903"/>
                  <a:pt x="489500" y="1553020"/>
                </a:cubicBezTo>
                <a:cubicBezTo>
                  <a:pt x="451876" y="1564708"/>
                  <a:pt x="414919" y="1578100"/>
                  <a:pt x="378820" y="1593397"/>
                </a:cubicBezTo>
                <a:cubicBezTo>
                  <a:pt x="345292" y="1607589"/>
                  <a:pt x="312240" y="1622924"/>
                  <a:pt x="278712" y="1637374"/>
                </a:cubicBezTo>
                <a:cubicBezTo>
                  <a:pt x="245470" y="1651757"/>
                  <a:pt x="211846" y="1665368"/>
                  <a:pt x="176985" y="1675960"/>
                </a:cubicBezTo>
                <a:cubicBezTo>
                  <a:pt x="142600" y="1686428"/>
                  <a:pt x="106024" y="1695752"/>
                  <a:pt x="69447" y="1696115"/>
                </a:cubicBezTo>
                <a:cubicBezTo>
                  <a:pt x="51255" y="1696324"/>
                  <a:pt x="32490" y="1694057"/>
                  <a:pt x="15822" y="1686037"/>
                </a:cubicBezTo>
                <a:cubicBezTo>
                  <a:pt x="2677" y="1679636"/>
                  <a:pt x="-14086" y="1667778"/>
                  <a:pt x="-14944" y="1652204"/>
                </a:cubicBezTo>
                <a:cubicBezTo>
                  <a:pt x="-15420" y="1643013"/>
                  <a:pt x="-9324" y="1635945"/>
                  <a:pt x="-3228" y="1629935"/>
                </a:cubicBezTo>
                <a:cubicBezTo>
                  <a:pt x="3154" y="1623601"/>
                  <a:pt x="9916" y="1617514"/>
                  <a:pt x="16870" y="1611685"/>
                </a:cubicBezTo>
              </a:path>
            </a:pathLst>
          </a:custGeom>
          <a:solidFill>
            <a:srgbClr val="E8520F"/>
          </a:solidFill>
          <a:ln w="953" cap="flat">
            <a:noFill/>
            <a:prstDash val="solid"/>
            <a:miter/>
          </a:ln>
        </p:spPr>
        <p:txBody>
          <a:bodyPr rtlCol="0" anchor="ctr"/>
          <a:lstStyle/>
          <a:p>
            <a:endParaRPr lang="en-IN"/>
          </a:p>
        </p:txBody>
      </p:sp>
    </p:spTree>
    <p:extLst>
      <p:ext uri="{BB962C8B-B14F-4D97-AF65-F5344CB8AC3E}">
        <p14:creationId xmlns:p14="http://schemas.microsoft.com/office/powerpoint/2010/main" val="2019086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663F12C9-2DC5-4BB8-B491-A22EC7207109}" type="datetimeFigureOut">
              <a:rPr lang="en-IN" smtClean="0"/>
              <a:t>30/01/26</a:t>
            </a:fld>
            <a:endParaRPr lang="en-I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E6DAB151-C3E0-4DF7-871A-3737ADE5D18B}" type="slidenum">
              <a:rPr lang="en-IN" smtClean="0"/>
              <a:t>‹#›</a:t>
            </a:fld>
            <a:endParaRPr lang="en-IN"/>
          </a:p>
        </p:txBody>
      </p:sp>
    </p:spTree>
    <p:extLst>
      <p:ext uri="{BB962C8B-B14F-4D97-AF65-F5344CB8AC3E}">
        <p14:creationId xmlns:p14="http://schemas.microsoft.com/office/powerpoint/2010/main" val="89490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91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773F5-A465-DE49-C818-CE2042FBC8BB}"/>
              </a:ext>
            </a:extLst>
          </p:cNvPr>
          <p:cNvSpPr txBox="1"/>
          <p:nvPr/>
        </p:nvSpPr>
        <p:spPr>
          <a:xfrm>
            <a:off x="3685037" y="6665484"/>
            <a:ext cx="10915384" cy="1354217"/>
          </a:xfrm>
          <a:prstGeom prst="rect">
            <a:avLst/>
          </a:prstGeom>
          <a:noFill/>
        </p:spPr>
        <p:txBody>
          <a:bodyPr wrap="square" rtlCol="0">
            <a:spAutoFit/>
          </a:bodyPr>
          <a:lstStyle/>
          <a:p>
            <a:pPr algn="ctr"/>
            <a:r>
              <a:rPr lang="en-US" sz="8200" spc="-250" dirty="0">
                <a:solidFill>
                  <a:srgbClr val="66A64D"/>
                </a:solidFill>
                <a:latin typeface="Tomarik Poster" panose="00000500000000000000" pitchFamily="2" charset="0"/>
              </a:rPr>
              <a:t>SCRIPTURE &amp; PRAYERS</a:t>
            </a:r>
            <a:endParaRPr lang="en-IN" sz="8200" spc="-250" dirty="0">
              <a:solidFill>
                <a:srgbClr val="66A64D"/>
              </a:solidFill>
              <a:latin typeface="Tomarik Poster" panose="00000500000000000000" pitchFamily="2" charset="0"/>
            </a:endParaRPr>
          </a:p>
        </p:txBody>
      </p:sp>
      <p:grpSp>
        <p:nvGrpSpPr>
          <p:cNvPr id="60" name="Group 59">
            <a:extLst>
              <a:ext uri="{FF2B5EF4-FFF2-40B4-BE49-F238E27FC236}">
                <a16:creationId xmlns:a16="http://schemas.microsoft.com/office/drawing/2014/main" id="{29AB8962-C4DE-B6A4-C93C-22B879CEFA41}"/>
              </a:ext>
            </a:extLst>
          </p:cNvPr>
          <p:cNvGrpSpPr/>
          <p:nvPr/>
        </p:nvGrpSpPr>
        <p:grpSpPr>
          <a:xfrm>
            <a:off x="800103" y="266697"/>
            <a:ext cx="17487905" cy="9363299"/>
            <a:chOff x="800103" y="266697"/>
            <a:chExt cx="17487905" cy="9363299"/>
          </a:xfrm>
        </p:grpSpPr>
        <p:grpSp>
          <p:nvGrpSpPr>
            <p:cNvPr id="61" name="Group 60">
              <a:extLst>
                <a:ext uri="{FF2B5EF4-FFF2-40B4-BE49-F238E27FC236}">
                  <a16:creationId xmlns:a16="http://schemas.microsoft.com/office/drawing/2014/main" id="{A9264297-98F0-4F12-E7BC-CCEBA8E57233}"/>
                </a:ext>
              </a:extLst>
            </p:cNvPr>
            <p:cNvGrpSpPr/>
            <p:nvPr/>
          </p:nvGrpSpPr>
          <p:grpSpPr>
            <a:xfrm>
              <a:off x="7768270" y="1548003"/>
              <a:ext cx="2751439" cy="2579419"/>
              <a:chOff x="7768270" y="1548003"/>
              <a:chExt cx="2751439" cy="2579419"/>
            </a:xfrm>
          </p:grpSpPr>
          <p:sp>
            <p:nvSpPr>
              <p:cNvPr id="94" name="Freeform: Shape 93">
                <a:extLst>
                  <a:ext uri="{FF2B5EF4-FFF2-40B4-BE49-F238E27FC236}">
                    <a16:creationId xmlns:a16="http://schemas.microsoft.com/office/drawing/2014/main" id="{1DB6975F-6330-6128-AB02-3A6CC7D085D8}"/>
                  </a:ext>
                </a:extLst>
              </p:cNvPr>
              <p:cNvSpPr/>
              <p:nvPr/>
            </p:nvSpPr>
            <p:spPr>
              <a:xfrm flipV="1">
                <a:off x="9466425" y="2385166"/>
                <a:ext cx="460052" cy="304884"/>
              </a:xfrm>
              <a:custGeom>
                <a:avLst/>
                <a:gdLst>
                  <a:gd name="connsiteX0" fmla="*/ 7541 w 460052"/>
                  <a:gd name="connsiteY0" fmla="*/ 16391 h 304884"/>
                  <a:gd name="connsiteX1" fmla="*/ 33982 w 460052"/>
                  <a:gd name="connsiteY1" fmla="*/ 5818 h 304884"/>
                  <a:gd name="connsiteX2" fmla="*/ 122850 w 460052"/>
                  <a:gd name="connsiteY2" fmla="*/ 5513 h 304884"/>
                  <a:gd name="connsiteX3" fmla="*/ 202289 w 460052"/>
                  <a:gd name="connsiteY3" fmla="*/ -5031 h 304884"/>
                  <a:gd name="connsiteX4" fmla="*/ 219815 w 460052"/>
                  <a:gd name="connsiteY4" fmla="*/ -7679 h 304884"/>
                  <a:gd name="connsiteX5" fmla="*/ 262391 w 460052"/>
                  <a:gd name="connsiteY5" fmla="*/ 2456 h 304884"/>
                  <a:gd name="connsiteX6" fmla="*/ 358975 w 460052"/>
                  <a:gd name="connsiteY6" fmla="*/ 66225 h 304884"/>
                  <a:gd name="connsiteX7" fmla="*/ 363643 w 460052"/>
                  <a:gd name="connsiteY7" fmla="*/ 69874 h 304884"/>
                  <a:gd name="connsiteX8" fmla="*/ 406505 w 460052"/>
                  <a:gd name="connsiteY8" fmla="*/ 101982 h 304884"/>
                  <a:gd name="connsiteX9" fmla="*/ 407077 w 460052"/>
                  <a:gd name="connsiteY9" fmla="*/ 103011 h 304884"/>
                  <a:gd name="connsiteX10" fmla="*/ 447463 w 460052"/>
                  <a:gd name="connsiteY10" fmla="*/ 153932 h 304884"/>
                  <a:gd name="connsiteX11" fmla="*/ 449081 w 460052"/>
                  <a:gd name="connsiteY11" fmla="*/ 157742 h 304884"/>
                  <a:gd name="connsiteX12" fmla="*/ 446034 w 460052"/>
                  <a:gd name="connsiteY12" fmla="*/ 173487 h 304884"/>
                  <a:gd name="connsiteX13" fmla="*/ 418221 w 460052"/>
                  <a:gd name="connsiteY13" fmla="*/ 200195 h 304884"/>
                  <a:gd name="connsiteX14" fmla="*/ 381550 w 460052"/>
                  <a:gd name="connsiteY14" fmla="*/ 246457 h 304884"/>
                  <a:gd name="connsiteX15" fmla="*/ 367072 w 460052"/>
                  <a:gd name="connsiteY15" fmla="*/ 275566 h 304884"/>
                  <a:gd name="connsiteX16" fmla="*/ 359070 w 460052"/>
                  <a:gd name="connsiteY16" fmla="*/ 291492 h 304884"/>
                  <a:gd name="connsiteX17" fmla="*/ 346211 w 460052"/>
                  <a:gd name="connsiteY17" fmla="*/ 296607 h 304884"/>
                  <a:gd name="connsiteX18" fmla="*/ 338020 w 460052"/>
                  <a:gd name="connsiteY18" fmla="*/ 293158 h 304884"/>
                  <a:gd name="connsiteX19" fmla="*/ 305350 w 460052"/>
                  <a:gd name="connsiteY19" fmla="*/ 272976 h 304884"/>
                  <a:gd name="connsiteX20" fmla="*/ 267917 w 460052"/>
                  <a:gd name="connsiteY20" fmla="*/ 255687 h 304884"/>
                  <a:gd name="connsiteX21" fmla="*/ 255534 w 460052"/>
                  <a:gd name="connsiteY21" fmla="*/ 247600 h 304884"/>
                  <a:gd name="connsiteX22" fmla="*/ 162951 w 460052"/>
                  <a:gd name="connsiteY22" fmla="*/ 183288 h 304884"/>
                  <a:gd name="connsiteX23" fmla="*/ 148187 w 460052"/>
                  <a:gd name="connsiteY23" fmla="*/ 173458 h 304884"/>
                  <a:gd name="connsiteX24" fmla="*/ 74845 w 460052"/>
                  <a:gd name="connsiteY24" fmla="*/ 123452 h 304884"/>
                  <a:gd name="connsiteX25" fmla="*/ 60652 w 460052"/>
                  <a:gd name="connsiteY25" fmla="*/ 112765 h 304884"/>
                  <a:gd name="connsiteX26" fmla="*/ 16570 w 460052"/>
                  <a:gd name="connsiteY26" fmla="*/ 77903 h 304884"/>
                  <a:gd name="connsiteX27" fmla="*/ -7632 w 460052"/>
                  <a:gd name="connsiteY27" fmla="*/ 48576 h 304884"/>
                  <a:gd name="connsiteX28" fmla="*/ -4518 w 460052"/>
                  <a:gd name="connsiteY28" fmla="*/ 29249 h 304884"/>
                  <a:gd name="connsiteX29" fmla="*/ 7541 w 460052"/>
                  <a:gd name="connsiteY29" fmla="*/ 16391 h 30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0052" h="304884">
                    <a:moveTo>
                      <a:pt x="7541" y="16391"/>
                    </a:moveTo>
                    <a:cubicBezTo>
                      <a:pt x="14647" y="8514"/>
                      <a:pt x="23628" y="4008"/>
                      <a:pt x="33982" y="5818"/>
                    </a:cubicBezTo>
                    <a:cubicBezTo>
                      <a:pt x="63700" y="11009"/>
                      <a:pt x="93323" y="6789"/>
                      <a:pt x="122850" y="5513"/>
                    </a:cubicBezTo>
                    <a:cubicBezTo>
                      <a:pt x="149425" y="4370"/>
                      <a:pt x="175810" y="-1307"/>
                      <a:pt x="202289" y="-5031"/>
                    </a:cubicBezTo>
                    <a:cubicBezTo>
                      <a:pt x="208099" y="-5860"/>
                      <a:pt x="213910" y="-7288"/>
                      <a:pt x="219815" y="-7679"/>
                    </a:cubicBezTo>
                    <a:cubicBezTo>
                      <a:pt x="234960" y="-8670"/>
                      <a:pt x="249152" y="-5869"/>
                      <a:pt x="262391" y="2456"/>
                    </a:cubicBezTo>
                    <a:cubicBezTo>
                      <a:pt x="295063" y="23030"/>
                      <a:pt x="325162" y="47385"/>
                      <a:pt x="358975" y="66225"/>
                    </a:cubicBezTo>
                    <a:cubicBezTo>
                      <a:pt x="360690" y="67178"/>
                      <a:pt x="362404" y="68397"/>
                      <a:pt x="363643" y="69874"/>
                    </a:cubicBezTo>
                    <a:cubicBezTo>
                      <a:pt x="375549" y="83761"/>
                      <a:pt x="392503" y="90952"/>
                      <a:pt x="406505" y="101982"/>
                    </a:cubicBezTo>
                    <a:cubicBezTo>
                      <a:pt x="406695" y="102325"/>
                      <a:pt x="406791" y="102678"/>
                      <a:pt x="407077" y="103011"/>
                    </a:cubicBezTo>
                    <a:cubicBezTo>
                      <a:pt x="420793" y="119813"/>
                      <a:pt x="435557" y="135834"/>
                      <a:pt x="447463" y="153932"/>
                    </a:cubicBezTo>
                    <a:cubicBezTo>
                      <a:pt x="447939" y="155199"/>
                      <a:pt x="448510" y="156465"/>
                      <a:pt x="449081" y="157742"/>
                    </a:cubicBezTo>
                    <a:cubicBezTo>
                      <a:pt x="452130" y="165429"/>
                      <a:pt x="451463" y="168334"/>
                      <a:pt x="446034" y="173487"/>
                    </a:cubicBezTo>
                    <a:cubicBezTo>
                      <a:pt x="436795" y="182373"/>
                      <a:pt x="427841" y="191660"/>
                      <a:pt x="418221" y="200195"/>
                    </a:cubicBezTo>
                    <a:cubicBezTo>
                      <a:pt x="403267" y="213482"/>
                      <a:pt x="393647" y="230941"/>
                      <a:pt x="381550" y="246457"/>
                    </a:cubicBezTo>
                    <a:cubicBezTo>
                      <a:pt x="375073" y="254849"/>
                      <a:pt x="371834" y="265794"/>
                      <a:pt x="367072" y="275566"/>
                    </a:cubicBezTo>
                    <a:cubicBezTo>
                      <a:pt x="364500" y="280900"/>
                      <a:pt x="361833" y="286244"/>
                      <a:pt x="359070" y="291492"/>
                    </a:cubicBezTo>
                    <a:cubicBezTo>
                      <a:pt x="356975" y="295407"/>
                      <a:pt x="350117" y="298074"/>
                      <a:pt x="346211" y="296607"/>
                    </a:cubicBezTo>
                    <a:cubicBezTo>
                      <a:pt x="343450" y="295569"/>
                      <a:pt x="340592" y="294645"/>
                      <a:pt x="338020" y="293158"/>
                    </a:cubicBezTo>
                    <a:cubicBezTo>
                      <a:pt x="326972" y="286653"/>
                      <a:pt x="315827" y="280623"/>
                      <a:pt x="305350" y="272976"/>
                    </a:cubicBezTo>
                    <a:cubicBezTo>
                      <a:pt x="294300" y="264974"/>
                      <a:pt x="279536" y="263355"/>
                      <a:pt x="267917" y="255687"/>
                    </a:cubicBezTo>
                    <a:cubicBezTo>
                      <a:pt x="263820" y="252973"/>
                      <a:pt x="259534" y="250487"/>
                      <a:pt x="255534" y="247600"/>
                    </a:cubicBezTo>
                    <a:cubicBezTo>
                      <a:pt x="225149" y="225502"/>
                      <a:pt x="192955" y="206072"/>
                      <a:pt x="162951" y="183288"/>
                    </a:cubicBezTo>
                    <a:cubicBezTo>
                      <a:pt x="158283" y="179697"/>
                      <a:pt x="153235" y="176449"/>
                      <a:pt x="148187" y="173458"/>
                    </a:cubicBezTo>
                    <a:cubicBezTo>
                      <a:pt x="122565" y="158494"/>
                      <a:pt x="98943" y="140645"/>
                      <a:pt x="74845" y="123452"/>
                    </a:cubicBezTo>
                    <a:cubicBezTo>
                      <a:pt x="70082" y="120003"/>
                      <a:pt x="64653" y="117051"/>
                      <a:pt x="60652" y="112765"/>
                    </a:cubicBezTo>
                    <a:cubicBezTo>
                      <a:pt x="47784" y="98801"/>
                      <a:pt x="32239" y="88114"/>
                      <a:pt x="16570" y="77903"/>
                    </a:cubicBezTo>
                    <a:cubicBezTo>
                      <a:pt x="5093" y="70426"/>
                      <a:pt x="-384" y="58939"/>
                      <a:pt x="-7632" y="48576"/>
                    </a:cubicBezTo>
                    <a:cubicBezTo>
                      <a:pt x="-10871" y="43975"/>
                      <a:pt x="-8557" y="33526"/>
                      <a:pt x="-4518" y="29249"/>
                    </a:cubicBezTo>
                    <a:cubicBezTo>
                      <a:pt x="-488" y="24963"/>
                      <a:pt x="3607" y="20753"/>
                      <a:pt x="7541" y="16391"/>
                    </a:cubicBezTo>
                  </a:path>
                </a:pathLst>
              </a:custGeom>
              <a:solidFill>
                <a:srgbClr val="66A74C"/>
              </a:solidFill>
              <a:ln w="953"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E6A6699F-4949-3783-BE29-4A775FBA1A87}"/>
                  </a:ext>
                </a:extLst>
              </p:cNvPr>
              <p:cNvSpPr/>
              <p:nvPr/>
            </p:nvSpPr>
            <p:spPr>
              <a:xfrm flipV="1">
                <a:off x="9466425" y="2385166"/>
                <a:ext cx="460052" cy="304884"/>
              </a:xfrm>
              <a:custGeom>
                <a:avLst/>
                <a:gdLst>
                  <a:gd name="connsiteX0" fmla="*/ 7541 w 460052"/>
                  <a:gd name="connsiteY0" fmla="*/ 16391 h 304884"/>
                  <a:gd name="connsiteX1" fmla="*/ 33982 w 460052"/>
                  <a:gd name="connsiteY1" fmla="*/ 5818 h 304884"/>
                  <a:gd name="connsiteX2" fmla="*/ 122850 w 460052"/>
                  <a:gd name="connsiteY2" fmla="*/ 5513 h 304884"/>
                  <a:gd name="connsiteX3" fmla="*/ 202289 w 460052"/>
                  <a:gd name="connsiteY3" fmla="*/ -5031 h 304884"/>
                  <a:gd name="connsiteX4" fmla="*/ 219815 w 460052"/>
                  <a:gd name="connsiteY4" fmla="*/ -7679 h 304884"/>
                  <a:gd name="connsiteX5" fmla="*/ 262391 w 460052"/>
                  <a:gd name="connsiteY5" fmla="*/ 2456 h 304884"/>
                  <a:gd name="connsiteX6" fmla="*/ 358975 w 460052"/>
                  <a:gd name="connsiteY6" fmla="*/ 66225 h 304884"/>
                  <a:gd name="connsiteX7" fmla="*/ 363643 w 460052"/>
                  <a:gd name="connsiteY7" fmla="*/ 69874 h 304884"/>
                  <a:gd name="connsiteX8" fmla="*/ 406505 w 460052"/>
                  <a:gd name="connsiteY8" fmla="*/ 101982 h 304884"/>
                  <a:gd name="connsiteX9" fmla="*/ 407077 w 460052"/>
                  <a:gd name="connsiteY9" fmla="*/ 103011 h 304884"/>
                  <a:gd name="connsiteX10" fmla="*/ 447463 w 460052"/>
                  <a:gd name="connsiteY10" fmla="*/ 153932 h 304884"/>
                  <a:gd name="connsiteX11" fmla="*/ 449081 w 460052"/>
                  <a:gd name="connsiteY11" fmla="*/ 157742 h 304884"/>
                  <a:gd name="connsiteX12" fmla="*/ 446034 w 460052"/>
                  <a:gd name="connsiteY12" fmla="*/ 173487 h 304884"/>
                  <a:gd name="connsiteX13" fmla="*/ 418221 w 460052"/>
                  <a:gd name="connsiteY13" fmla="*/ 200195 h 304884"/>
                  <a:gd name="connsiteX14" fmla="*/ 381550 w 460052"/>
                  <a:gd name="connsiteY14" fmla="*/ 246457 h 304884"/>
                  <a:gd name="connsiteX15" fmla="*/ 367072 w 460052"/>
                  <a:gd name="connsiteY15" fmla="*/ 275566 h 304884"/>
                  <a:gd name="connsiteX16" fmla="*/ 359070 w 460052"/>
                  <a:gd name="connsiteY16" fmla="*/ 291492 h 304884"/>
                  <a:gd name="connsiteX17" fmla="*/ 346211 w 460052"/>
                  <a:gd name="connsiteY17" fmla="*/ 296607 h 304884"/>
                  <a:gd name="connsiteX18" fmla="*/ 338020 w 460052"/>
                  <a:gd name="connsiteY18" fmla="*/ 293158 h 304884"/>
                  <a:gd name="connsiteX19" fmla="*/ 305350 w 460052"/>
                  <a:gd name="connsiteY19" fmla="*/ 272976 h 304884"/>
                  <a:gd name="connsiteX20" fmla="*/ 267917 w 460052"/>
                  <a:gd name="connsiteY20" fmla="*/ 255687 h 304884"/>
                  <a:gd name="connsiteX21" fmla="*/ 255534 w 460052"/>
                  <a:gd name="connsiteY21" fmla="*/ 247600 h 304884"/>
                  <a:gd name="connsiteX22" fmla="*/ 162951 w 460052"/>
                  <a:gd name="connsiteY22" fmla="*/ 183288 h 304884"/>
                  <a:gd name="connsiteX23" fmla="*/ 148187 w 460052"/>
                  <a:gd name="connsiteY23" fmla="*/ 173458 h 304884"/>
                  <a:gd name="connsiteX24" fmla="*/ 74845 w 460052"/>
                  <a:gd name="connsiteY24" fmla="*/ 123452 h 304884"/>
                  <a:gd name="connsiteX25" fmla="*/ 60652 w 460052"/>
                  <a:gd name="connsiteY25" fmla="*/ 112765 h 304884"/>
                  <a:gd name="connsiteX26" fmla="*/ 16570 w 460052"/>
                  <a:gd name="connsiteY26" fmla="*/ 77903 h 304884"/>
                  <a:gd name="connsiteX27" fmla="*/ -7632 w 460052"/>
                  <a:gd name="connsiteY27" fmla="*/ 48576 h 304884"/>
                  <a:gd name="connsiteX28" fmla="*/ -4518 w 460052"/>
                  <a:gd name="connsiteY28" fmla="*/ 29249 h 304884"/>
                  <a:gd name="connsiteX29" fmla="*/ 7541 w 460052"/>
                  <a:gd name="connsiteY29" fmla="*/ 16391 h 30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0052" h="304884">
                    <a:moveTo>
                      <a:pt x="7541" y="16391"/>
                    </a:moveTo>
                    <a:cubicBezTo>
                      <a:pt x="14647" y="8514"/>
                      <a:pt x="23628" y="4008"/>
                      <a:pt x="33982" y="5818"/>
                    </a:cubicBezTo>
                    <a:cubicBezTo>
                      <a:pt x="63700" y="11009"/>
                      <a:pt x="93323" y="6789"/>
                      <a:pt x="122850" y="5513"/>
                    </a:cubicBezTo>
                    <a:cubicBezTo>
                      <a:pt x="149425" y="4370"/>
                      <a:pt x="175810" y="-1307"/>
                      <a:pt x="202289" y="-5031"/>
                    </a:cubicBezTo>
                    <a:cubicBezTo>
                      <a:pt x="208099" y="-5860"/>
                      <a:pt x="213910" y="-7288"/>
                      <a:pt x="219815" y="-7679"/>
                    </a:cubicBezTo>
                    <a:cubicBezTo>
                      <a:pt x="234960" y="-8670"/>
                      <a:pt x="249152" y="-5869"/>
                      <a:pt x="262391" y="2456"/>
                    </a:cubicBezTo>
                    <a:cubicBezTo>
                      <a:pt x="295063" y="23030"/>
                      <a:pt x="325162" y="47385"/>
                      <a:pt x="358975" y="66225"/>
                    </a:cubicBezTo>
                    <a:cubicBezTo>
                      <a:pt x="360690" y="67178"/>
                      <a:pt x="362404" y="68397"/>
                      <a:pt x="363643" y="69874"/>
                    </a:cubicBezTo>
                    <a:cubicBezTo>
                      <a:pt x="375549" y="83761"/>
                      <a:pt x="392503" y="90952"/>
                      <a:pt x="406505" y="101982"/>
                    </a:cubicBezTo>
                    <a:cubicBezTo>
                      <a:pt x="406695" y="102325"/>
                      <a:pt x="406791" y="102678"/>
                      <a:pt x="407077" y="103011"/>
                    </a:cubicBezTo>
                    <a:cubicBezTo>
                      <a:pt x="420793" y="119813"/>
                      <a:pt x="435557" y="135834"/>
                      <a:pt x="447463" y="153932"/>
                    </a:cubicBezTo>
                    <a:cubicBezTo>
                      <a:pt x="447939" y="155199"/>
                      <a:pt x="448510" y="156465"/>
                      <a:pt x="449081" y="157742"/>
                    </a:cubicBezTo>
                    <a:cubicBezTo>
                      <a:pt x="452130" y="165429"/>
                      <a:pt x="451463" y="168334"/>
                      <a:pt x="446034" y="173487"/>
                    </a:cubicBezTo>
                    <a:cubicBezTo>
                      <a:pt x="436795" y="182373"/>
                      <a:pt x="427841" y="191660"/>
                      <a:pt x="418221" y="200195"/>
                    </a:cubicBezTo>
                    <a:cubicBezTo>
                      <a:pt x="403267" y="213482"/>
                      <a:pt x="393647" y="230941"/>
                      <a:pt x="381550" y="246457"/>
                    </a:cubicBezTo>
                    <a:cubicBezTo>
                      <a:pt x="375073" y="254849"/>
                      <a:pt x="371834" y="265794"/>
                      <a:pt x="367072" y="275566"/>
                    </a:cubicBezTo>
                    <a:cubicBezTo>
                      <a:pt x="364500" y="280900"/>
                      <a:pt x="361833" y="286244"/>
                      <a:pt x="359070" y="291492"/>
                    </a:cubicBezTo>
                    <a:cubicBezTo>
                      <a:pt x="356975" y="295407"/>
                      <a:pt x="350117" y="298074"/>
                      <a:pt x="346211" y="296607"/>
                    </a:cubicBezTo>
                    <a:cubicBezTo>
                      <a:pt x="343450" y="295569"/>
                      <a:pt x="340592" y="294645"/>
                      <a:pt x="338020" y="293158"/>
                    </a:cubicBezTo>
                    <a:cubicBezTo>
                      <a:pt x="326972" y="286653"/>
                      <a:pt x="315827" y="280623"/>
                      <a:pt x="305350" y="272976"/>
                    </a:cubicBezTo>
                    <a:cubicBezTo>
                      <a:pt x="294300" y="264974"/>
                      <a:pt x="279536" y="263355"/>
                      <a:pt x="267917" y="255687"/>
                    </a:cubicBezTo>
                    <a:cubicBezTo>
                      <a:pt x="263820" y="252973"/>
                      <a:pt x="259534" y="250487"/>
                      <a:pt x="255534" y="247600"/>
                    </a:cubicBezTo>
                    <a:cubicBezTo>
                      <a:pt x="225149" y="225502"/>
                      <a:pt x="192955" y="206072"/>
                      <a:pt x="162951" y="183288"/>
                    </a:cubicBezTo>
                    <a:cubicBezTo>
                      <a:pt x="158283" y="179697"/>
                      <a:pt x="153235" y="176449"/>
                      <a:pt x="148187" y="173458"/>
                    </a:cubicBezTo>
                    <a:cubicBezTo>
                      <a:pt x="122565" y="158494"/>
                      <a:pt x="98943" y="140645"/>
                      <a:pt x="74845" y="123452"/>
                    </a:cubicBezTo>
                    <a:cubicBezTo>
                      <a:pt x="70082" y="120003"/>
                      <a:pt x="64653" y="117051"/>
                      <a:pt x="60652" y="112765"/>
                    </a:cubicBezTo>
                    <a:cubicBezTo>
                      <a:pt x="47784" y="98801"/>
                      <a:pt x="32239" y="88114"/>
                      <a:pt x="16570" y="77903"/>
                    </a:cubicBezTo>
                    <a:cubicBezTo>
                      <a:pt x="5093" y="70426"/>
                      <a:pt x="-384" y="58939"/>
                      <a:pt x="-7632" y="48576"/>
                    </a:cubicBezTo>
                    <a:cubicBezTo>
                      <a:pt x="-10871" y="43975"/>
                      <a:pt x="-8557" y="33526"/>
                      <a:pt x="-4518" y="29249"/>
                    </a:cubicBezTo>
                    <a:cubicBezTo>
                      <a:pt x="-488" y="24963"/>
                      <a:pt x="3607" y="20753"/>
                      <a:pt x="7541" y="16391"/>
                    </a:cubicBezTo>
                    <a:close/>
                  </a:path>
                </a:pathLst>
              </a:custGeom>
              <a:noFill/>
              <a:ln w="9916" cap="rnd">
                <a:solidFill>
                  <a:srgbClr val="1E4917"/>
                </a:solidFill>
                <a:prstDash val="solid"/>
                <a:round/>
              </a:ln>
            </p:spPr>
            <p:txBody>
              <a:bodyPr rtlCol="0" anchor="ctr"/>
              <a:lstStyle/>
              <a:p>
                <a:endParaRPr lang="en-IN"/>
              </a:p>
            </p:txBody>
          </p:sp>
          <p:sp>
            <p:nvSpPr>
              <p:cNvPr id="96" name="Freeform: Shape 95">
                <a:extLst>
                  <a:ext uri="{FF2B5EF4-FFF2-40B4-BE49-F238E27FC236}">
                    <a16:creationId xmlns:a16="http://schemas.microsoft.com/office/drawing/2014/main" id="{C13C6525-377C-712D-FAC8-20553F521506}"/>
                  </a:ext>
                </a:extLst>
              </p:cNvPr>
              <p:cNvSpPr/>
              <p:nvPr/>
            </p:nvSpPr>
            <p:spPr>
              <a:xfrm flipV="1">
                <a:off x="8150539" y="2051512"/>
                <a:ext cx="1316682" cy="1082661"/>
              </a:xfrm>
              <a:custGeom>
                <a:avLst/>
                <a:gdLst>
                  <a:gd name="connsiteX0" fmla="*/ 758671 w 1316682"/>
                  <a:gd name="connsiteY0" fmla="*/ 1067902 h 1082661"/>
                  <a:gd name="connsiteX1" fmla="*/ 761852 w 1316682"/>
                  <a:gd name="connsiteY1" fmla="*/ 1017896 h 1082661"/>
                  <a:gd name="connsiteX2" fmla="*/ 764214 w 1316682"/>
                  <a:gd name="connsiteY2" fmla="*/ 976529 h 1082661"/>
                  <a:gd name="connsiteX3" fmla="*/ 764339 w 1316682"/>
                  <a:gd name="connsiteY3" fmla="*/ 964814 h 1082661"/>
                  <a:gd name="connsiteX4" fmla="*/ 764739 w 1316682"/>
                  <a:gd name="connsiteY4" fmla="*/ 941191 h 1082661"/>
                  <a:gd name="connsiteX5" fmla="*/ 765110 w 1316682"/>
                  <a:gd name="connsiteY5" fmla="*/ 908996 h 1082661"/>
                  <a:gd name="connsiteX6" fmla="*/ 768224 w 1316682"/>
                  <a:gd name="connsiteY6" fmla="*/ 879745 h 1082661"/>
                  <a:gd name="connsiteX7" fmla="*/ 771472 w 1316682"/>
                  <a:gd name="connsiteY7" fmla="*/ 836206 h 1082661"/>
                  <a:gd name="connsiteX8" fmla="*/ 776216 w 1316682"/>
                  <a:gd name="connsiteY8" fmla="*/ 783390 h 1082661"/>
                  <a:gd name="connsiteX9" fmla="*/ 782017 w 1316682"/>
                  <a:gd name="connsiteY9" fmla="*/ 782933 h 1082661"/>
                  <a:gd name="connsiteX10" fmla="*/ 789522 w 1316682"/>
                  <a:gd name="connsiteY10" fmla="*/ 791677 h 1082661"/>
                  <a:gd name="connsiteX11" fmla="*/ 815992 w 1316682"/>
                  <a:gd name="connsiteY11" fmla="*/ 850847 h 1082661"/>
                  <a:gd name="connsiteX12" fmla="*/ 821707 w 1316682"/>
                  <a:gd name="connsiteY12" fmla="*/ 861019 h 1082661"/>
                  <a:gd name="connsiteX13" fmla="*/ 845339 w 1316682"/>
                  <a:gd name="connsiteY13" fmla="*/ 907930 h 1082661"/>
                  <a:gd name="connsiteX14" fmla="*/ 854368 w 1316682"/>
                  <a:gd name="connsiteY14" fmla="*/ 913340 h 1082661"/>
                  <a:gd name="connsiteX15" fmla="*/ 897155 w 1316682"/>
                  <a:gd name="connsiteY15" fmla="*/ 894080 h 1082661"/>
                  <a:gd name="connsiteX16" fmla="*/ 898765 w 1316682"/>
                  <a:gd name="connsiteY16" fmla="*/ 888985 h 1082661"/>
                  <a:gd name="connsiteX17" fmla="*/ 896764 w 1316682"/>
                  <a:gd name="connsiteY17" fmla="*/ 887336 h 1082661"/>
                  <a:gd name="connsiteX18" fmla="*/ 891078 w 1316682"/>
                  <a:gd name="connsiteY18" fmla="*/ 885718 h 1082661"/>
                  <a:gd name="connsiteX19" fmla="*/ 882200 w 1316682"/>
                  <a:gd name="connsiteY19" fmla="*/ 885556 h 1082661"/>
                  <a:gd name="connsiteX20" fmla="*/ 852216 w 1316682"/>
                  <a:gd name="connsiteY20" fmla="*/ 859428 h 1082661"/>
                  <a:gd name="connsiteX21" fmla="*/ 829880 w 1316682"/>
                  <a:gd name="connsiteY21" fmla="*/ 808165 h 1082661"/>
                  <a:gd name="connsiteX22" fmla="*/ 814973 w 1316682"/>
                  <a:gd name="connsiteY22" fmla="*/ 779352 h 1082661"/>
                  <a:gd name="connsiteX23" fmla="*/ 806991 w 1316682"/>
                  <a:gd name="connsiteY23" fmla="*/ 757025 h 1082661"/>
                  <a:gd name="connsiteX24" fmla="*/ 793770 w 1316682"/>
                  <a:gd name="connsiteY24" fmla="*/ 711715 h 1082661"/>
                  <a:gd name="connsiteX25" fmla="*/ 786046 w 1316682"/>
                  <a:gd name="connsiteY25" fmla="*/ 646955 h 1082661"/>
                  <a:gd name="connsiteX26" fmla="*/ 783436 w 1316682"/>
                  <a:gd name="connsiteY26" fmla="*/ 620361 h 1082661"/>
                  <a:gd name="connsiteX27" fmla="*/ 781835 w 1316682"/>
                  <a:gd name="connsiteY27" fmla="*/ 544418 h 1082661"/>
                  <a:gd name="connsiteX28" fmla="*/ 787512 w 1316682"/>
                  <a:gd name="connsiteY28" fmla="*/ 540636 h 1082661"/>
                  <a:gd name="connsiteX29" fmla="*/ 840290 w 1316682"/>
                  <a:gd name="connsiteY29" fmla="*/ 533054 h 1082661"/>
                  <a:gd name="connsiteX30" fmla="*/ 866713 w 1316682"/>
                  <a:gd name="connsiteY30" fmla="*/ 529187 h 1082661"/>
                  <a:gd name="connsiteX31" fmla="*/ 889944 w 1316682"/>
                  <a:gd name="connsiteY31" fmla="*/ 524453 h 1082661"/>
                  <a:gd name="connsiteX32" fmla="*/ 935912 w 1316682"/>
                  <a:gd name="connsiteY32" fmla="*/ 513557 h 1082661"/>
                  <a:gd name="connsiteX33" fmla="*/ 982413 w 1316682"/>
                  <a:gd name="connsiteY33" fmla="*/ 504584 h 1082661"/>
                  <a:gd name="connsiteX34" fmla="*/ 1030762 w 1316682"/>
                  <a:gd name="connsiteY34" fmla="*/ 492583 h 1082661"/>
                  <a:gd name="connsiteX35" fmla="*/ 1050565 w 1316682"/>
                  <a:gd name="connsiteY35" fmla="*/ 486325 h 1082661"/>
                  <a:gd name="connsiteX36" fmla="*/ 1056355 w 1316682"/>
                  <a:gd name="connsiteY36" fmla="*/ 472361 h 1082661"/>
                  <a:gd name="connsiteX37" fmla="*/ 1054841 w 1316682"/>
                  <a:gd name="connsiteY37" fmla="*/ 464351 h 1082661"/>
                  <a:gd name="connsiteX38" fmla="*/ 1086626 w 1316682"/>
                  <a:gd name="connsiteY38" fmla="*/ 455740 h 1082661"/>
                  <a:gd name="connsiteX39" fmla="*/ 1132660 w 1316682"/>
                  <a:gd name="connsiteY39" fmla="*/ 461169 h 1082661"/>
                  <a:gd name="connsiteX40" fmla="*/ 1177818 w 1316682"/>
                  <a:gd name="connsiteY40" fmla="*/ 474628 h 1082661"/>
                  <a:gd name="connsiteX41" fmla="*/ 1191601 w 1316682"/>
                  <a:gd name="connsiteY41" fmla="*/ 479619 h 1082661"/>
                  <a:gd name="connsiteX42" fmla="*/ 1208708 w 1316682"/>
                  <a:gd name="connsiteY42" fmla="*/ 481657 h 1082661"/>
                  <a:gd name="connsiteX43" fmla="*/ 1214537 w 1316682"/>
                  <a:gd name="connsiteY43" fmla="*/ 481010 h 1082661"/>
                  <a:gd name="connsiteX44" fmla="*/ 1274316 w 1316682"/>
                  <a:gd name="connsiteY44" fmla="*/ 480553 h 1082661"/>
                  <a:gd name="connsiteX45" fmla="*/ 1286070 w 1316682"/>
                  <a:gd name="connsiteY45" fmla="*/ 468532 h 1082661"/>
                  <a:gd name="connsiteX46" fmla="*/ 1301443 w 1316682"/>
                  <a:gd name="connsiteY46" fmla="*/ 459779 h 1082661"/>
                  <a:gd name="connsiteX47" fmla="*/ 1307873 w 1316682"/>
                  <a:gd name="connsiteY47" fmla="*/ 454016 h 1082661"/>
                  <a:gd name="connsiteX48" fmla="*/ 1307997 w 1316682"/>
                  <a:gd name="connsiteY48" fmla="*/ 448625 h 1082661"/>
                  <a:gd name="connsiteX49" fmla="*/ 1306482 w 1316682"/>
                  <a:gd name="connsiteY49" fmla="*/ 446453 h 1082661"/>
                  <a:gd name="connsiteX50" fmla="*/ 1294729 w 1316682"/>
                  <a:gd name="connsiteY50" fmla="*/ 445167 h 1082661"/>
                  <a:gd name="connsiteX51" fmla="*/ 1250494 w 1316682"/>
                  <a:gd name="connsiteY51" fmla="*/ 440738 h 1082661"/>
                  <a:gd name="connsiteX52" fmla="*/ 1214975 w 1316682"/>
                  <a:gd name="connsiteY52" fmla="*/ 439062 h 1082661"/>
                  <a:gd name="connsiteX53" fmla="*/ 1189505 w 1316682"/>
                  <a:gd name="connsiteY53" fmla="*/ 432575 h 1082661"/>
                  <a:gd name="connsiteX54" fmla="*/ 1176113 w 1316682"/>
                  <a:gd name="connsiteY54" fmla="*/ 426708 h 1082661"/>
                  <a:gd name="connsiteX55" fmla="*/ 1090074 w 1316682"/>
                  <a:gd name="connsiteY55" fmla="*/ 404505 h 1082661"/>
                  <a:gd name="connsiteX56" fmla="*/ 1084312 w 1316682"/>
                  <a:gd name="connsiteY56" fmla="*/ 403257 h 1082661"/>
                  <a:gd name="connsiteX57" fmla="*/ 1037105 w 1316682"/>
                  <a:gd name="connsiteY57" fmla="*/ 386350 h 1082661"/>
                  <a:gd name="connsiteX58" fmla="*/ 1007530 w 1316682"/>
                  <a:gd name="connsiteY58" fmla="*/ 367415 h 1082661"/>
                  <a:gd name="connsiteX59" fmla="*/ 970526 w 1316682"/>
                  <a:gd name="connsiteY59" fmla="*/ 328915 h 1082661"/>
                  <a:gd name="connsiteX60" fmla="*/ 937921 w 1316682"/>
                  <a:gd name="connsiteY60" fmla="*/ 298711 h 1082661"/>
                  <a:gd name="connsiteX61" fmla="*/ 919405 w 1316682"/>
                  <a:gd name="connsiteY61" fmla="*/ 279480 h 1082661"/>
                  <a:gd name="connsiteX62" fmla="*/ 887506 w 1316682"/>
                  <a:gd name="connsiteY62" fmla="*/ 244351 h 1082661"/>
                  <a:gd name="connsiteX63" fmla="*/ 827604 w 1316682"/>
                  <a:gd name="connsiteY63" fmla="*/ 163313 h 1082661"/>
                  <a:gd name="connsiteX64" fmla="*/ 815725 w 1316682"/>
                  <a:gd name="connsiteY64" fmla="*/ 146292 h 1082661"/>
                  <a:gd name="connsiteX65" fmla="*/ 798228 w 1316682"/>
                  <a:gd name="connsiteY65" fmla="*/ 118822 h 1082661"/>
                  <a:gd name="connsiteX66" fmla="*/ 778597 w 1316682"/>
                  <a:gd name="connsiteY66" fmla="*/ 97057 h 1082661"/>
                  <a:gd name="connsiteX67" fmla="*/ 768710 w 1316682"/>
                  <a:gd name="connsiteY67" fmla="*/ 90475 h 1082661"/>
                  <a:gd name="connsiteX68" fmla="*/ 695653 w 1316682"/>
                  <a:gd name="connsiteY68" fmla="*/ 50975 h 1082661"/>
                  <a:gd name="connsiteX69" fmla="*/ 591240 w 1316682"/>
                  <a:gd name="connsiteY69" fmla="*/ 18276 h 1082661"/>
                  <a:gd name="connsiteX70" fmla="*/ 570533 w 1316682"/>
                  <a:gd name="connsiteY70" fmla="*/ 16818 h 1082661"/>
                  <a:gd name="connsiteX71" fmla="*/ 532129 w 1316682"/>
                  <a:gd name="connsiteY71" fmla="*/ 13437 h 1082661"/>
                  <a:gd name="connsiteX72" fmla="*/ 451470 w 1316682"/>
                  <a:gd name="connsiteY72" fmla="*/ -6032 h 1082661"/>
                  <a:gd name="connsiteX73" fmla="*/ 425649 w 1316682"/>
                  <a:gd name="connsiteY73" fmla="*/ -4813 h 1082661"/>
                  <a:gd name="connsiteX74" fmla="*/ 374365 w 1316682"/>
                  <a:gd name="connsiteY74" fmla="*/ 9894 h 1082661"/>
                  <a:gd name="connsiteX75" fmla="*/ 354830 w 1316682"/>
                  <a:gd name="connsiteY75" fmla="*/ 16599 h 1082661"/>
                  <a:gd name="connsiteX76" fmla="*/ 292565 w 1316682"/>
                  <a:gd name="connsiteY76" fmla="*/ 44536 h 1082661"/>
                  <a:gd name="connsiteX77" fmla="*/ 253103 w 1316682"/>
                  <a:gd name="connsiteY77" fmla="*/ 57328 h 1082661"/>
                  <a:gd name="connsiteX78" fmla="*/ 173255 w 1316682"/>
                  <a:gd name="connsiteY78" fmla="*/ 80083 h 1082661"/>
                  <a:gd name="connsiteX79" fmla="*/ 76052 w 1316682"/>
                  <a:gd name="connsiteY79" fmla="*/ 107210 h 1082661"/>
                  <a:gd name="connsiteX80" fmla="*/ 58450 w 1316682"/>
                  <a:gd name="connsiteY80" fmla="*/ 108554 h 1082661"/>
                  <a:gd name="connsiteX81" fmla="*/ 29789 w 1316682"/>
                  <a:gd name="connsiteY81" fmla="*/ 112393 h 1082661"/>
                  <a:gd name="connsiteX82" fmla="*/ 15263 w 1316682"/>
                  <a:gd name="connsiteY82" fmla="*/ 113326 h 1082661"/>
                  <a:gd name="connsiteX83" fmla="*/ -7863 w 1316682"/>
                  <a:gd name="connsiteY83" fmla="*/ 114764 h 1082661"/>
                  <a:gd name="connsiteX84" fmla="*/ -8149 w 1316682"/>
                  <a:gd name="connsiteY84" fmla="*/ 120660 h 1082661"/>
                  <a:gd name="connsiteX85" fmla="*/ 53621 w 1316682"/>
                  <a:gd name="connsiteY85" fmla="*/ 230969 h 1082661"/>
                  <a:gd name="connsiteX86" fmla="*/ 90302 w 1316682"/>
                  <a:gd name="connsiteY86" fmla="*/ 260620 h 1082661"/>
                  <a:gd name="connsiteX87" fmla="*/ 123792 w 1316682"/>
                  <a:gd name="connsiteY87" fmla="*/ 279480 h 1082661"/>
                  <a:gd name="connsiteX88" fmla="*/ 135202 w 1316682"/>
                  <a:gd name="connsiteY88" fmla="*/ 288567 h 1082661"/>
                  <a:gd name="connsiteX89" fmla="*/ 161625 w 1316682"/>
                  <a:gd name="connsiteY89" fmla="*/ 307179 h 1082661"/>
                  <a:gd name="connsiteX90" fmla="*/ 204849 w 1316682"/>
                  <a:gd name="connsiteY90" fmla="*/ 326124 h 1082661"/>
                  <a:gd name="connsiteX91" fmla="*/ 216108 w 1316682"/>
                  <a:gd name="connsiteY91" fmla="*/ 329563 h 1082661"/>
                  <a:gd name="connsiteX92" fmla="*/ 268714 w 1316682"/>
                  <a:gd name="connsiteY92" fmla="*/ 338259 h 1082661"/>
                  <a:gd name="connsiteX93" fmla="*/ 277506 w 1316682"/>
                  <a:gd name="connsiteY93" fmla="*/ 339526 h 1082661"/>
                  <a:gd name="connsiteX94" fmla="*/ 345239 w 1316682"/>
                  <a:gd name="connsiteY94" fmla="*/ 340659 h 1082661"/>
                  <a:gd name="connsiteX95" fmla="*/ 368965 w 1316682"/>
                  <a:gd name="connsiteY95" fmla="*/ 329648 h 1082661"/>
                  <a:gd name="connsiteX96" fmla="*/ 373337 w 1316682"/>
                  <a:gd name="connsiteY96" fmla="*/ 322181 h 1082661"/>
                  <a:gd name="connsiteX97" fmla="*/ 375146 w 1316682"/>
                  <a:gd name="connsiteY97" fmla="*/ 307502 h 1082661"/>
                  <a:gd name="connsiteX98" fmla="*/ 389358 w 1316682"/>
                  <a:gd name="connsiteY98" fmla="*/ 296453 h 1082661"/>
                  <a:gd name="connsiteX99" fmla="*/ 398930 w 1316682"/>
                  <a:gd name="connsiteY99" fmla="*/ 302102 h 1082661"/>
                  <a:gd name="connsiteX100" fmla="*/ 403112 w 1316682"/>
                  <a:gd name="connsiteY100" fmla="*/ 313122 h 1082661"/>
                  <a:gd name="connsiteX101" fmla="*/ 403855 w 1316682"/>
                  <a:gd name="connsiteY101" fmla="*/ 324914 h 1082661"/>
                  <a:gd name="connsiteX102" fmla="*/ 424476 w 1316682"/>
                  <a:gd name="connsiteY102" fmla="*/ 374358 h 1082661"/>
                  <a:gd name="connsiteX103" fmla="*/ 441203 w 1316682"/>
                  <a:gd name="connsiteY103" fmla="*/ 391199 h 1082661"/>
                  <a:gd name="connsiteX104" fmla="*/ 482941 w 1316682"/>
                  <a:gd name="connsiteY104" fmla="*/ 423450 h 1082661"/>
                  <a:gd name="connsiteX105" fmla="*/ 494667 w 1316682"/>
                  <a:gd name="connsiteY105" fmla="*/ 432452 h 1082661"/>
                  <a:gd name="connsiteX106" fmla="*/ 546206 w 1316682"/>
                  <a:gd name="connsiteY106" fmla="*/ 467170 h 1082661"/>
                  <a:gd name="connsiteX107" fmla="*/ 554207 w 1316682"/>
                  <a:gd name="connsiteY107" fmla="*/ 471028 h 1082661"/>
                  <a:gd name="connsiteX108" fmla="*/ 619034 w 1316682"/>
                  <a:gd name="connsiteY108" fmla="*/ 506728 h 1082661"/>
                  <a:gd name="connsiteX109" fmla="*/ 680442 w 1316682"/>
                  <a:gd name="connsiteY109" fmla="*/ 528140 h 1082661"/>
                  <a:gd name="connsiteX110" fmla="*/ 712417 w 1316682"/>
                  <a:gd name="connsiteY110" fmla="*/ 534655 h 1082661"/>
                  <a:gd name="connsiteX111" fmla="*/ 726695 w 1316682"/>
                  <a:gd name="connsiteY111" fmla="*/ 538655 h 1082661"/>
                  <a:gd name="connsiteX112" fmla="*/ 733430 w 1316682"/>
                  <a:gd name="connsiteY112" fmla="*/ 547304 h 1082661"/>
                  <a:gd name="connsiteX113" fmla="*/ 737392 w 1316682"/>
                  <a:gd name="connsiteY113" fmla="*/ 618341 h 1082661"/>
                  <a:gd name="connsiteX114" fmla="*/ 738296 w 1316682"/>
                  <a:gd name="connsiteY114" fmla="*/ 636105 h 1082661"/>
                  <a:gd name="connsiteX115" fmla="*/ 745250 w 1316682"/>
                  <a:gd name="connsiteY115" fmla="*/ 651936 h 1082661"/>
                  <a:gd name="connsiteX116" fmla="*/ 747060 w 1316682"/>
                  <a:gd name="connsiteY116" fmla="*/ 662642 h 1082661"/>
                  <a:gd name="connsiteX117" fmla="*/ 742878 w 1316682"/>
                  <a:gd name="connsiteY117" fmla="*/ 672738 h 1082661"/>
                  <a:gd name="connsiteX118" fmla="*/ 735430 w 1316682"/>
                  <a:gd name="connsiteY118" fmla="*/ 687626 h 1082661"/>
                  <a:gd name="connsiteX119" fmla="*/ 739049 w 1316682"/>
                  <a:gd name="connsiteY119" fmla="*/ 734880 h 1082661"/>
                  <a:gd name="connsiteX120" fmla="*/ 739078 w 1316682"/>
                  <a:gd name="connsiteY120" fmla="*/ 740785 h 1082661"/>
                  <a:gd name="connsiteX121" fmla="*/ 738002 w 1316682"/>
                  <a:gd name="connsiteY121" fmla="*/ 813919 h 1082661"/>
                  <a:gd name="connsiteX122" fmla="*/ 738249 w 1316682"/>
                  <a:gd name="connsiteY122" fmla="*/ 822815 h 1082661"/>
                  <a:gd name="connsiteX123" fmla="*/ 736858 w 1316682"/>
                  <a:gd name="connsiteY123" fmla="*/ 831464 h 1082661"/>
                  <a:gd name="connsiteX124" fmla="*/ 731925 w 1316682"/>
                  <a:gd name="connsiteY124" fmla="*/ 860219 h 1082661"/>
                  <a:gd name="connsiteX125" fmla="*/ 733106 w 1316682"/>
                  <a:gd name="connsiteY125" fmla="*/ 882975 h 1082661"/>
                  <a:gd name="connsiteX126" fmla="*/ 731877 w 1316682"/>
                  <a:gd name="connsiteY126" fmla="*/ 909292 h 1082661"/>
                  <a:gd name="connsiteX127" fmla="*/ 730591 w 1316682"/>
                  <a:gd name="connsiteY127" fmla="*/ 932923 h 1082661"/>
                  <a:gd name="connsiteX128" fmla="*/ 728571 w 1316682"/>
                  <a:gd name="connsiteY128" fmla="*/ 956545 h 1082661"/>
                  <a:gd name="connsiteX129" fmla="*/ 724914 w 1316682"/>
                  <a:gd name="connsiteY129" fmla="*/ 1024525 h 1082661"/>
                  <a:gd name="connsiteX130" fmla="*/ 721638 w 1316682"/>
                  <a:gd name="connsiteY130" fmla="*/ 1053929 h 1082661"/>
                  <a:gd name="connsiteX131" fmla="*/ 724381 w 1316682"/>
                  <a:gd name="connsiteY131" fmla="*/ 1071379 h 1082661"/>
                  <a:gd name="connsiteX132" fmla="*/ 728886 w 1316682"/>
                  <a:gd name="connsiteY132" fmla="*/ 1074427 h 1082661"/>
                  <a:gd name="connsiteX133" fmla="*/ 734753 w 1316682"/>
                  <a:gd name="connsiteY133" fmla="*/ 1074532 h 1082661"/>
                  <a:gd name="connsiteX134" fmla="*/ 758671 w 1316682"/>
                  <a:gd name="connsiteY134" fmla="*/ 1067902 h 1082661"/>
                  <a:gd name="connsiteX135" fmla="*/ 778454 w 1316682"/>
                  <a:gd name="connsiteY135" fmla="*/ 764464 h 1082661"/>
                  <a:gd name="connsiteX136" fmla="*/ 777549 w 1316682"/>
                  <a:gd name="connsiteY136" fmla="*/ 766807 h 1082661"/>
                  <a:gd name="connsiteX137" fmla="*/ 776016 w 1316682"/>
                  <a:gd name="connsiteY137" fmla="*/ 764969 h 1082661"/>
                  <a:gd name="connsiteX138" fmla="*/ 776835 w 1316682"/>
                  <a:gd name="connsiteY138" fmla="*/ 762673 h 1082661"/>
                  <a:gd name="connsiteX139" fmla="*/ 778454 w 1316682"/>
                  <a:gd name="connsiteY139" fmla="*/ 764464 h 10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16682" h="1082661">
                    <a:moveTo>
                      <a:pt x="758671" y="1067902"/>
                    </a:moveTo>
                    <a:cubicBezTo>
                      <a:pt x="761614" y="1049490"/>
                      <a:pt x="762014" y="1033736"/>
                      <a:pt x="761852" y="1017896"/>
                    </a:cubicBezTo>
                    <a:cubicBezTo>
                      <a:pt x="761709" y="1004094"/>
                      <a:pt x="760805" y="990206"/>
                      <a:pt x="764214" y="976529"/>
                    </a:cubicBezTo>
                    <a:cubicBezTo>
                      <a:pt x="765139" y="972843"/>
                      <a:pt x="764319" y="968728"/>
                      <a:pt x="764339" y="964814"/>
                    </a:cubicBezTo>
                    <a:cubicBezTo>
                      <a:pt x="764377" y="956927"/>
                      <a:pt x="763490" y="948878"/>
                      <a:pt x="764739" y="941191"/>
                    </a:cubicBezTo>
                    <a:cubicBezTo>
                      <a:pt x="766510" y="930313"/>
                      <a:pt x="763938" y="919483"/>
                      <a:pt x="765110" y="908996"/>
                    </a:cubicBezTo>
                    <a:cubicBezTo>
                      <a:pt x="766195" y="899281"/>
                      <a:pt x="769167" y="889194"/>
                      <a:pt x="768224" y="879745"/>
                    </a:cubicBezTo>
                    <a:cubicBezTo>
                      <a:pt x="766738" y="864781"/>
                      <a:pt x="769548" y="850694"/>
                      <a:pt x="771472" y="836206"/>
                    </a:cubicBezTo>
                    <a:cubicBezTo>
                      <a:pt x="773797" y="818671"/>
                      <a:pt x="774702" y="800945"/>
                      <a:pt x="776216" y="783390"/>
                    </a:cubicBezTo>
                    <a:cubicBezTo>
                      <a:pt x="778512" y="783152"/>
                      <a:pt x="781064" y="782114"/>
                      <a:pt x="782017" y="782933"/>
                    </a:cubicBezTo>
                    <a:cubicBezTo>
                      <a:pt x="784921" y="785438"/>
                      <a:pt x="788608" y="788287"/>
                      <a:pt x="789522" y="791677"/>
                    </a:cubicBezTo>
                    <a:cubicBezTo>
                      <a:pt x="795266" y="812813"/>
                      <a:pt x="809048" y="830282"/>
                      <a:pt x="815992" y="850847"/>
                    </a:cubicBezTo>
                    <a:cubicBezTo>
                      <a:pt x="817221" y="854495"/>
                      <a:pt x="819031" y="858390"/>
                      <a:pt x="821707" y="861019"/>
                    </a:cubicBezTo>
                    <a:cubicBezTo>
                      <a:pt x="834966" y="874040"/>
                      <a:pt x="840043" y="890995"/>
                      <a:pt x="845339" y="907930"/>
                    </a:cubicBezTo>
                    <a:cubicBezTo>
                      <a:pt x="846539" y="911778"/>
                      <a:pt x="852207" y="915273"/>
                      <a:pt x="854368" y="913340"/>
                    </a:cubicBezTo>
                    <a:cubicBezTo>
                      <a:pt x="866646" y="902396"/>
                      <a:pt x="882725" y="900110"/>
                      <a:pt x="897155" y="894080"/>
                    </a:cubicBezTo>
                    <a:cubicBezTo>
                      <a:pt x="899365" y="893157"/>
                      <a:pt x="899888" y="891137"/>
                      <a:pt x="898765" y="888985"/>
                    </a:cubicBezTo>
                    <a:cubicBezTo>
                      <a:pt x="898383" y="888270"/>
                      <a:pt x="897536" y="887632"/>
                      <a:pt x="896764" y="887336"/>
                    </a:cubicBezTo>
                    <a:cubicBezTo>
                      <a:pt x="894917" y="886651"/>
                      <a:pt x="893012" y="885918"/>
                      <a:pt x="891078" y="885718"/>
                    </a:cubicBezTo>
                    <a:cubicBezTo>
                      <a:pt x="888135" y="885413"/>
                      <a:pt x="885087" y="885108"/>
                      <a:pt x="882200" y="885556"/>
                    </a:cubicBezTo>
                    <a:cubicBezTo>
                      <a:pt x="867465" y="887832"/>
                      <a:pt x="855788" y="874650"/>
                      <a:pt x="852216" y="859428"/>
                    </a:cubicBezTo>
                    <a:cubicBezTo>
                      <a:pt x="847892" y="840998"/>
                      <a:pt x="841262" y="823300"/>
                      <a:pt x="829880" y="808165"/>
                    </a:cubicBezTo>
                    <a:cubicBezTo>
                      <a:pt x="823145" y="799221"/>
                      <a:pt x="818935" y="789448"/>
                      <a:pt x="814973" y="779352"/>
                    </a:cubicBezTo>
                    <a:cubicBezTo>
                      <a:pt x="812087" y="771998"/>
                      <a:pt x="810448" y="764074"/>
                      <a:pt x="806991" y="757025"/>
                    </a:cubicBezTo>
                    <a:cubicBezTo>
                      <a:pt x="799923" y="742623"/>
                      <a:pt x="796228" y="727241"/>
                      <a:pt x="793770" y="711715"/>
                    </a:cubicBezTo>
                    <a:cubicBezTo>
                      <a:pt x="790389" y="690255"/>
                      <a:pt x="788475" y="668557"/>
                      <a:pt x="786046" y="646955"/>
                    </a:cubicBezTo>
                    <a:cubicBezTo>
                      <a:pt x="785045" y="638106"/>
                      <a:pt x="784779" y="629152"/>
                      <a:pt x="783436" y="620361"/>
                    </a:cubicBezTo>
                    <a:cubicBezTo>
                      <a:pt x="779521" y="594786"/>
                      <a:pt x="780911" y="569230"/>
                      <a:pt x="781835" y="544418"/>
                    </a:cubicBezTo>
                    <a:cubicBezTo>
                      <a:pt x="784474" y="542608"/>
                      <a:pt x="785874" y="540884"/>
                      <a:pt x="787512" y="540636"/>
                    </a:cubicBezTo>
                    <a:cubicBezTo>
                      <a:pt x="805086" y="537979"/>
                      <a:pt x="822688" y="535560"/>
                      <a:pt x="840290" y="533054"/>
                    </a:cubicBezTo>
                    <a:cubicBezTo>
                      <a:pt x="849101" y="531806"/>
                      <a:pt x="857940" y="530664"/>
                      <a:pt x="866713" y="529187"/>
                    </a:cubicBezTo>
                    <a:cubicBezTo>
                      <a:pt x="874514" y="527873"/>
                      <a:pt x="882553" y="527035"/>
                      <a:pt x="889944" y="524453"/>
                    </a:cubicBezTo>
                    <a:cubicBezTo>
                      <a:pt x="904956" y="519224"/>
                      <a:pt x="920758" y="517691"/>
                      <a:pt x="935912" y="513557"/>
                    </a:cubicBezTo>
                    <a:cubicBezTo>
                      <a:pt x="951256" y="509366"/>
                      <a:pt x="967287" y="509423"/>
                      <a:pt x="982413" y="504584"/>
                    </a:cubicBezTo>
                    <a:cubicBezTo>
                      <a:pt x="999644" y="505070"/>
                      <a:pt x="1015284" y="499365"/>
                      <a:pt x="1030762" y="492583"/>
                    </a:cubicBezTo>
                    <a:cubicBezTo>
                      <a:pt x="1037067" y="489830"/>
                      <a:pt x="1043963" y="488439"/>
                      <a:pt x="1050565" y="486325"/>
                    </a:cubicBezTo>
                    <a:cubicBezTo>
                      <a:pt x="1057108" y="484220"/>
                      <a:pt x="1058298" y="481191"/>
                      <a:pt x="1056355" y="472361"/>
                    </a:cubicBezTo>
                    <a:cubicBezTo>
                      <a:pt x="1055765" y="469666"/>
                      <a:pt x="1055327" y="466942"/>
                      <a:pt x="1054841" y="464351"/>
                    </a:cubicBezTo>
                    <a:cubicBezTo>
                      <a:pt x="1065423" y="459855"/>
                      <a:pt x="1075844" y="457398"/>
                      <a:pt x="1086626" y="455740"/>
                    </a:cubicBezTo>
                    <a:cubicBezTo>
                      <a:pt x="1102600" y="453282"/>
                      <a:pt x="1117287" y="453682"/>
                      <a:pt x="1132660" y="461169"/>
                    </a:cubicBezTo>
                    <a:cubicBezTo>
                      <a:pt x="1146595" y="467942"/>
                      <a:pt x="1162711" y="470208"/>
                      <a:pt x="1177818" y="474628"/>
                    </a:cubicBezTo>
                    <a:cubicBezTo>
                      <a:pt x="1182505" y="476000"/>
                      <a:pt x="1187172" y="477600"/>
                      <a:pt x="1191601" y="479619"/>
                    </a:cubicBezTo>
                    <a:cubicBezTo>
                      <a:pt x="1197163" y="482172"/>
                      <a:pt x="1202574" y="483991"/>
                      <a:pt x="1208708" y="481657"/>
                    </a:cubicBezTo>
                    <a:cubicBezTo>
                      <a:pt x="1210498" y="480972"/>
                      <a:pt x="1212823" y="480457"/>
                      <a:pt x="1214537" y="481010"/>
                    </a:cubicBezTo>
                    <a:cubicBezTo>
                      <a:pt x="1234263" y="487334"/>
                      <a:pt x="1253771" y="480591"/>
                      <a:pt x="1274316" y="480553"/>
                    </a:cubicBezTo>
                    <a:cubicBezTo>
                      <a:pt x="1277984" y="476705"/>
                      <a:pt x="1281546" y="471980"/>
                      <a:pt x="1286070" y="468532"/>
                    </a:cubicBezTo>
                    <a:cubicBezTo>
                      <a:pt x="1290719" y="464989"/>
                      <a:pt x="1296414" y="462855"/>
                      <a:pt x="1301443" y="459779"/>
                    </a:cubicBezTo>
                    <a:cubicBezTo>
                      <a:pt x="1303881" y="458293"/>
                      <a:pt x="1306225" y="456302"/>
                      <a:pt x="1307873" y="454016"/>
                    </a:cubicBezTo>
                    <a:cubicBezTo>
                      <a:pt x="1308749" y="452797"/>
                      <a:pt x="1308216" y="450435"/>
                      <a:pt x="1307997" y="448625"/>
                    </a:cubicBezTo>
                    <a:cubicBezTo>
                      <a:pt x="1307902" y="447825"/>
                      <a:pt x="1307101" y="446548"/>
                      <a:pt x="1306482" y="446453"/>
                    </a:cubicBezTo>
                    <a:cubicBezTo>
                      <a:pt x="1302587" y="445872"/>
                      <a:pt x="1298653" y="445501"/>
                      <a:pt x="1294729" y="445167"/>
                    </a:cubicBezTo>
                    <a:cubicBezTo>
                      <a:pt x="1279965" y="443929"/>
                      <a:pt x="1265210" y="443796"/>
                      <a:pt x="1250494" y="440738"/>
                    </a:cubicBezTo>
                    <a:cubicBezTo>
                      <a:pt x="1239026" y="438348"/>
                      <a:pt x="1226843" y="439233"/>
                      <a:pt x="1214975" y="439062"/>
                    </a:cubicBezTo>
                    <a:cubicBezTo>
                      <a:pt x="1205898" y="438928"/>
                      <a:pt x="1197354" y="437804"/>
                      <a:pt x="1189505" y="432575"/>
                    </a:cubicBezTo>
                    <a:cubicBezTo>
                      <a:pt x="1185495" y="429899"/>
                      <a:pt x="1180800" y="427717"/>
                      <a:pt x="1176113" y="426708"/>
                    </a:cubicBezTo>
                    <a:cubicBezTo>
                      <a:pt x="1147129" y="420469"/>
                      <a:pt x="1119316" y="409706"/>
                      <a:pt x="1090074" y="404505"/>
                    </a:cubicBezTo>
                    <a:cubicBezTo>
                      <a:pt x="1088131" y="404162"/>
                      <a:pt x="1085873" y="404248"/>
                      <a:pt x="1084312" y="403257"/>
                    </a:cubicBezTo>
                    <a:cubicBezTo>
                      <a:pt x="1069815" y="394104"/>
                      <a:pt x="1052955" y="391665"/>
                      <a:pt x="1037105" y="386350"/>
                    </a:cubicBezTo>
                    <a:cubicBezTo>
                      <a:pt x="1025733" y="382531"/>
                      <a:pt x="1015570" y="376806"/>
                      <a:pt x="1007530" y="367415"/>
                    </a:cubicBezTo>
                    <a:cubicBezTo>
                      <a:pt x="995948" y="353908"/>
                      <a:pt x="982136" y="342554"/>
                      <a:pt x="970526" y="328915"/>
                    </a:cubicBezTo>
                    <a:cubicBezTo>
                      <a:pt x="960981" y="317723"/>
                      <a:pt x="948704" y="308893"/>
                      <a:pt x="937921" y="298711"/>
                    </a:cubicBezTo>
                    <a:cubicBezTo>
                      <a:pt x="931454" y="292605"/>
                      <a:pt x="925453" y="286014"/>
                      <a:pt x="919405" y="279480"/>
                    </a:cubicBezTo>
                    <a:cubicBezTo>
                      <a:pt x="908670" y="267869"/>
                      <a:pt x="897460" y="256620"/>
                      <a:pt x="887506" y="244351"/>
                    </a:cubicBezTo>
                    <a:cubicBezTo>
                      <a:pt x="866331" y="218253"/>
                      <a:pt x="846625" y="191030"/>
                      <a:pt x="827604" y="163313"/>
                    </a:cubicBezTo>
                    <a:cubicBezTo>
                      <a:pt x="823688" y="157607"/>
                      <a:pt x="820145" y="151578"/>
                      <a:pt x="815725" y="146292"/>
                    </a:cubicBezTo>
                    <a:cubicBezTo>
                      <a:pt x="808677" y="137853"/>
                      <a:pt x="802828" y="128718"/>
                      <a:pt x="798228" y="118822"/>
                    </a:cubicBezTo>
                    <a:cubicBezTo>
                      <a:pt x="793894" y="109478"/>
                      <a:pt x="786932" y="102696"/>
                      <a:pt x="778597" y="97057"/>
                    </a:cubicBezTo>
                    <a:cubicBezTo>
                      <a:pt x="775320" y="94838"/>
                      <a:pt x="772168" y="92371"/>
                      <a:pt x="768710" y="90475"/>
                    </a:cubicBezTo>
                    <a:cubicBezTo>
                      <a:pt x="744411" y="77207"/>
                      <a:pt x="720285" y="63596"/>
                      <a:pt x="695653" y="50975"/>
                    </a:cubicBezTo>
                    <a:cubicBezTo>
                      <a:pt x="662792" y="34135"/>
                      <a:pt x="627226" y="25353"/>
                      <a:pt x="591240" y="18276"/>
                    </a:cubicBezTo>
                    <a:cubicBezTo>
                      <a:pt x="584497" y="16952"/>
                      <a:pt x="577438" y="17266"/>
                      <a:pt x="570533" y="16818"/>
                    </a:cubicBezTo>
                    <a:cubicBezTo>
                      <a:pt x="557703" y="15971"/>
                      <a:pt x="544939" y="15238"/>
                      <a:pt x="532129" y="13437"/>
                    </a:cubicBezTo>
                    <a:cubicBezTo>
                      <a:pt x="504534" y="9560"/>
                      <a:pt x="477807" y="2741"/>
                      <a:pt x="451470" y="-6032"/>
                    </a:cubicBezTo>
                    <a:cubicBezTo>
                      <a:pt x="442698" y="-8947"/>
                      <a:pt x="434659" y="-8080"/>
                      <a:pt x="425649" y="-4813"/>
                    </a:cubicBezTo>
                    <a:cubicBezTo>
                      <a:pt x="408970" y="1226"/>
                      <a:pt x="391473" y="4988"/>
                      <a:pt x="374365" y="9894"/>
                    </a:cubicBezTo>
                    <a:cubicBezTo>
                      <a:pt x="367736" y="11789"/>
                      <a:pt x="360630" y="13161"/>
                      <a:pt x="354830" y="16599"/>
                    </a:cubicBezTo>
                    <a:cubicBezTo>
                      <a:pt x="335103" y="28286"/>
                      <a:pt x="313205" y="34983"/>
                      <a:pt x="292565" y="44536"/>
                    </a:cubicBezTo>
                    <a:cubicBezTo>
                      <a:pt x="280096" y="50299"/>
                      <a:pt x="266533" y="54157"/>
                      <a:pt x="253103" y="57328"/>
                    </a:cubicBezTo>
                    <a:cubicBezTo>
                      <a:pt x="226118" y="63691"/>
                      <a:pt x="199810" y="72273"/>
                      <a:pt x="173255" y="80083"/>
                    </a:cubicBezTo>
                    <a:cubicBezTo>
                      <a:pt x="140984" y="89570"/>
                      <a:pt x="108532" y="98457"/>
                      <a:pt x="76052" y="107210"/>
                    </a:cubicBezTo>
                    <a:cubicBezTo>
                      <a:pt x="70452" y="108716"/>
                      <a:pt x="64260" y="109011"/>
                      <a:pt x="58450" y="108554"/>
                    </a:cubicBezTo>
                    <a:cubicBezTo>
                      <a:pt x="48535" y="107763"/>
                      <a:pt x="39133" y="106839"/>
                      <a:pt x="29789" y="112393"/>
                    </a:cubicBezTo>
                    <a:cubicBezTo>
                      <a:pt x="26084" y="114592"/>
                      <a:pt x="20160" y="113002"/>
                      <a:pt x="15263" y="113326"/>
                    </a:cubicBezTo>
                    <a:cubicBezTo>
                      <a:pt x="7548" y="113821"/>
                      <a:pt x="-377" y="111211"/>
                      <a:pt x="-7863" y="114764"/>
                    </a:cubicBezTo>
                    <a:cubicBezTo>
                      <a:pt x="-7987" y="116812"/>
                      <a:pt x="-8625" y="118888"/>
                      <a:pt x="-8149" y="120660"/>
                    </a:cubicBezTo>
                    <a:cubicBezTo>
                      <a:pt x="3157" y="162608"/>
                      <a:pt x="25475" y="198650"/>
                      <a:pt x="53621" y="230969"/>
                    </a:cubicBezTo>
                    <a:cubicBezTo>
                      <a:pt x="63803" y="242666"/>
                      <a:pt x="75585" y="253419"/>
                      <a:pt x="90302" y="260620"/>
                    </a:cubicBezTo>
                    <a:cubicBezTo>
                      <a:pt x="101732" y="266211"/>
                      <a:pt x="111647" y="274727"/>
                      <a:pt x="123792" y="279480"/>
                    </a:cubicBezTo>
                    <a:cubicBezTo>
                      <a:pt x="128144" y="281175"/>
                      <a:pt x="132192" y="284842"/>
                      <a:pt x="135202" y="288567"/>
                    </a:cubicBezTo>
                    <a:cubicBezTo>
                      <a:pt x="142318" y="297358"/>
                      <a:pt x="151538" y="303064"/>
                      <a:pt x="161625" y="307179"/>
                    </a:cubicBezTo>
                    <a:cubicBezTo>
                      <a:pt x="176208" y="313122"/>
                      <a:pt x="190590" y="319447"/>
                      <a:pt x="204849" y="326124"/>
                    </a:cubicBezTo>
                    <a:cubicBezTo>
                      <a:pt x="208373" y="327781"/>
                      <a:pt x="212260" y="328953"/>
                      <a:pt x="216108" y="329563"/>
                    </a:cubicBezTo>
                    <a:cubicBezTo>
                      <a:pt x="233653" y="332363"/>
                      <a:pt x="250578" y="338887"/>
                      <a:pt x="268714" y="338259"/>
                    </a:cubicBezTo>
                    <a:cubicBezTo>
                      <a:pt x="271638" y="338163"/>
                      <a:pt x="274734" y="338582"/>
                      <a:pt x="277506" y="339526"/>
                    </a:cubicBezTo>
                    <a:cubicBezTo>
                      <a:pt x="299985" y="347136"/>
                      <a:pt x="322626" y="342792"/>
                      <a:pt x="345239" y="340659"/>
                    </a:cubicBezTo>
                    <a:cubicBezTo>
                      <a:pt x="346266" y="340564"/>
                      <a:pt x="368108" y="330810"/>
                      <a:pt x="368965" y="329648"/>
                    </a:cubicBezTo>
                    <a:cubicBezTo>
                      <a:pt x="370680" y="327324"/>
                      <a:pt x="372718" y="324876"/>
                      <a:pt x="373337" y="322181"/>
                    </a:cubicBezTo>
                    <a:cubicBezTo>
                      <a:pt x="374441" y="317408"/>
                      <a:pt x="374470" y="312389"/>
                      <a:pt x="375146" y="307502"/>
                    </a:cubicBezTo>
                    <a:cubicBezTo>
                      <a:pt x="376319" y="298987"/>
                      <a:pt x="380185" y="296025"/>
                      <a:pt x="389358" y="296453"/>
                    </a:cubicBezTo>
                    <a:cubicBezTo>
                      <a:pt x="393520" y="296644"/>
                      <a:pt x="397112" y="298111"/>
                      <a:pt x="398930" y="302102"/>
                    </a:cubicBezTo>
                    <a:cubicBezTo>
                      <a:pt x="400569" y="305674"/>
                      <a:pt x="402283" y="309322"/>
                      <a:pt x="403112" y="313122"/>
                    </a:cubicBezTo>
                    <a:cubicBezTo>
                      <a:pt x="403950" y="316942"/>
                      <a:pt x="404598" y="321161"/>
                      <a:pt x="403855" y="324914"/>
                    </a:cubicBezTo>
                    <a:cubicBezTo>
                      <a:pt x="399626" y="346136"/>
                      <a:pt x="411208" y="360576"/>
                      <a:pt x="424476" y="374358"/>
                    </a:cubicBezTo>
                    <a:cubicBezTo>
                      <a:pt x="429963" y="380064"/>
                      <a:pt x="435764" y="385455"/>
                      <a:pt x="441203" y="391199"/>
                    </a:cubicBezTo>
                    <a:cubicBezTo>
                      <a:pt x="451252" y="401828"/>
                      <a:pt x="465815" y="413030"/>
                      <a:pt x="482941" y="423450"/>
                    </a:cubicBezTo>
                    <a:cubicBezTo>
                      <a:pt x="487132" y="425993"/>
                      <a:pt x="491057" y="429118"/>
                      <a:pt x="494667" y="432452"/>
                    </a:cubicBezTo>
                    <a:cubicBezTo>
                      <a:pt x="510096" y="446653"/>
                      <a:pt x="527490" y="457883"/>
                      <a:pt x="546206" y="467170"/>
                    </a:cubicBezTo>
                    <a:cubicBezTo>
                      <a:pt x="548863" y="468494"/>
                      <a:pt x="552035" y="469161"/>
                      <a:pt x="554207" y="471028"/>
                    </a:cubicBezTo>
                    <a:cubicBezTo>
                      <a:pt x="573314" y="487468"/>
                      <a:pt x="597441" y="494811"/>
                      <a:pt x="619034" y="506728"/>
                    </a:cubicBezTo>
                    <a:cubicBezTo>
                      <a:pt x="638103" y="517252"/>
                      <a:pt x="659297" y="522967"/>
                      <a:pt x="680442" y="528140"/>
                    </a:cubicBezTo>
                    <a:cubicBezTo>
                      <a:pt x="691005" y="530721"/>
                      <a:pt x="701787" y="532369"/>
                      <a:pt x="712417" y="534655"/>
                    </a:cubicBezTo>
                    <a:cubicBezTo>
                      <a:pt x="717247" y="535703"/>
                      <a:pt x="722000" y="537121"/>
                      <a:pt x="726695" y="538655"/>
                    </a:cubicBezTo>
                    <a:cubicBezTo>
                      <a:pt x="730743" y="539989"/>
                      <a:pt x="733058" y="542836"/>
                      <a:pt x="733430" y="547304"/>
                    </a:cubicBezTo>
                    <a:cubicBezTo>
                      <a:pt x="735401" y="570945"/>
                      <a:pt x="738554" y="594510"/>
                      <a:pt x="737392" y="618341"/>
                    </a:cubicBezTo>
                    <a:cubicBezTo>
                      <a:pt x="737106" y="624237"/>
                      <a:pt x="738383" y="630190"/>
                      <a:pt x="738296" y="636105"/>
                    </a:cubicBezTo>
                    <a:cubicBezTo>
                      <a:pt x="738202" y="642592"/>
                      <a:pt x="741059" y="647755"/>
                      <a:pt x="745250" y="651936"/>
                    </a:cubicBezTo>
                    <a:cubicBezTo>
                      <a:pt x="748812" y="655489"/>
                      <a:pt x="746955" y="658908"/>
                      <a:pt x="747060" y="662642"/>
                    </a:cubicBezTo>
                    <a:cubicBezTo>
                      <a:pt x="747183" y="666909"/>
                      <a:pt x="746641" y="670357"/>
                      <a:pt x="742878" y="672738"/>
                    </a:cubicBezTo>
                    <a:cubicBezTo>
                      <a:pt x="737382" y="676215"/>
                      <a:pt x="734839" y="680920"/>
                      <a:pt x="735430" y="687626"/>
                    </a:cubicBezTo>
                    <a:cubicBezTo>
                      <a:pt x="736820" y="703362"/>
                      <a:pt x="737887" y="719125"/>
                      <a:pt x="739049" y="734880"/>
                    </a:cubicBezTo>
                    <a:cubicBezTo>
                      <a:pt x="739192" y="736852"/>
                      <a:pt x="739716" y="739051"/>
                      <a:pt x="739078" y="740785"/>
                    </a:cubicBezTo>
                    <a:cubicBezTo>
                      <a:pt x="730267" y="765065"/>
                      <a:pt x="737744" y="789543"/>
                      <a:pt x="738002" y="813919"/>
                    </a:cubicBezTo>
                    <a:cubicBezTo>
                      <a:pt x="738030" y="816880"/>
                      <a:pt x="738411" y="819861"/>
                      <a:pt x="738249" y="822815"/>
                    </a:cubicBezTo>
                    <a:cubicBezTo>
                      <a:pt x="738087" y="825749"/>
                      <a:pt x="738383" y="829330"/>
                      <a:pt x="736858" y="831464"/>
                    </a:cubicBezTo>
                    <a:cubicBezTo>
                      <a:pt x="730438" y="840398"/>
                      <a:pt x="733582" y="850665"/>
                      <a:pt x="731925" y="860219"/>
                    </a:cubicBezTo>
                    <a:cubicBezTo>
                      <a:pt x="730591" y="867868"/>
                      <a:pt x="736011" y="874497"/>
                      <a:pt x="733106" y="882975"/>
                    </a:cubicBezTo>
                    <a:cubicBezTo>
                      <a:pt x="730362" y="890946"/>
                      <a:pt x="732220" y="900462"/>
                      <a:pt x="731877" y="909292"/>
                    </a:cubicBezTo>
                    <a:cubicBezTo>
                      <a:pt x="731581" y="917169"/>
                      <a:pt x="731153" y="925056"/>
                      <a:pt x="730591" y="932923"/>
                    </a:cubicBezTo>
                    <a:cubicBezTo>
                      <a:pt x="730020" y="940810"/>
                      <a:pt x="728838" y="948659"/>
                      <a:pt x="728571" y="956545"/>
                    </a:cubicBezTo>
                    <a:cubicBezTo>
                      <a:pt x="727810" y="979234"/>
                      <a:pt x="726962" y="1001913"/>
                      <a:pt x="724914" y="1024525"/>
                    </a:cubicBezTo>
                    <a:cubicBezTo>
                      <a:pt x="724028" y="1034346"/>
                      <a:pt x="722047" y="1044099"/>
                      <a:pt x="721638" y="1053929"/>
                    </a:cubicBezTo>
                    <a:cubicBezTo>
                      <a:pt x="721400" y="1059711"/>
                      <a:pt x="723029" y="1065645"/>
                      <a:pt x="724381" y="1071379"/>
                    </a:cubicBezTo>
                    <a:cubicBezTo>
                      <a:pt x="724695" y="1072712"/>
                      <a:pt x="727172" y="1073922"/>
                      <a:pt x="728886" y="1074427"/>
                    </a:cubicBezTo>
                    <a:cubicBezTo>
                      <a:pt x="730705" y="1074960"/>
                      <a:pt x="732906" y="1074998"/>
                      <a:pt x="734753" y="1074532"/>
                    </a:cubicBezTo>
                    <a:cubicBezTo>
                      <a:pt x="742355" y="1072588"/>
                      <a:pt x="749888" y="1070369"/>
                      <a:pt x="758671" y="1067902"/>
                    </a:cubicBezTo>
                    <a:moveTo>
                      <a:pt x="778454" y="764464"/>
                    </a:moveTo>
                    <a:cubicBezTo>
                      <a:pt x="778150" y="765245"/>
                      <a:pt x="777845" y="766027"/>
                      <a:pt x="777549" y="766807"/>
                    </a:cubicBezTo>
                    <a:cubicBezTo>
                      <a:pt x="777007" y="766198"/>
                      <a:pt x="776130" y="765645"/>
                      <a:pt x="776016" y="764969"/>
                    </a:cubicBezTo>
                    <a:cubicBezTo>
                      <a:pt x="775902" y="764264"/>
                      <a:pt x="776530" y="763445"/>
                      <a:pt x="776835" y="762673"/>
                    </a:cubicBezTo>
                    <a:cubicBezTo>
                      <a:pt x="777378" y="763273"/>
                      <a:pt x="777912" y="763864"/>
                      <a:pt x="778454" y="764464"/>
                    </a:cubicBezTo>
                  </a:path>
                </a:pathLst>
              </a:custGeom>
              <a:solidFill>
                <a:srgbClr val="66A74C"/>
              </a:solidFill>
              <a:ln w="953"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244338BE-E5C9-34D3-12B5-8A4CAF3D9F98}"/>
                  </a:ext>
                </a:extLst>
              </p:cNvPr>
              <p:cNvSpPr/>
              <p:nvPr/>
            </p:nvSpPr>
            <p:spPr>
              <a:xfrm flipV="1">
                <a:off x="8150539" y="2051512"/>
                <a:ext cx="1316682" cy="1082661"/>
              </a:xfrm>
              <a:custGeom>
                <a:avLst/>
                <a:gdLst>
                  <a:gd name="connsiteX0" fmla="*/ 758671 w 1316682"/>
                  <a:gd name="connsiteY0" fmla="*/ 1067902 h 1082661"/>
                  <a:gd name="connsiteX1" fmla="*/ 761852 w 1316682"/>
                  <a:gd name="connsiteY1" fmla="*/ 1017896 h 1082661"/>
                  <a:gd name="connsiteX2" fmla="*/ 764214 w 1316682"/>
                  <a:gd name="connsiteY2" fmla="*/ 976529 h 1082661"/>
                  <a:gd name="connsiteX3" fmla="*/ 764339 w 1316682"/>
                  <a:gd name="connsiteY3" fmla="*/ 964814 h 1082661"/>
                  <a:gd name="connsiteX4" fmla="*/ 764739 w 1316682"/>
                  <a:gd name="connsiteY4" fmla="*/ 941191 h 1082661"/>
                  <a:gd name="connsiteX5" fmla="*/ 765110 w 1316682"/>
                  <a:gd name="connsiteY5" fmla="*/ 908996 h 1082661"/>
                  <a:gd name="connsiteX6" fmla="*/ 768224 w 1316682"/>
                  <a:gd name="connsiteY6" fmla="*/ 879745 h 1082661"/>
                  <a:gd name="connsiteX7" fmla="*/ 771472 w 1316682"/>
                  <a:gd name="connsiteY7" fmla="*/ 836206 h 1082661"/>
                  <a:gd name="connsiteX8" fmla="*/ 776216 w 1316682"/>
                  <a:gd name="connsiteY8" fmla="*/ 783390 h 1082661"/>
                  <a:gd name="connsiteX9" fmla="*/ 782017 w 1316682"/>
                  <a:gd name="connsiteY9" fmla="*/ 782933 h 1082661"/>
                  <a:gd name="connsiteX10" fmla="*/ 789522 w 1316682"/>
                  <a:gd name="connsiteY10" fmla="*/ 791677 h 1082661"/>
                  <a:gd name="connsiteX11" fmla="*/ 815992 w 1316682"/>
                  <a:gd name="connsiteY11" fmla="*/ 850847 h 1082661"/>
                  <a:gd name="connsiteX12" fmla="*/ 821707 w 1316682"/>
                  <a:gd name="connsiteY12" fmla="*/ 861019 h 1082661"/>
                  <a:gd name="connsiteX13" fmla="*/ 845339 w 1316682"/>
                  <a:gd name="connsiteY13" fmla="*/ 907930 h 1082661"/>
                  <a:gd name="connsiteX14" fmla="*/ 854368 w 1316682"/>
                  <a:gd name="connsiteY14" fmla="*/ 913340 h 1082661"/>
                  <a:gd name="connsiteX15" fmla="*/ 897155 w 1316682"/>
                  <a:gd name="connsiteY15" fmla="*/ 894080 h 1082661"/>
                  <a:gd name="connsiteX16" fmla="*/ 898765 w 1316682"/>
                  <a:gd name="connsiteY16" fmla="*/ 888985 h 1082661"/>
                  <a:gd name="connsiteX17" fmla="*/ 896764 w 1316682"/>
                  <a:gd name="connsiteY17" fmla="*/ 887336 h 1082661"/>
                  <a:gd name="connsiteX18" fmla="*/ 891078 w 1316682"/>
                  <a:gd name="connsiteY18" fmla="*/ 885718 h 1082661"/>
                  <a:gd name="connsiteX19" fmla="*/ 882200 w 1316682"/>
                  <a:gd name="connsiteY19" fmla="*/ 885556 h 1082661"/>
                  <a:gd name="connsiteX20" fmla="*/ 852216 w 1316682"/>
                  <a:gd name="connsiteY20" fmla="*/ 859428 h 1082661"/>
                  <a:gd name="connsiteX21" fmla="*/ 829880 w 1316682"/>
                  <a:gd name="connsiteY21" fmla="*/ 808165 h 1082661"/>
                  <a:gd name="connsiteX22" fmla="*/ 814973 w 1316682"/>
                  <a:gd name="connsiteY22" fmla="*/ 779352 h 1082661"/>
                  <a:gd name="connsiteX23" fmla="*/ 806991 w 1316682"/>
                  <a:gd name="connsiteY23" fmla="*/ 757025 h 1082661"/>
                  <a:gd name="connsiteX24" fmla="*/ 793770 w 1316682"/>
                  <a:gd name="connsiteY24" fmla="*/ 711715 h 1082661"/>
                  <a:gd name="connsiteX25" fmla="*/ 786046 w 1316682"/>
                  <a:gd name="connsiteY25" fmla="*/ 646955 h 1082661"/>
                  <a:gd name="connsiteX26" fmla="*/ 783436 w 1316682"/>
                  <a:gd name="connsiteY26" fmla="*/ 620361 h 1082661"/>
                  <a:gd name="connsiteX27" fmla="*/ 781835 w 1316682"/>
                  <a:gd name="connsiteY27" fmla="*/ 544418 h 1082661"/>
                  <a:gd name="connsiteX28" fmla="*/ 787512 w 1316682"/>
                  <a:gd name="connsiteY28" fmla="*/ 540636 h 1082661"/>
                  <a:gd name="connsiteX29" fmla="*/ 840290 w 1316682"/>
                  <a:gd name="connsiteY29" fmla="*/ 533054 h 1082661"/>
                  <a:gd name="connsiteX30" fmla="*/ 866713 w 1316682"/>
                  <a:gd name="connsiteY30" fmla="*/ 529187 h 1082661"/>
                  <a:gd name="connsiteX31" fmla="*/ 889944 w 1316682"/>
                  <a:gd name="connsiteY31" fmla="*/ 524453 h 1082661"/>
                  <a:gd name="connsiteX32" fmla="*/ 935912 w 1316682"/>
                  <a:gd name="connsiteY32" fmla="*/ 513557 h 1082661"/>
                  <a:gd name="connsiteX33" fmla="*/ 982413 w 1316682"/>
                  <a:gd name="connsiteY33" fmla="*/ 504584 h 1082661"/>
                  <a:gd name="connsiteX34" fmla="*/ 1030762 w 1316682"/>
                  <a:gd name="connsiteY34" fmla="*/ 492583 h 1082661"/>
                  <a:gd name="connsiteX35" fmla="*/ 1050565 w 1316682"/>
                  <a:gd name="connsiteY35" fmla="*/ 486325 h 1082661"/>
                  <a:gd name="connsiteX36" fmla="*/ 1056355 w 1316682"/>
                  <a:gd name="connsiteY36" fmla="*/ 472361 h 1082661"/>
                  <a:gd name="connsiteX37" fmla="*/ 1054841 w 1316682"/>
                  <a:gd name="connsiteY37" fmla="*/ 464351 h 1082661"/>
                  <a:gd name="connsiteX38" fmla="*/ 1086626 w 1316682"/>
                  <a:gd name="connsiteY38" fmla="*/ 455740 h 1082661"/>
                  <a:gd name="connsiteX39" fmla="*/ 1132660 w 1316682"/>
                  <a:gd name="connsiteY39" fmla="*/ 461169 h 1082661"/>
                  <a:gd name="connsiteX40" fmla="*/ 1177818 w 1316682"/>
                  <a:gd name="connsiteY40" fmla="*/ 474628 h 1082661"/>
                  <a:gd name="connsiteX41" fmla="*/ 1191601 w 1316682"/>
                  <a:gd name="connsiteY41" fmla="*/ 479619 h 1082661"/>
                  <a:gd name="connsiteX42" fmla="*/ 1208708 w 1316682"/>
                  <a:gd name="connsiteY42" fmla="*/ 481657 h 1082661"/>
                  <a:gd name="connsiteX43" fmla="*/ 1214537 w 1316682"/>
                  <a:gd name="connsiteY43" fmla="*/ 481010 h 1082661"/>
                  <a:gd name="connsiteX44" fmla="*/ 1274316 w 1316682"/>
                  <a:gd name="connsiteY44" fmla="*/ 480553 h 1082661"/>
                  <a:gd name="connsiteX45" fmla="*/ 1286070 w 1316682"/>
                  <a:gd name="connsiteY45" fmla="*/ 468532 h 1082661"/>
                  <a:gd name="connsiteX46" fmla="*/ 1301443 w 1316682"/>
                  <a:gd name="connsiteY46" fmla="*/ 459779 h 1082661"/>
                  <a:gd name="connsiteX47" fmla="*/ 1307873 w 1316682"/>
                  <a:gd name="connsiteY47" fmla="*/ 454016 h 1082661"/>
                  <a:gd name="connsiteX48" fmla="*/ 1307997 w 1316682"/>
                  <a:gd name="connsiteY48" fmla="*/ 448625 h 1082661"/>
                  <a:gd name="connsiteX49" fmla="*/ 1306482 w 1316682"/>
                  <a:gd name="connsiteY49" fmla="*/ 446453 h 1082661"/>
                  <a:gd name="connsiteX50" fmla="*/ 1294729 w 1316682"/>
                  <a:gd name="connsiteY50" fmla="*/ 445167 h 1082661"/>
                  <a:gd name="connsiteX51" fmla="*/ 1250494 w 1316682"/>
                  <a:gd name="connsiteY51" fmla="*/ 440738 h 1082661"/>
                  <a:gd name="connsiteX52" fmla="*/ 1214975 w 1316682"/>
                  <a:gd name="connsiteY52" fmla="*/ 439062 h 1082661"/>
                  <a:gd name="connsiteX53" fmla="*/ 1189505 w 1316682"/>
                  <a:gd name="connsiteY53" fmla="*/ 432575 h 1082661"/>
                  <a:gd name="connsiteX54" fmla="*/ 1176113 w 1316682"/>
                  <a:gd name="connsiteY54" fmla="*/ 426708 h 1082661"/>
                  <a:gd name="connsiteX55" fmla="*/ 1090074 w 1316682"/>
                  <a:gd name="connsiteY55" fmla="*/ 404505 h 1082661"/>
                  <a:gd name="connsiteX56" fmla="*/ 1084312 w 1316682"/>
                  <a:gd name="connsiteY56" fmla="*/ 403257 h 1082661"/>
                  <a:gd name="connsiteX57" fmla="*/ 1037105 w 1316682"/>
                  <a:gd name="connsiteY57" fmla="*/ 386350 h 1082661"/>
                  <a:gd name="connsiteX58" fmla="*/ 1007530 w 1316682"/>
                  <a:gd name="connsiteY58" fmla="*/ 367415 h 1082661"/>
                  <a:gd name="connsiteX59" fmla="*/ 970526 w 1316682"/>
                  <a:gd name="connsiteY59" fmla="*/ 328915 h 1082661"/>
                  <a:gd name="connsiteX60" fmla="*/ 937921 w 1316682"/>
                  <a:gd name="connsiteY60" fmla="*/ 298711 h 1082661"/>
                  <a:gd name="connsiteX61" fmla="*/ 919405 w 1316682"/>
                  <a:gd name="connsiteY61" fmla="*/ 279480 h 1082661"/>
                  <a:gd name="connsiteX62" fmla="*/ 887506 w 1316682"/>
                  <a:gd name="connsiteY62" fmla="*/ 244351 h 1082661"/>
                  <a:gd name="connsiteX63" fmla="*/ 827604 w 1316682"/>
                  <a:gd name="connsiteY63" fmla="*/ 163313 h 1082661"/>
                  <a:gd name="connsiteX64" fmla="*/ 815725 w 1316682"/>
                  <a:gd name="connsiteY64" fmla="*/ 146292 h 1082661"/>
                  <a:gd name="connsiteX65" fmla="*/ 798228 w 1316682"/>
                  <a:gd name="connsiteY65" fmla="*/ 118822 h 1082661"/>
                  <a:gd name="connsiteX66" fmla="*/ 778597 w 1316682"/>
                  <a:gd name="connsiteY66" fmla="*/ 97057 h 1082661"/>
                  <a:gd name="connsiteX67" fmla="*/ 768710 w 1316682"/>
                  <a:gd name="connsiteY67" fmla="*/ 90475 h 1082661"/>
                  <a:gd name="connsiteX68" fmla="*/ 695653 w 1316682"/>
                  <a:gd name="connsiteY68" fmla="*/ 50975 h 1082661"/>
                  <a:gd name="connsiteX69" fmla="*/ 591240 w 1316682"/>
                  <a:gd name="connsiteY69" fmla="*/ 18276 h 1082661"/>
                  <a:gd name="connsiteX70" fmla="*/ 570533 w 1316682"/>
                  <a:gd name="connsiteY70" fmla="*/ 16818 h 1082661"/>
                  <a:gd name="connsiteX71" fmla="*/ 532129 w 1316682"/>
                  <a:gd name="connsiteY71" fmla="*/ 13437 h 1082661"/>
                  <a:gd name="connsiteX72" fmla="*/ 451470 w 1316682"/>
                  <a:gd name="connsiteY72" fmla="*/ -6032 h 1082661"/>
                  <a:gd name="connsiteX73" fmla="*/ 425649 w 1316682"/>
                  <a:gd name="connsiteY73" fmla="*/ -4813 h 1082661"/>
                  <a:gd name="connsiteX74" fmla="*/ 374365 w 1316682"/>
                  <a:gd name="connsiteY74" fmla="*/ 9894 h 1082661"/>
                  <a:gd name="connsiteX75" fmla="*/ 354830 w 1316682"/>
                  <a:gd name="connsiteY75" fmla="*/ 16599 h 1082661"/>
                  <a:gd name="connsiteX76" fmla="*/ 292565 w 1316682"/>
                  <a:gd name="connsiteY76" fmla="*/ 44536 h 1082661"/>
                  <a:gd name="connsiteX77" fmla="*/ 253103 w 1316682"/>
                  <a:gd name="connsiteY77" fmla="*/ 57328 h 1082661"/>
                  <a:gd name="connsiteX78" fmla="*/ 173255 w 1316682"/>
                  <a:gd name="connsiteY78" fmla="*/ 80083 h 1082661"/>
                  <a:gd name="connsiteX79" fmla="*/ 76052 w 1316682"/>
                  <a:gd name="connsiteY79" fmla="*/ 107210 h 1082661"/>
                  <a:gd name="connsiteX80" fmla="*/ 58450 w 1316682"/>
                  <a:gd name="connsiteY80" fmla="*/ 108554 h 1082661"/>
                  <a:gd name="connsiteX81" fmla="*/ 29789 w 1316682"/>
                  <a:gd name="connsiteY81" fmla="*/ 112393 h 1082661"/>
                  <a:gd name="connsiteX82" fmla="*/ 15263 w 1316682"/>
                  <a:gd name="connsiteY82" fmla="*/ 113326 h 1082661"/>
                  <a:gd name="connsiteX83" fmla="*/ -7863 w 1316682"/>
                  <a:gd name="connsiteY83" fmla="*/ 114764 h 1082661"/>
                  <a:gd name="connsiteX84" fmla="*/ -8149 w 1316682"/>
                  <a:gd name="connsiteY84" fmla="*/ 120660 h 1082661"/>
                  <a:gd name="connsiteX85" fmla="*/ 53621 w 1316682"/>
                  <a:gd name="connsiteY85" fmla="*/ 230969 h 1082661"/>
                  <a:gd name="connsiteX86" fmla="*/ 90302 w 1316682"/>
                  <a:gd name="connsiteY86" fmla="*/ 260620 h 1082661"/>
                  <a:gd name="connsiteX87" fmla="*/ 123792 w 1316682"/>
                  <a:gd name="connsiteY87" fmla="*/ 279480 h 1082661"/>
                  <a:gd name="connsiteX88" fmla="*/ 135202 w 1316682"/>
                  <a:gd name="connsiteY88" fmla="*/ 288567 h 1082661"/>
                  <a:gd name="connsiteX89" fmla="*/ 161625 w 1316682"/>
                  <a:gd name="connsiteY89" fmla="*/ 307179 h 1082661"/>
                  <a:gd name="connsiteX90" fmla="*/ 204849 w 1316682"/>
                  <a:gd name="connsiteY90" fmla="*/ 326124 h 1082661"/>
                  <a:gd name="connsiteX91" fmla="*/ 216108 w 1316682"/>
                  <a:gd name="connsiteY91" fmla="*/ 329563 h 1082661"/>
                  <a:gd name="connsiteX92" fmla="*/ 268714 w 1316682"/>
                  <a:gd name="connsiteY92" fmla="*/ 338259 h 1082661"/>
                  <a:gd name="connsiteX93" fmla="*/ 277506 w 1316682"/>
                  <a:gd name="connsiteY93" fmla="*/ 339526 h 1082661"/>
                  <a:gd name="connsiteX94" fmla="*/ 345239 w 1316682"/>
                  <a:gd name="connsiteY94" fmla="*/ 340659 h 1082661"/>
                  <a:gd name="connsiteX95" fmla="*/ 368965 w 1316682"/>
                  <a:gd name="connsiteY95" fmla="*/ 329648 h 1082661"/>
                  <a:gd name="connsiteX96" fmla="*/ 373337 w 1316682"/>
                  <a:gd name="connsiteY96" fmla="*/ 322181 h 1082661"/>
                  <a:gd name="connsiteX97" fmla="*/ 375146 w 1316682"/>
                  <a:gd name="connsiteY97" fmla="*/ 307502 h 1082661"/>
                  <a:gd name="connsiteX98" fmla="*/ 389358 w 1316682"/>
                  <a:gd name="connsiteY98" fmla="*/ 296453 h 1082661"/>
                  <a:gd name="connsiteX99" fmla="*/ 398930 w 1316682"/>
                  <a:gd name="connsiteY99" fmla="*/ 302102 h 1082661"/>
                  <a:gd name="connsiteX100" fmla="*/ 403112 w 1316682"/>
                  <a:gd name="connsiteY100" fmla="*/ 313122 h 1082661"/>
                  <a:gd name="connsiteX101" fmla="*/ 403855 w 1316682"/>
                  <a:gd name="connsiteY101" fmla="*/ 324914 h 1082661"/>
                  <a:gd name="connsiteX102" fmla="*/ 424476 w 1316682"/>
                  <a:gd name="connsiteY102" fmla="*/ 374358 h 1082661"/>
                  <a:gd name="connsiteX103" fmla="*/ 441203 w 1316682"/>
                  <a:gd name="connsiteY103" fmla="*/ 391199 h 1082661"/>
                  <a:gd name="connsiteX104" fmla="*/ 482941 w 1316682"/>
                  <a:gd name="connsiteY104" fmla="*/ 423450 h 1082661"/>
                  <a:gd name="connsiteX105" fmla="*/ 494667 w 1316682"/>
                  <a:gd name="connsiteY105" fmla="*/ 432452 h 1082661"/>
                  <a:gd name="connsiteX106" fmla="*/ 546206 w 1316682"/>
                  <a:gd name="connsiteY106" fmla="*/ 467170 h 1082661"/>
                  <a:gd name="connsiteX107" fmla="*/ 554207 w 1316682"/>
                  <a:gd name="connsiteY107" fmla="*/ 471028 h 1082661"/>
                  <a:gd name="connsiteX108" fmla="*/ 619034 w 1316682"/>
                  <a:gd name="connsiteY108" fmla="*/ 506728 h 1082661"/>
                  <a:gd name="connsiteX109" fmla="*/ 680442 w 1316682"/>
                  <a:gd name="connsiteY109" fmla="*/ 528140 h 1082661"/>
                  <a:gd name="connsiteX110" fmla="*/ 712417 w 1316682"/>
                  <a:gd name="connsiteY110" fmla="*/ 534655 h 1082661"/>
                  <a:gd name="connsiteX111" fmla="*/ 726695 w 1316682"/>
                  <a:gd name="connsiteY111" fmla="*/ 538655 h 1082661"/>
                  <a:gd name="connsiteX112" fmla="*/ 733430 w 1316682"/>
                  <a:gd name="connsiteY112" fmla="*/ 547304 h 1082661"/>
                  <a:gd name="connsiteX113" fmla="*/ 737392 w 1316682"/>
                  <a:gd name="connsiteY113" fmla="*/ 618341 h 1082661"/>
                  <a:gd name="connsiteX114" fmla="*/ 738296 w 1316682"/>
                  <a:gd name="connsiteY114" fmla="*/ 636105 h 1082661"/>
                  <a:gd name="connsiteX115" fmla="*/ 745250 w 1316682"/>
                  <a:gd name="connsiteY115" fmla="*/ 651936 h 1082661"/>
                  <a:gd name="connsiteX116" fmla="*/ 747060 w 1316682"/>
                  <a:gd name="connsiteY116" fmla="*/ 662642 h 1082661"/>
                  <a:gd name="connsiteX117" fmla="*/ 742878 w 1316682"/>
                  <a:gd name="connsiteY117" fmla="*/ 672738 h 1082661"/>
                  <a:gd name="connsiteX118" fmla="*/ 735430 w 1316682"/>
                  <a:gd name="connsiteY118" fmla="*/ 687626 h 1082661"/>
                  <a:gd name="connsiteX119" fmla="*/ 739049 w 1316682"/>
                  <a:gd name="connsiteY119" fmla="*/ 734880 h 1082661"/>
                  <a:gd name="connsiteX120" fmla="*/ 739078 w 1316682"/>
                  <a:gd name="connsiteY120" fmla="*/ 740785 h 1082661"/>
                  <a:gd name="connsiteX121" fmla="*/ 738002 w 1316682"/>
                  <a:gd name="connsiteY121" fmla="*/ 813919 h 1082661"/>
                  <a:gd name="connsiteX122" fmla="*/ 738249 w 1316682"/>
                  <a:gd name="connsiteY122" fmla="*/ 822815 h 1082661"/>
                  <a:gd name="connsiteX123" fmla="*/ 736858 w 1316682"/>
                  <a:gd name="connsiteY123" fmla="*/ 831464 h 1082661"/>
                  <a:gd name="connsiteX124" fmla="*/ 731925 w 1316682"/>
                  <a:gd name="connsiteY124" fmla="*/ 860219 h 1082661"/>
                  <a:gd name="connsiteX125" fmla="*/ 733106 w 1316682"/>
                  <a:gd name="connsiteY125" fmla="*/ 882975 h 1082661"/>
                  <a:gd name="connsiteX126" fmla="*/ 731877 w 1316682"/>
                  <a:gd name="connsiteY126" fmla="*/ 909292 h 1082661"/>
                  <a:gd name="connsiteX127" fmla="*/ 730591 w 1316682"/>
                  <a:gd name="connsiteY127" fmla="*/ 932923 h 1082661"/>
                  <a:gd name="connsiteX128" fmla="*/ 728571 w 1316682"/>
                  <a:gd name="connsiteY128" fmla="*/ 956545 h 1082661"/>
                  <a:gd name="connsiteX129" fmla="*/ 724914 w 1316682"/>
                  <a:gd name="connsiteY129" fmla="*/ 1024525 h 1082661"/>
                  <a:gd name="connsiteX130" fmla="*/ 721638 w 1316682"/>
                  <a:gd name="connsiteY130" fmla="*/ 1053929 h 1082661"/>
                  <a:gd name="connsiteX131" fmla="*/ 724381 w 1316682"/>
                  <a:gd name="connsiteY131" fmla="*/ 1071379 h 1082661"/>
                  <a:gd name="connsiteX132" fmla="*/ 728886 w 1316682"/>
                  <a:gd name="connsiteY132" fmla="*/ 1074427 h 1082661"/>
                  <a:gd name="connsiteX133" fmla="*/ 734753 w 1316682"/>
                  <a:gd name="connsiteY133" fmla="*/ 1074532 h 1082661"/>
                  <a:gd name="connsiteX134" fmla="*/ 758671 w 1316682"/>
                  <a:gd name="connsiteY134" fmla="*/ 1067902 h 1082661"/>
                  <a:gd name="connsiteX135" fmla="*/ 778454 w 1316682"/>
                  <a:gd name="connsiteY135" fmla="*/ 764464 h 1082661"/>
                  <a:gd name="connsiteX136" fmla="*/ 777549 w 1316682"/>
                  <a:gd name="connsiteY136" fmla="*/ 766807 h 1082661"/>
                  <a:gd name="connsiteX137" fmla="*/ 776016 w 1316682"/>
                  <a:gd name="connsiteY137" fmla="*/ 764969 h 1082661"/>
                  <a:gd name="connsiteX138" fmla="*/ 776835 w 1316682"/>
                  <a:gd name="connsiteY138" fmla="*/ 762673 h 1082661"/>
                  <a:gd name="connsiteX139" fmla="*/ 778454 w 1316682"/>
                  <a:gd name="connsiteY139" fmla="*/ 764464 h 10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16682" h="1082661">
                    <a:moveTo>
                      <a:pt x="758671" y="1067902"/>
                    </a:moveTo>
                    <a:cubicBezTo>
                      <a:pt x="761614" y="1049490"/>
                      <a:pt x="762014" y="1033736"/>
                      <a:pt x="761852" y="1017896"/>
                    </a:cubicBezTo>
                    <a:cubicBezTo>
                      <a:pt x="761709" y="1004094"/>
                      <a:pt x="760805" y="990206"/>
                      <a:pt x="764214" y="976529"/>
                    </a:cubicBezTo>
                    <a:cubicBezTo>
                      <a:pt x="765139" y="972843"/>
                      <a:pt x="764319" y="968728"/>
                      <a:pt x="764339" y="964814"/>
                    </a:cubicBezTo>
                    <a:cubicBezTo>
                      <a:pt x="764377" y="956927"/>
                      <a:pt x="763490" y="948878"/>
                      <a:pt x="764739" y="941191"/>
                    </a:cubicBezTo>
                    <a:cubicBezTo>
                      <a:pt x="766510" y="930313"/>
                      <a:pt x="763938" y="919483"/>
                      <a:pt x="765110" y="908996"/>
                    </a:cubicBezTo>
                    <a:cubicBezTo>
                      <a:pt x="766195" y="899281"/>
                      <a:pt x="769167" y="889194"/>
                      <a:pt x="768224" y="879745"/>
                    </a:cubicBezTo>
                    <a:cubicBezTo>
                      <a:pt x="766738" y="864781"/>
                      <a:pt x="769548" y="850694"/>
                      <a:pt x="771472" y="836206"/>
                    </a:cubicBezTo>
                    <a:cubicBezTo>
                      <a:pt x="773797" y="818671"/>
                      <a:pt x="774702" y="800945"/>
                      <a:pt x="776216" y="783390"/>
                    </a:cubicBezTo>
                    <a:cubicBezTo>
                      <a:pt x="778512" y="783152"/>
                      <a:pt x="781064" y="782114"/>
                      <a:pt x="782017" y="782933"/>
                    </a:cubicBezTo>
                    <a:cubicBezTo>
                      <a:pt x="784921" y="785438"/>
                      <a:pt x="788608" y="788287"/>
                      <a:pt x="789522" y="791677"/>
                    </a:cubicBezTo>
                    <a:cubicBezTo>
                      <a:pt x="795266" y="812813"/>
                      <a:pt x="809048" y="830282"/>
                      <a:pt x="815992" y="850847"/>
                    </a:cubicBezTo>
                    <a:cubicBezTo>
                      <a:pt x="817221" y="854495"/>
                      <a:pt x="819031" y="858390"/>
                      <a:pt x="821707" y="861019"/>
                    </a:cubicBezTo>
                    <a:cubicBezTo>
                      <a:pt x="834966" y="874040"/>
                      <a:pt x="840043" y="890995"/>
                      <a:pt x="845339" y="907930"/>
                    </a:cubicBezTo>
                    <a:cubicBezTo>
                      <a:pt x="846539" y="911778"/>
                      <a:pt x="852207" y="915273"/>
                      <a:pt x="854368" y="913340"/>
                    </a:cubicBezTo>
                    <a:cubicBezTo>
                      <a:pt x="866646" y="902396"/>
                      <a:pt x="882725" y="900110"/>
                      <a:pt x="897155" y="894080"/>
                    </a:cubicBezTo>
                    <a:cubicBezTo>
                      <a:pt x="899365" y="893157"/>
                      <a:pt x="899888" y="891137"/>
                      <a:pt x="898765" y="888985"/>
                    </a:cubicBezTo>
                    <a:cubicBezTo>
                      <a:pt x="898383" y="888270"/>
                      <a:pt x="897536" y="887632"/>
                      <a:pt x="896764" y="887336"/>
                    </a:cubicBezTo>
                    <a:cubicBezTo>
                      <a:pt x="894917" y="886651"/>
                      <a:pt x="893012" y="885918"/>
                      <a:pt x="891078" y="885718"/>
                    </a:cubicBezTo>
                    <a:cubicBezTo>
                      <a:pt x="888135" y="885413"/>
                      <a:pt x="885087" y="885108"/>
                      <a:pt x="882200" y="885556"/>
                    </a:cubicBezTo>
                    <a:cubicBezTo>
                      <a:pt x="867465" y="887832"/>
                      <a:pt x="855788" y="874650"/>
                      <a:pt x="852216" y="859428"/>
                    </a:cubicBezTo>
                    <a:cubicBezTo>
                      <a:pt x="847892" y="840998"/>
                      <a:pt x="841262" y="823300"/>
                      <a:pt x="829880" y="808165"/>
                    </a:cubicBezTo>
                    <a:cubicBezTo>
                      <a:pt x="823145" y="799221"/>
                      <a:pt x="818935" y="789448"/>
                      <a:pt x="814973" y="779352"/>
                    </a:cubicBezTo>
                    <a:cubicBezTo>
                      <a:pt x="812087" y="771998"/>
                      <a:pt x="810448" y="764074"/>
                      <a:pt x="806991" y="757025"/>
                    </a:cubicBezTo>
                    <a:cubicBezTo>
                      <a:pt x="799923" y="742623"/>
                      <a:pt x="796228" y="727241"/>
                      <a:pt x="793770" y="711715"/>
                    </a:cubicBezTo>
                    <a:cubicBezTo>
                      <a:pt x="790389" y="690255"/>
                      <a:pt x="788475" y="668557"/>
                      <a:pt x="786046" y="646955"/>
                    </a:cubicBezTo>
                    <a:cubicBezTo>
                      <a:pt x="785045" y="638106"/>
                      <a:pt x="784779" y="629152"/>
                      <a:pt x="783436" y="620361"/>
                    </a:cubicBezTo>
                    <a:cubicBezTo>
                      <a:pt x="779521" y="594786"/>
                      <a:pt x="780911" y="569230"/>
                      <a:pt x="781835" y="544418"/>
                    </a:cubicBezTo>
                    <a:cubicBezTo>
                      <a:pt x="784474" y="542608"/>
                      <a:pt x="785874" y="540884"/>
                      <a:pt x="787512" y="540636"/>
                    </a:cubicBezTo>
                    <a:cubicBezTo>
                      <a:pt x="805086" y="537979"/>
                      <a:pt x="822688" y="535560"/>
                      <a:pt x="840290" y="533054"/>
                    </a:cubicBezTo>
                    <a:cubicBezTo>
                      <a:pt x="849101" y="531806"/>
                      <a:pt x="857940" y="530664"/>
                      <a:pt x="866713" y="529187"/>
                    </a:cubicBezTo>
                    <a:cubicBezTo>
                      <a:pt x="874514" y="527873"/>
                      <a:pt x="882553" y="527035"/>
                      <a:pt x="889944" y="524453"/>
                    </a:cubicBezTo>
                    <a:cubicBezTo>
                      <a:pt x="904956" y="519224"/>
                      <a:pt x="920758" y="517691"/>
                      <a:pt x="935912" y="513557"/>
                    </a:cubicBezTo>
                    <a:cubicBezTo>
                      <a:pt x="951256" y="509366"/>
                      <a:pt x="967287" y="509423"/>
                      <a:pt x="982413" y="504584"/>
                    </a:cubicBezTo>
                    <a:cubicBezTo>
                      <a:pt x="999644" y="505070"/>
                      <a:pt x="1015284" y="499365"/>
                      <a:pt x="1030762" y="492583"/>
                    </a:cubicBezTo>
                    <a:cubicBezTo>
                      <a:pt x="1037067" y="489830"/>
                      <a:pt x="1043963" y="488439"/>
                      <a:pt x="1050565" y="486325"/>
                    </a:cubicBezTo>
                    <a:cubicBezTo>
                      <a:pt x="1057108" y="484220"/>
                      <a:pt x="1058298" y="481191"/>
                      <a:pt x="1056355" y="472361"/>
                    </a:cubicBezTo>
                    <a:cubicBezTo>
                      <a:pt x="1055765" y="469666"/>
                      <a:pt x="1055327" y="466942"/>
                      <a:pt x="1054841" y="464351"/>
                    </a:cubicBezTo>
                    <a:cubicBezTo>
                      <a:pt x="1065423" y="459855"/>
                      <a:pt x="1075844" y="457398"/>
                      <a:pt x="1086626" y="455740"/>
                    </a:cubicBezTo>
                    <a:cubicBezTo>
                      <a:pt x="1102600" y="453282"/>
                      <a:pt x="1117287" y="453682"/>
                      <a:pt x="1132660" y="461169"/>
                    </a:cubicBezTo>
                    <a:cubicBezTo>
                      <a:pt x="1146595" y="467942"/>
                      <a:pt x="1162711" y="470208"/>
                      <a:pt x="1177818" y="474628"/>
                    </a:cubicBezTo>
                    <a:cubicBezTo>
                      <a:pt x="1182505" y="476000"/>
                      <a:pt x="1187172" y="477600"/>
                      <a:pt x="1191601" y="479619"/>
                    </a:cubicBezTo>
                    <a:cubicBezTo>
                      <a:pt x="1197163" y="482172"/>
                      <a:pt x="1202574" y="483991"/>
                      <a:pt x="1208708" y="481657"/>
                    </a:cubicBezTo>
                    <a:cubicBezTo>
                      <a:pt x="1210498" y="480972"/>
                      <a:pt x="1212823" y="480457"/>
                      <a:pt x="1214537" y="481010"/>
                    </a:cubicBezTo>
                    <a:cubicBezTo>
                      <a:pt x="1234263" y="487334"/>
                      <a:pt x="1253771" y="480591"/>
                      <a:pt x="1274316" y="480553"/>
                    </a:cubicBezTo>
                    <a:cubicBezTo>
                      <a:pt x="1277984" y="476705"/>
                      <a:pt x="1281546" y="471980"/>
                      <a:pt x="1286070" y="468532"/>
                    </a:cubicBezTo>
                    <a:cubicBezTo>
                      <a:pt x="1290719" y="464989"/>
                      <a:pt x="1296414" y="462855"/>
                      <a:pt x="1301443" y="459779"/>
                    </a:cubicBezTo>
                    <a:cubicBezTo>
                      <a:pt x="1303881" y="458293"/>
                      <a:pt x="1306225" y="456302"/>
                      <a:pt x="1307873" y="454016"/>
                    </a:cubicBezTo>
                    <a:cubicBezTo>
                      <a:pt x="1308749" y="452797"/>
                      <a:pt x="1308216" y="450435"/>
                      <a:pt x="1307997" y="448625"/>
                    </a:cubicBezTo>
                    <a:cubicBezTo>
                      <a:pt x="1307902" y="447825"/>
                      <a:pt x="1307101" y="446548"/>
                      <a:pt x="1306482" y="446453"/>
                    </a:cubicBezTo>
                    <a:cubicBezTo>
                      <a:pt x="1302587" y="445872"/>
                      <a:pt x="1298653" y="445501"/>
                      <a:pt x="1294729" y="445167"/>
                    </a:cubicBezTo>
                    <a:cubicBezTo>
                      <a:pt x="1279965" y="443929"/>
                      <a:pt x="1265210" y="443796"/>
                      <a:pt x="1250494" y="440738"/>
                    </a:cubicBezTo>
                    <a:cubicBezTo>
                      <a:pt x="1239026" y="438348"/>
                      <a:pt x="1226843" y="439233"/>
                      <a:pt x="1214975" y="439062"/>
                    </a:cubicBezTo>
                    <a:cubicBezTo>
                      <a:pt x="1205898" y="438928"/>
                      <a:pt x="1197354" y="437804"/>
                      <a:pt x="1189505" y="432575"/>
                    </a:cubicBezTo>
                    <a:cubicBezTo>
                      <a:pt x="1185495" y="429899"/>
                      <a:pt x="1180800" y="427717"/>
                      <a:pt x="1176113" y="426708"/>
                    </a:cubicBezTo>
                    <a:cubicBezTo>
                      <a:pt x="1147129" y="420469"/>
                      <a:pt x="1119316" y="409706"/>
                      <a:pt x="1090074" y="404505"/>
                    </a:cubicBezTo>
                    <a:cubicBezTo>
                      <a:pt x="1088131" y="404162"/>
                      <a:pt x="1085873" y="404248"/>
                      <a:pt x="1084312" y="403257"/>
                    </a:cubicBezTo>
                    <a:cubicBezTo>
                      <a:pt x="1069815" y="394104"/>
                      <a:pt x="1052955" y="391665"/>
                      <a:pt x="1037105" y="386350"/>
                    </a:cubicBezTo>
                    <a:cubicBezTo>
                      <a:pt x="1025733" y="382531"/>
                      <a:pt x="1015570" y="376806"/>
                      <a:pt x="1007530" y="367415"/>
                    </a:cubicBezTo>
                    <a:cubicBezTo>
                      <a:pt x="995948" y="353908"/>
                      <a:pt x="982136" y="342554"/>
                      <a:pt x="970526" y="328915"/>
                    </a:cubicBezTo>
                    <a:cubicBezTo>
                      <a:pt x="960981" y="317723"/>
                      <a:pt x="948704" y="308893"/>
                      <a:pt x="937921" y="298711"/>
                    </a:cubicBezTo>
                    <a:cubicBezTo>
                      <a:pt x="931454" y="292605"/>
                      <a:pt x="925453" y="286014"/>
                      <a:pt x="919405" y="279480"/>
                    </a:cubicBezTo>
                    <a:cubicBezTo>
                      <a:pt x="908670" y="267869"/>
                      <a:pt x="897460" y="256620"/>
                      <a:pt x="887506" y="244351"/>
                    </a:cubicBezTo>
                    <a:cubicBezTo>
                      <a:pt x="866331" y="218253"/>
                      <a:pt x="846625" y="191030"/>
                      <a:pt x="827604" y="163313"/>
                    </a:cubicBezTo>
                    <a:cubicBezTo>
                      <a:pt x="823688" y="157607"/>
                      <a:pt x="820145" y="151578"/>
                      <a:pt x="815725" y="146292"/>
                    </a:cubicBezTo>
                    <a:cubicBezTo>
                      <a:pt x="808677" y="137853"/>
                      <a:pt x="802828" y="128718"/>
                      <a:pt x="798228" y="118822"/>
                    </a:cubicBezTo>
                    <a:cubicBezTo>
                      <a:pt x="793894" y="109478"/>
                      <a:pt x="786932" y="102696"/>
                      <a:pt x="778597" y="97057"/>
                    </a:cubicBezTo>
                    <a:cubicBezTo>
                      <a:pt x="775320" y="94838"/>
                      <a:pt x="772168" y="92371"/>
                      <a:pt x="768710" y="90475"/>
                    </a:cubicBezTo>
                    <a:cubicBezTo>
                      <a:pt x="744411" y="77207"/>
                      <a:pt x="720285" y="63596"/>
                      <a:pt x="695653" y="50975"/>
                    </a:cubicBezTo>
                    <a:cubicBezTo>
                      <a:pt x="662792" y="34135"/>
                      <a:pt x="627226" y="25353"/>
                      <a:pt x="591240" y="18276"/>
                    </a:cubicBezTo>
                    <a:cubicBezTo>
                      <a:pt x="584497" y="16952"/>
                      <a:pt x="577438" y="17266"/>
                      <a:pt x="570533" y="16818"/>
                    </a:cubicBezTo>
                    <a:cubicBezTo>
                      <a:pt x="557703" y="15971"/>
                      <a:pt x="544939" y="15238"/>
                      <a:pt x="532129" y="13437"/>
                    </a:cubicBezTo>
                    <a:cubicBezTo>
                      <a:pt x="504534" y="9560"/>
                      <a:pt x="477807" y="2741"/>
                      <a:pt x="451470" y="-6032"/>
                    </a:cubicBezTo>
                    <a:cubicBezTo>
                      <a:pt x="442698" y="-8947"/>
                      <a:pt x="434659" y="-8080"/>
                      <a:pt x="425649" y="-4813"/>
                    </a:cubicBezTo>
                    <a:cubicBezTo>
                      <a:pt x="408970" y="1226"/>
                      <a:pt x="391473" y="4988"/>
                      <a:pt x="374365" y="9894"/>
                    </a:cubicBezTo>
                    <a:cubicBezTo>
                      <a:pt x="367736" y="11789"/>
                      <a:pt x="360630" y="13161"/>
                      <a:pt x="354830" y="16599"/>
                    </a:cubicBezTo>
                    <a:cubicBezTo>
                      <a:pt x="335103" y="28286"/>
                      <a:pt x="313205" y="34983"/>
                      <a:pt x="292565" y="44536"/>
                    </a:cubicBezTo>
                    <a:cubicBezTo>
                      <a:pt x="280096" y="50299"/>
                      <a:pt x="266533" y="54157"/>
                      <a:pt x="253103" y="57328"/>
                    </a:cubicBezTo>
                    <a:cubicBezTo>
                      <a:pt x="226118" y="63691"/>
                      <a:pt x="199810" y="72273"/>
                      <a:pt x="173255" y="80083"/>
                    </a:cubicBezTo>
                    <a:cubicBezTo>
                      <a:pt x="140984" y="89570"/>
                      <a:pt x="108532" y="98457"/>
                      <a:pt x="76052" y="107210"/>
                    </a:cubicBezTo>
                    <a:cubicBezTo>
                      <a:pt x="70452" y="108716"/>
                      <a:pt x="64260" y="109011"/>
                      <a:pt x="58450" y="108554"/>
                    </a:cubicBezTo>
                    <a:cubicBezTo>
                      <a:pt x="48535" y="107763"/>
                      <a:pt x="39133" y="106839"/>
                      <a:pt x="29789" y="112393"/>
                    </a:cubicBezTo>
                    <a:cubicBezTo>
                      <a:pt x="26084" y="114592"/>
                      <a:pt x="20160" y="113002"/>
                      <a:pt x="15263" y="113326"/>
                    </a:cubicBezTo>
                    <a:cubicBezTo>
                      <a:pt x="7548" y="113821"/>
                      <a:pt x="-377" y="111211"/>
                      <a:pt x="-7863" y="114764"/>
                    </a:cubicBezTo>
                    <a:cubicBezTo>
                      <a:pt x="-7987" y="116812"/>
                      <a:pt x="-8625" y="118888"/>
                      <a:pt x="-8149" y="120660"/>
                    </a:cubicBezTo>
                    <a:cubicBezTo>
                      <a:pt x="3157" y="162608"/>
                      <a:pt x="25475" y="198650"/>
                      <a:pt x="53621" y="230969"/>
                    </a:cubicBezTo>
                    <a:cubicBezTo>
                      <a:pt x="63803" y="242666"/>
                      <a:pt x="75585" y="253419"/>
                      <a:pt x="90302" y="260620"/>
                    </a:cubicBezTo>
                    <a:cubicBezTo>
                      <a:pt x="101732" y="266211"/>
                      <a:pt x="111647" y="274727"/>
                      <a:pt x="123792" y="279480"/>
                    </a:cubicBezTo>
                    <a:cubicBezTo>
                      <a:pt x="128144" y="281175"/>
                      <a:pt x="132192" y="284842"/>
                      <a:pt x="135202" y="288567"/>
                    </a:cubicBezTo>
                    <a:cubicBezTo>
                      <a:pt x="142318" y="297358"/>
                      <a:pt x="151538" y="303064"/>
                      <a:pt x="161625" y="307179"/>
                    </a:cubicBezTo>
                    <a:cubicBezTo>
                      <a:pt x="176208" y="313122"/>
                      <a:pt x="190590" y="319447"/>
                      <a:pt x="204849" y="326124"/>
                    </a:cubicBezTo>
                    <a:cubicBezTo>
                      <a:pt x="208373" y="327781"/>
                      <a:pt x="212260" y="328953"/>
                      <a:pt x="216108" y="329563"/>
                    </a:cubicBezTo>
                    <a:cubicBezTo>
                      <a:pt x="233653" y="332363"/>
                      <a:pt x="250578" y="338887"/>
                      <a:pt x="268714" y="338259"/>
                    </a:cubicBezTo>
                    <a:cubicBezTo>
                      <a:pt x="271638" y="338163"/>
                      <a:pt x="274734" y="338582"/>
                      <a:pt x="277506" y="339526"/>
                    </a:cubicBezTo>
                    <a:cubicBezTo>
                      <a:pt x="299985" y="347136"/>
                      <a:pt x="322626" y="342792"/>
                      <a:pt x="345239" y="340659"/>
                    </a:cubicBezTo>
                    <a:cubicBezTo>
                      <a:pt x="346266" y="340564"/>
                      <a:pt x="368108" y="330810"/>
                      <a:pt x="368965" y="329648"/>
                    </a:cubicBezTo>
                    <a:cubicBezTo>
                      <a:pt x="370680" y="327324"/>
                      <a:pt x="372718" y="324876"/>
                      <a:pt x="373337" y="322181"/>
                    </a:cubicBezTo>
                    <a:cubicBezTo>
                      <a:pt x="374441" y="317408"/>
                      <a:pt x="374470" y="312389"/>
                      <a:pt x="375146" y="307502"/>
                    </a:cubicBezTo>
                    <a:cubicBezTo>
                      <a:pt x="376319" y="298987"/>
                      <a:pt x="380185" y="296025"/>
                      <a:pt x="389358" y="296453"/>
                    </a:cubicBezTo>
                    <a:cubicBezTo>
                      <a:pt x="393520" y="296644"/>
                      <a:pt x="397112" y="298111"/>
                      <a:pt x="398930" y="302102"/>
                    </a:cubicBezTo>
                    <a:cubicBezTo>
                      <a:pt x="400569" y="305674"/>
                      <a:pt x="402283" y="309322"/>
                      <a:pt x="403112" y="313122"/>
                    </a:cubicBezTo>
                    <a:cubicBezTo>
                      <a:pt x="403950" y="316942"/>
                      <a:pt x="404598" y="321161"/>
                      <a:pt x="403855" y="324914"/>
                    </a:cubicBezTo>
                    <a:cubicBezTo>
                      <a:pt x="399626" y="346136"/>
                      <a:pt x="411208" y="360576"/>
                      <a:pt x="424476" y="374358"/>
                    </a:cubicBezTo>
                    <a:cubicBezTo>
                      <a:pt x="429963" y="380064"/>
                      <a:pt x="435764" y="385455"/>
                      <a:pt x="441203" y="391199"/>
                    </a:cubicBezTo>
                    <a:cubicBezTo>
                      <a:pt x="451252" y="401828"/>
                      <a:pt x="465815" y="413030"/>
                      <a:pt x="482941" y="423450"/>
                    </a:cubicBezTo>
                    <a:cubicBezTo>
                      <a:pt x="487132" y="425993"/>
                      <a:pt x="491057" y="429118"/>
                      <a:pt x="494667" y="432452"/>
                    </a:cubicBezTo>
                    <a:cubicBezTo>
                      <a:pt x="510096" y="446653"/>
                      <a:pt x="527490" y="457883"/>
                      <a:pt x="546206" y="467170"/>
                    </a:cubicBezTo>
                    <a:cubicBezTo>
                      <a:pt x="548863" y="468494"/>
                      <a:pt x="552035" y="469161"/>
                      <a:pt x="554207" y="471028"/>
                    </a:cubicBezTo>
                    <a:cubicBezTo>
                      <a:pt x="573314" y="487468"/>
                      <a:pt x="597441" y="494811"/>
                      <a:pt x="619034" y="506728"/>
                    </a:cubicBezTo>
                    <a:cubicBezTo>
                      <a:pt x="638103" y="517252"/>
                      <a:pt x="659297" y="522967"/>
                      <a:pt x="680442" y="528140"/>
                    </a:cubicBezTo>
                    <a:cubicBezTo>
                      <a:pt x="691005" y="530721"/>
                      <a:pt x="701787" y="532369"/>
                      <a:pt x="712417" y="534655"/>
                    </a:cubicBezTo>
                    <a:cubicBezTo>
                      <a:pt x="717247" y="535703"/>
                      <a:pt x="722000" y="537121"/>
                      <a:pt x="726695" y="538655"/>
                    </a:cubicBezTo>
                    <a:cubicBezTo>
                      <a:pt x="730743" y="539989"/>
                      <a:pt x="733058" y="542836"/>
                      <a:pt x="733430" y="547304"/>
                    </a:cubicBezTo>
                    <a:cubicBezTo>
                      <a:pt x="735401" y="570945"/>
                      <a:pt x="738554" y="594510"/>
                      <a:pt x="737392" y="618341"/>
                    </a:cubicBezTo>
                    <a:cubicBezTo>
                      <a:pt x="737106" y="624237"/>
                      <a:pt x="738383" y="630190"/>
                      <a:pt x="738296" y="636105"/>
                    </a:cubicBezTo>
                    <a:cubicBezTo>
                      <a:pt x="738202" y="642592"/>
                      <a:pt x="741059" y="647755"/>
                      <a:pt x="745250" y="651936"/>
                    </a:cubicBezTo>
                    <a:cubicBezTo>
                      <a:pt x="748812" y="655489"/>
                      <a:pt x="746955" y="658908"/>
                      <a:pt x="747060" y="662642"/>
                    </a:cubicBezTo>
                    <a:cubicBezTo>
                      <a:pt x="747183" y="666909"/>
                      <a:pt x="746641" y="670357"/>
                      <a:pt x="742878" y="672738"/>
                    </a:cubicBezTo>
                    <a:cubicBezTo>
                      <a:pt x="737382" y="676215"/>
                      <a:pt x="734839" y="680920"/>
                      <a:pt x="735430" y="687626"/>
                    </a:cubicBezTo>
                    <a:cubicBezTo>
                      <a:pt x="736820" y="703362"/>
                      <a:pt x="737887" y="719125"/>
                      <a:pt x="739049" y="734880"/>
                    </a:cubicBezTo>
                    <a:cubicBezTo>
                      <a:pt x="739192" y="736852"/>
                      <a:pt x="739716" y="739051"/>
                      <a:pt x="739078" y="740785"/>
                    </a:cubicBezTo>
                    <a:cubicBezTo>
                      <a:pt x="730267" y="765065"/>
                      <a:pt x="737744" y="789543"/>
                      <a:pt x="738002" y="813919"/>
                    </a:cubicBezTo>
                    <a:cubicBezTo>
                      <a:pt x="738030" y="816880"/>
                      <a:pt x="738411" y="819861"/>
                      <a:pt x="738249" y="822815"/>
                    </a:cubicBezTo>
                    <a:cubicBezTo>
                      <a:pt x="738087" y="825749"/>
                      <a:pt x="738383" y="829330"/>
                      <a:pt x="736858" y="831464"/>
                    </a:cubicBezTo>
                    <a:cubicBezTo>
                      <a:pt x="730438" y="840398"/>
                      <a:pt x="733582" y="850665"/>
                      <a:pt x="731925" y="860219"/>
                    </a:cubicBezTo>
                    <a:cubicBezTo>
                      <a:pt x="730591" y="867868"/>
                      <a:pt x="736011" y="874497"/>
                      <a:pt x="733106" y="882975"/>
                    </a:cubicBezTo>
                    <a:cubicBezTo>
                      <a:pt x="730362" y="890946"/>
                      <a:pt x="732220" y="900462"/>
                      <a:pt x="731877" y="909292"/>
                    </a:cubicBezTo>
                    <a:cubicBezTo>
                      <a:pt x="731581" y="917169"/>
                      <a:pt x="731153" y="925056"/>
                      <a:pt x="730591" y="932923"/>
                    </a:cubicBezTo>
                    <a:cubicBezTo>
                      <a:pt x="730020" y="940810"/>
                      <a:pt x="728838" y="948659"/>
                      <a:pt x="728571" y="956545"/>
                    </a:cubicBezTo>
                    <a:cubicBezTo>
                      <a:pt x="727810" y="979234"/>
                      <a:pt x="726962" y="1001913"/>
                      <a:pt x="724914" y="1024525"/>
                    </a:cubicBezTo>
                    <a:cubicBezTo>
                      <a:pt x="724028" y="1034346"/>
                      <a:pt x="722047" y="1044099"/>
                      <a:pt x="721638" y="1053929"/>
                    </a:cubicBezTo>
                    <a:cubicBezTo>
                      <a:pt x="721400" y="1059711"/>
                      <a:pt x="723029" y="1065645"/>
                      <a:pt x="724381" y="1071379"/>
                    </a:cubicBezTo>
                    <a:cubicBezTo>
                      <a:pt x="724695" y="1072712"/>
                      <a:pt x="727172" y="1073922"/>
                      <a:pt x="728886" y="1074427"/>
                    </a:cubicBezTo>
                    <a:cubicBezTo>
                      <a:pt x="730705" y="1074960"/>
                      <a:pt x="732906" y="1074998"/>
                      <a:pt x="734753" y="1074532"/>
                    </a:cubicBezTo>
                    <a:cubicBezTo>
                      <a:pt x="742355" y="1072588"/>
                      <a:pt x="749888" y="1070369"/>
                      <a:pt x="758671" y="1067902"/>
                    </a:cubicBezTo>
                    <a:close/>
                    <a:moveTo>
                      <a:pt x="778454" y="764464"/>
                    </a:moveTo>
                    <a:cubicBezTo>
                      <a:pt x="778150" y="765245"/>
                      <a:pt x="777845" y="766027"/>
                      <a:pt x="777549" y="766807"/>
                    </a:cubicBezTo>
                    <a:cubicBezTo>
                      <a:pt x="777007" y="766198"/>
                      <a:pt x="776130" y="765645"/>
                      <a:pt x="776016" y="764969"/>
                    </a:cubicBezTo>
                    <a:cubicBezTo>
                      <a:pt x="775902" y="764264"/>
                      <a:pt x="776530" y="763445"/>
                      <a:pt x="776835" y="762673"/>
                    </a:cubicBezTo>
                    <a:cubicBezTo>
                      <a:pt x="777378" y="763273"/>
                      <a:pt x="777912" y="763864"/>
                      <a:pt x="778454" y="764464"/>
                    </a:cubicBezTo>
                    <a:close/>
                  </a:path>
                </a:pathLst>
              </a:custGeom>
              <a:noFill/>
              <a:ln w="9916" cap="rnd">
                <a:solidFill>
                  <a:srgbClr val="1E4917"/>
                </a:solidFill>
                <a:prstDash val="solid"/>
                <a:round/>
              </a:ln>
            </p:spPr>
            <p:txBody>
              <a:bodyPr rtlCol="0" anchor="ctr"/>
              <a:lstStyle/>
              <a:p>
                <a:endParaRPr lang="en-IN"/>
              </a:p>
            </p:txBody>
          </p:sp>
          <p:sp>
            <p:nvSpPr>
              <p:cNvPr id="98" name="Freeform: Shape 97">
                <a:extLst>
                  <a:ext uri="{FF2B5EF4-FFF2-40B4-BE49-F238E27FC236}">
                    <a16:creationId xmlns:a16="http://schemas.microsoft.com/office/drawing/2014/main" id="{4143E75B-8A76-51EE-7C81-61867F08B932}"/>
                  </a:ext>
                </a:extLst>
              </p:cNvPr>
              <p:cNvSpPr/>
              <p:nvPr/>
            </p:nvSpPr>
            <p:spPr>
              <a:xfrm flipV="1">
                <a:off x="9000801" y="1548003"/>
                <a:ext cx="578358" cy="668104"/>
              </a:xfrm>
              <a:custGeom>
                <a:avLst/>
                <a:gdLst>
                  <a:gd name="connsiteX0" fmla="*/ 233871 w 578358"/>
                  <a:gd name="connsiteY0" fmla="*/ 290366 h 668104"/>
                  <a:gd name="connsiteX1" fmla="*/ 238367 w 578358"/>
                  <a:gd name="connsiteY1" fmla="*/ 311673 h 668104"/>
                  <a:gd name="connsiteX2" fmla="*/ 266856 w 578358"/>
                  <a:gd name="connsiteY2" fmla="*/ 337724 h 668104"/>
                  <a:gd name="connsiteX3" fmla="*/ 289602 w 578358"/>
                  <a:gd name="connsiteY3" fmla="*/ 360774 h 668104"/>
                  <a:gd name="connsiteX4" fmla="*/ 310176 w 578358"/>
                  <a:gd name="connsiteY4" fmla="*/ 381977 h 668104"/>
                  <a:gd name="connsiteX5" fmla="*/ 372584 w 578358"/>
                  <a:gd name="connsiteY5" fmla="*/ 449452 h 668104"/>
                  <a:gd name="connsiteX6" fmla="*/ 386204 w 578358"/>
                  <a:gd name="connsiteY6" fmla="*/ 452062 h 668104"/>
                  <a:gd name="connsiteX7" fmla="*/ 414656 w 578358"/>
                  <a:gd name="connsiteY7" fmla="*/ 446661 h 668104"/>
                  <a:gd name="connsiteX8" fmla="*/ 470824 w 578358"/>
                  <a:gd name="connsiteY8" fmla="*/ 451242 h 668104"/>
                  <a:gd name="connsiteX9" fmla="*/ 494123 w 578358"/>
                  <a:gd name="connsiteY9" fmla="*/ 453910 h 668104"/>
                  <a:gd name="connsiteX10" fmla="*/ 495656 w 578358"/>
                  <a:gd name="connsiteY10" fmla="*/ 456157 h 668104"/>
                  <a:gd name="connsiteX11" fmla="*/ 493618 w 578358"/>
                  <a:gd name="connsiteY11" fmla="*/ 460682 h 668104"/>
                  <a:gd name="connsiteX12" fmla="*/ 488227 w 578358"/>
                  <a:gd name="connsiteY12" fmla="*/ 462778 h 668104"/>
                  <a:gd name="connsiteX13" fmla="*/ 464586 w 578358"/>
                  <a:gd name="connsiteY13" fmla="*/ 461968 h 668104"/>
                  <a:gd name="connsiteX14" fmla="*/ 402397 w 578358"/>
                  <a:gd name="connsiteY14" fmla="*/ 458186 h 668104"/>
                  <a:gd name="connsiteX15" fmla="*/ 397682 w 578358"/>
                  <a:gd name="connsiteY15" fmla="*/ 461006 h 668104"/>
                  <a:gd name="connsiteX16" fmla="*/ 397396 w 578358"/>
                  <a:gd name="connsiteY16" fmla="*/ 469207 h 668104"/>
                  <a:gd name="connsiteX17" fmla="*/ 415275 w 578358"/>
                  <a:gd name="connsiteY17" fmla="*/ 488933 h 668104"/>
                  <a:gd name="connsiteX18" fmla="*/ 472329 w 578358"/>
                  <a:gd name="connsiteY18" fmla="*/ 536282 h 668104"/>
                  <a:gd name="connsiteX19" fmla="*/ 471958 w 578358"/>
                  <a:gd name="connsiteY19" fmla="*/ 543369 h 668104"/>
                  <a:gd name="connsiteX20" fmla="*/ 452261 w 578358"/>
                  <a:gd name="connsiteY20" fmla="*/ 545216 h 668104"/>
                  <a:gd name="connsiteX21" fmla="*/ 415256 w 578358"/>
                  <a:gd name="connsiteY21" fmla="*/ 516146 h 668104"/>
                  <a:gd name="connsiteX22" fmla="*/ 404921 w 578358"/>
                  <a:gd name="connsiteY22" fmla="*/ 505526 h 668104"/>
                  <a:gd name="connsiteX23" fmla="*/ 381662 w 578358"/>
                  <a:gd name="connsiteY23" fmla="*/ 487457 h 668104"/>
                  <a:gd name="connsiteX24" fmla="*/ 363097 w 578358"/>
                  <a:gd name="connsiteY24" fmla="*/ 464454 h 668104"/>
                  <a:gd name="connsiteX25" fmla="*/ 352048 w 578358"/>
                  <a:gd name="connsiteY25" fmla="*/ 454700 h 668104"/>
                  <a:gd name="connsiteX26" fmla="*/ 337322 w 578358"/>
                  <a:gd name="connsiteY26" fmla="*/ 459758 h 668104"/>
                  <a:gd name="connsiteX27" fmla="*/ 333588 w 578358"/>
                  <a:gd name="connsiteY27" fmla="*/ 491724 h 668104"/>
                  <a:gd name="connsiteX28" fmla="*/ 337247 w 578358"/>
                  <a:gd name="connsiteY28" fmla="*/ 527176 h 668104"/>
                  <a:gd name="connsiteX29" fmla="*/ 321911 w 578358"/>
                  <a:gd name="connsiteY29" fmla="*/ 544273 h 668104"/>
                  <a:gd name="connsiteX30" fmla="*/ 318939 w 578358"/>
                  <a:gd name="connsiteY30" fmla="*/ 544169 h 668104"/>
                  <a:gd name="connsiteX31" fmla="*/ 310195 w 578358"/>
                  <a:gd name="connsiteY31" fmla="*/ 537606 h 668104"/>
                  <a:gd name="connsiteX32" fmla="*/ 309099 w 578358"/>
                  <a:gd name="connsiteY32" fmla="*/ 511079 h 668104"/>
                  <a:gd name="connsiteX33" fmla="*/ 309824 w 578358"/>
                  <a:gd name="connsiteY33" fmla="*/ 496401 h 668104"/>
                  <a:gd name="connsiteX34" fmla="*/ 318406 w 578358"/>
                  <a:gd name="connsiteY34" fmla="*/ 456224 h 668104"/>
                  <a:gd name="connsiteX35" fmla="*/ 328921 w 578358"/>
                  <a:gd name="connsiteY35" fmla="*/ 446632 h 668104"/>
                  <a:gd name="connsiteX36" fmla="*/ 330483 w 578358"/>
                  <a:gd name="connsiteY36" fmla="*/ 431574 h 668104"/>
                  <a:gd name="connsiteX37" fmla="*/ 321044 w 578358"/>
                  <a:gd name="connsiteY37" fmla="*/ 424411 h 668104"/>
                  <a:gd name="connsiteX38" fmla="*/ 306214 w 578358"/>
                  <a:gd name="connsiteY38" fmla="*/ 410028 h 668104"/>
                  <a:gd name="connsiteX39" fmla="*/ 278210 w 578358"/>
                  <a:gd name="connsiteY39" fmla="*/ 379901 h 668104"/>
                  <a:gd name="connsiteX40" fmla="*/ 254254 w 578358"/>
                  <a:gd name="connsiteY40" fmla="*/ 385139 h 668104"/>
                  <a:gd name="connsiteX41" fmla="*/ 246578 w 578358"/>
                  <a:gd name="connsiteY41" fmla="*/ 404246 h 668104"/>
                  <a:gd name="connsiteX42" fmla="*/ 230423 w 578358"/>
                  <a:gd name="connsiteY42" fmla="*/ 435469 h 668104"/>
                  <a:gd name="connsiteX43" fmla="*/ 221631 w 578358"/>
                  <a:gd name="connsiteY43" fmla="*/ 442517 h 668104"/>
                  <a:gd name="connsiteX44" fmla="*/ 213021 w 578358"/>
                  <a:gd name="connsiteY44" fmla="*/ 444813 h 668104"/>
                  <a:gd name="connsiteX45" fmla="*/ 205115 w 578358"/>
                  <a:gd name="connsiteY45" fmla="*/ 442242 h 668104"/>
                  <a:gd name="connsiteX46" fmla="*/ 204686 w 578358"/>
                  <a:gd name="connsiteY46" fmla="*/ 436593 h 668104"/>
                  <a:gd name="connsiteX47" fmla="*/ 216212 w 578358"/>
                  <a:gd name="connsiteY47" fmla="*/ 412524 h 668104"/>
                  <a:gd name="connsiteX48" fmla="*/ 246549 w 578358"/>
                  <a:gd name="connsiteY48" fmla="*/ 354764 h 668104"/>
                  <a:gd name="connsiteX49" fmla="*/ 245749 w 578358"/>
                  <a:gd name="connsiteY49" fmla="*/ 343562 h 668104"/>
                  <a:gd name="connsiteX50" fmla="*/ 212440 w 578358"/>
                  <a:gd name="connsiteY50" fmla="*/ 305986 h 668104"/>
                  <a:gd name="connsiteX51" fmla="*/ 179283 w 578358"/>
                  <a:gd name="connsiteY51" fmla="*/ 272001 h 668104"/>
                  <a:gd name="connsiteX52" fmla="*/ 169863 w 578358"/>
                  <a:gd name="connsiteY52" fmla="*/ 264914 h 668104"/>
                  <a:gd name="connsiteX53" fmla="*/ 162463 w 578358"/>
                  <a:gd name="connsiteY53" fmla="*/ 268077 h 668104"/>
                  <a:gd name="connsiteX54" fmla="*/ 159424 w 578358"/>
                  <a:gd name="connsiteY54" fmla="*/ 284974 h 668104"/>
                  <a:gd name="connsiteX55" fmla="*/ 154966 w 578358"/>
                  <a:gd name="connsiteY55" fmla="*/ 298776 h 668104"/>
                  <a:gd name="connsiteX56" fmla="*/ 139803 w 578358"/>
                  <a:gd name="connsiteY56" fmla="*/ 310245 h 668104"/>
                  <a:gd name="connsiteX57" fmla="*/ 135611 w 578358"/>
                  <a:gd name="connsiteY57" fmla="*/ 307139 h 668104"/>
                  <a:gd name="connsiteX58" fmla="*/ 138260 w 578358"/>
                  <a:gd name="connsiteY58" fmla="*/ 289908 h 668104"/>
                  <a:gd name="connsiteX59" fmla="*/ 143364 w 578358"/>
                  <a:gd name="connsiteY59" fmla="*/ 267001 h 668104"/>
                  <a:gd name="connsiteX60" fmla="*/ 147070 w 578358"/>
                  <a:gd name="connsiteY60" fmla="*/ 246798 h 668104"/>
                  <a:gd name="connsiteX61" fmla="*/ 138716 w 578358"/>
                  <a:gd name="connsiteY61" fmla="*/ 225158 h 668104"/>
                  <a:gd name="connsiteX62" fmla="*/ 103455 w 578358"/>
                  <a:gd name="connsiteY62" fmla="*/ 177742 h 668104"/>
                  <a:gd name="connsiteX63" fmla="*/ 95550 w 578358"/>
                  <a:gd name="connsiteY63" fmla="*/ 161969 h 668104"/>
                  <a:gd name="connsiteX64" fmla="*/ 86834 w 578358"/>
                  <a:gd name="connsiteY64" fmla="*/ 146824 h 668104"/>
                  <a:gd name="connsiteX65" fmla="*/ 76347 w 578358"/>
                  <a:gd name="connsiteY65" fmla="*/ 119754 h 668104"/>
                  <a:gd name="connsiteX66" fmla="*/ 62183 w 578358"/>
                  <a:gd name="connsiteY66" fmla="*/ 101075 h 668104"/>
                  <a:gd name="connsiteX67" fmla="*/ 36284 w 578358"/>
                  <a:gd name="connsiteY67" fmla="*/ 58146 h 668104"/>
                  <a:gd name="connsiteX68" fmla="*/ 19121 w 578358"/>
                  <a:gd name="connsiteY68" fmla="*/ 30599 h 668104"/>
                  <a:gd name="connsiteX69" fmla="*/ 8367 w 578358"/>
                  <a:gd name="connsiteY69" fmla="*/ 22646 h 668104"/>
                  <a:gd name="connsiteX70" fmla="*/ 2052 w 578358"/>
                  <a:gd name="connsiteY70" fmla="*/ 35448 h 668104"/>
                  <a:gd name="connsiteX71" fmla="*/ 1671 w 578358"/>
                  <a:gd name="connsiteY71" fmla="*/ 50174 h 668104"/>
                  <a:gd name="connsiteX72" fmla="*/ 1204 w 578358"/>
                  <a:gd name="connsiteY72" fmla="*/ 82130 h 668104"/>
                  <a:gd name="connsiteX73" fmla="*/ -758 w 578358"/>
                  <a:gd name="connsiteY73" fmla="*/ 118020 h 668104"/>
                  <a:gd name="connsiteX74" fmla="*/ -8778 w 578358"/>
                  <a:gd name="connsiteY74" fmla="*/ 128545 h 668104"/>
                  <a:gd name="connsiteX75" fmla="*/ -7235 w 578358"/>
                  <a:gd name="connsiteY75" fmla="*/ 132269 h 668104"/>
                  <a:gd name="connsiteX76" fmla="*/ -1663 w 578358"/>
                  <a:gd name="connsiteY76" fmla="*/ 156596 h 668104"/>
                  <a:gd name="connsiteX77" fmla="*/ -63 w 578358"/>
                  <a:gd name="connsiteY77" fmla="*/ 184353 h 668104"/>
                  <a:gd name="connsiteX78" fmla="*/ 976 w 578358"/>
                  <a:gd name="connsiteY78" fmla="*/ 187096 h 668104"/>
                  <a:gd name="connsiteX79" fmla="*/ 12748 w 578358"/>
                  <a:gd name="connsiteY79" fmla="*/ 219776 h 668104"/>
                  <a:gd name="connsiteX80" fmla="*/ 38751 w 578358"/>
                  <a:gd name="connsiteY80" fmla="*/ 269658 h 668104"/>
                  <a:gd name="connsiteX81" fmla="*/ 47876 w 578358"/>
                  <a:gd name="connsiteY81" fmla="*/ 284736 h 668104"/>
                  <a:gd name="connsiteX82" fmla="*/ 57325 w 578358"/>
                  <a:gd name="connsiteY82" fmla="*/ 303014 h 668104"/>
                  <a:gd name="connsiteX83" fmla="*/ 84500 w 578358"/>
                  <a:gd name="connsiteY83" fmla="*/ 355307 h 668104"/>
                  <a:gd name="connsiteX84" fmla="*/ 90701 w 578358"/>
                  <a:gd name="connsiteY84" fmla="*/ 361393 h 668104"/>
                  <a:gd name="connsiteX85" fmla="*/ 107894 w 578358"/>
                  <a:gd name="connsiteY85" fmla="*/ 377081 h 668104"/>
                  <a:gd name="connsiteX86" fmla="*/ 121771 w 578358"/>
                  <a:gd name="connsiteY86" fmla="*/ 399751 h 668104"/>
                  <a:gd name="connsiteX87" fmla="*/ 140345 w 578358"/>
                  <a:gd name="connsiteY87" fmla="*/ 418524 h 668104"/>
                  <a:gd name="connsiteX88" fmla="*/ 159557 w 578358"/>
                  <a:gd name="connsiteY88" fmla="*/ 439985 h 668104"/>
                  <a:gd name="connsiteX89" fmla="*/ 181150 w 578358"/>
                  <a:gd name="connsiteY89" fmla="*/ 464435 h 668104"/>
                  <a:gd name="connsiteX90" fmla="*/ 201763 w 578358"/>
                  <a:gd name="connsiteY90" fmla="*/ 485581 h 668104"/>
                  <a:gd name="connsiteX91" fmla="*/ 223470 w 578358"/>
                  <a:gd name="connsiteY91" fmla="*/ 505840 h 668104"/>
                  <a:gd name="connsiteX92" fmla="*/ 319158 w 578358"/>
                  <a:gd name="connsiteY92" fmla="*/ 581040 h 668104"/>
                  <a:gd name="connsiteX93" fmla="*/ 378394 w 578358"/>
                  <a:gd name="connsiteY93" fmla="*/ 614578 h 668104"/>
                  <a:gd name="connsiteX94" fmla="*/ 407998 w 578358"/>
                  <a:gd name="connsiteY94" fmla="*/ 628274 h 668104"/>
                  <a:gd name="connsiteX95" fmla="*/ 455490 w 578358"/>
                  <a:gd name="connsiteY95" fmla="*/ 644686 h 668104"/>
                  <a:gd name="connsiteX96" fmla="*/ 522565 w 578358"/>
                  <a:gd name="connsiteY96" fmla="*/ 657306 h 668104"/>
                  <a:gd name="connsiteX97" fmla="*/ 568666 w 578358"/>
                  <a:gd name="connsiteY97" fmla="*/ 614816 h 668104"/>
                  <a:gd name="connsiteX98" fmla="*/ 544091 w 578358"/>
                  <a:gd name="connsiteY98" fmla="*/ 505069 h 668104"/>
                  <a:gd name="connsiteX99" fmla="*/ 493895 w 578358"/>
                  <a:gd name="connsiteY99" fmla="*/ 378205 h 668104"/>
                  <a:gd name="connsiteX100" fmla="*/ 492856 w 578358"/>
                  <a:gd name="connsiteY100" fmla="*/ 375424 h 668104"/>
                  <a:gd name="connsiteX101" fmla="*/ 443288 w 578358"/>
                  <a:gd name="connsiteY101" fmla="*/ 281203 h 668104"/>
                  <a:gd name="connsiteX102" fmla="*/ 416246 w 578358"/>
                  <a:gd name="connsiteY102" fmla="*/ 238588 h 668104"/>
                  <a:gd name="connsiteX103" fmla="*/ 407750 w 578358"/>
                  <a:gd name="connsiteY103" fmla="*/ 226463 h 668104"/>
                  <a:gd name="connsiteX104" fmla="*/ 388157 w 578358"/>
                  <a:gd name="connsiteY104" fmla="*/ 200411 h 668104"/>
                  <a:gd name="connsiteX105" fmla="*/ 353420 w 578358"/>
                  <a:gd name="connsiteY105" fmla="*/ 160064 h 668104"/>
                  <a:gd name="connsiteX106" fmla="*/ 309090 w 578358"/>
                  <a:gd name="connsiteY106" fmla="*/ 146500 h 668104"/>
                  <a:gd name="connsiteX107" fmla="*/ 259293 w 578358"/>
                  <a:gd name="connsiteY107" fmla="*/ 154501 h 668104"/>
                  <a:gd name="connsiteX108" fmla="*/ 193733 w 578358"/>
                  <a:gd name="connsiteY108" fmla="*/ 171922 h 668104"/>
                  <a:gd name="connsiteX109" fmla="*/ 168596 w 578358"/>
                  <a:gd name="connsiteY109" fmla="*/ 180894 h 668104"/>
                  <a:gd name="connsiteX110" fmla="*/ 159986 w 578358"/>
                  <a:gd name="connsiteY110" fmla="*/ 180476 h 668104"/>
                  <a:gd name="connsiteX111" fmla="*/ 157024 w 578358"/>
                  <a:gd name="connsiteY111" fmla="*/ 176456 h 668104"/>
                  <a:gd name="connsiteX112" fmla="*/ 157662 w 578358"/>
                  <a:gd name="connsiteY112" fmla="*/ 173751 h 668104"/>
                  <a:gd name="connsiteX113" fmla="*/ 215421 w 578358"/>
                  <a:gd name="connsiteY113" fmla="*/ 151863 h 668104"/>
                  <a:gd name="connsiteX114" fmla="*/ 241453 w 578358"/>
                  <a:gd name="connsiteY114" fmla="*/ 146328 h 668104"/>
                  <a:gd name="connsiteX115" fmla="*/ 259084 w 578358"/>
                  <a:gd name="connsiteY115" fmla="*/ 145395 h 668104"/>
                  <a:gd name="connsiteX116" fmla="*/ 306947 w 578358"/>
                  <a:gd name="connsiteY116" fmla="*/ 131451 h 668104"/>
                  <a:gd name="connsiteX117" fmla="*/ 308910 w 578358"/>
                  <a:gd name="connsiteY117" fmla="*/ 120801 h 668104"/>
                  <a:gd name="connsiteX118" fmla="*/ 307156 w 578358"/>
                  <a:gd name="connsiteY118" fmla="*/ 118449 h 668104"/>
                  <a:gd name="connsiteX119" fmla="*/ 236215 w 578358"/>
                  <a:gd name="connsiteY119" fmla="*/ 65280 h 668104"/>
                  <a:gd name="connsiteX120" fmla="*/ 181464 w 578358"/>
                  <a:gd name="connsiteY120" fmla="*/ 29619 h 668104"/>
                  <a:gd name="connsiteX121" fmla="*/ 78367 w 578358"/>
                  <a:gd name="connsiteY121" fmla="*/ -5186 h 668104"/>
                  <a:gd name="connsiteX122" fmla="*/ 51877 w 578358"/>
                  <a:gd name="connsiteY122" fmla="*/ -8491 h 668104"/>
                  <a:gd name="connsiteX123" fmla="*/ 37142 w 578358"/>
                  <a:gd name="connsiteY123" fmla="*/ -7852 h 668104"/>
                  <a:gd name="connsiteX124" fmla="*/ 30627 w 578358"/>
                  <a:gd name="connsiteY124" fmla="*/ 910 h 668104"/>
                  <a:gd name="connsiteX125" fmla="*/ 36818 w 578358"/>
                  <a:gd name="connsiteY125" fmla="*/ 20560 h 668104"/>
                  <a:gd name="connsiteX126" fmla="*/ 66812 w 578358"/>
                  <a:gd name="connsiteY126" fmla="*/ 71386 h 668104"/>
                  <a:gd name="connsiteX127" fmla="*/ 72966 w 578358"/>
                  <a:gd name="connsiteY127" fmla="*/ 87398 h 668104"/>
                  <a:gd name="connsiteX128" fmla="*/ 79071 w 578358"/>
                  <a:gd name="connsiteY128" fmla="*/ 103485 h 668104"/>
                  <a:gd name="connsiteX129" fmla="*/ 89663 w 578358"/>
                  <a:gd name="connsiteY129" fmla="*/ 124382 h 668104"/>
                  <a:gd name="connsiteX130" fmla="*/ 100598 w 578358"/>
                  <a:gd name="connsiteY130" fmla="*/ 145119 h 668104"/>
                  <a:gd name="connsiteX131" fmla="*/ 124238 w 578358"/>
                  <a:gd name="connsiteY131" fmla="*/ 178666 h 668104"/>
                  <a:gd name="connsiteX132" fmla="*/ 144279 w 578358"/>
                  <a:gd name="connsiteY132" fmla="*/ 203945 h 668104"/>
                  <a:gd name="connsiteX133" fmla="*/ 167796 w 578358"/>
                  <a:gd name="connsiteY133" fmla="*/ 234272 h 668104"/>
                  <a:gd name="connsiteX134" fmla="*/ 188970 w 578358"/>
                  <a:gd name="connsiteY134" fmla="*/ 254627 h 668104"/>
                  <a:gd name="connsiteX135" fmla="*/ 204620 w 578358"/>
                  <a:gd name="connsiteY135" fmla="*/ 275755 h 668104"/>
                  <a:gd name="connsiteX136" fmla="*/ 215936 w 578358"/>
                  <a:gd name="connsiteY136" fmla="*/ 285089 h 668104"/>
                  <a:gd name="connsiteX137" fmla="*/ 223994 w 578358"/>
                  <a:gd name="connsiteY137" fmla="*/ 284451 h 668104"/>
                  <a:gd name="connsiteX138" fmla="*/ 258475 w 578358"/>
                  <a:gd name="connsiteY138" fmla="*/ 264629 h 668104"/>
                  <a:gd name="connsiteX139" fmla="*/ 310977 w 578358"/>
                  <a:gd name="connsiteY139" fmla="*/ 256332 h 668104"/>
                  <a:gd name="connsiteX140" fmla="*/ 358353 w 578358"/>
                  <a:gd name="connsiteY140" fmla="*/ 253342 h 668104"/>
                  <a:gd name="connsiteX141" fmla="*/ 367212 w 578358"/>
                  <a:gd name="connsiteY141" fmla="*/ 254056 h 668104"/>
                  <a:gd name="connsiteX142" fmla="*/ 374013 w 578358"/>
                  <a:gd name="connsiteY142" fmla="*/ 258828 h 668104"/>
                  <a:gd name="connsiteX143" fmla="*/ 369545 w 578358"/>
                  <a:gd name="connsiteY143" fmla="*/ 264725 h 668104"/>
                  <a:gd name="connsiteX144" fmla="*/ 349210 w 578358"/>
                  <a:gd name="connsiteY144" fmla="*/ 268229 h 668104"/>
                  <a:gd name="connsiteX145" fmla="*/ 275448 w 578358"/>
                  <a:gd name="connsiteY145" fmla="*/ 275564 h 668104"/>
                  <a:gd name="connsiteX146" fmla="*/ 264066 w 578358"/>
                  <a:gd name="connsiteY146" fmla="*/ 278650 h 668104"/>
                  <a:gd name="connsiteX147" fmla="*/ 247712 w 578358"/>
                  <a:gd name="connsiteY147" fmla="*/ 285660 h 668104"/>
                  <a:gd name="connsiteX148" fmla="*/ 233871 w 578358"/>
                  <a:gd name="connsiteY148" fmla="*/ 290366 h 6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78358" h="668104">
                    <a:moveTo>
                      <a:pt x="233871" y="290366"/>
                    </a:moveTo>
                    <a:cubicBezTo>
                      <a:pt x="230318" y="298481"/>
                      <a:pt x="231661" y="305606"/>
                      <a:pt x="238367" y="311673"/>
                    </a:cubicBezTo>
                    <a:cubicBezTo>
                      <a:pt x="247912" y="320312"/>
                      <a:pt x="257560" y="328837"/>
                      <a:pt x="266856" y="337724"/>
                    </a:cubicBezTo>
                    <a:cubicBezTo>
                      <a:pt x="274667" y="345182"/>
                      <a:pt x="282029" y="353087"/>
                      <a:pt x="289602" y="360774"/>
                    </a:cubicBezTo>
                    <a:cubicBezTo>
                      <a:pt x="296527" y="367804"/>
                      <a:pt x="304747" y="373948"/>
                      <a:pt x="310176" y="381977"/>
                    </a:cubicBezTo>
                    <a:cubicBezTo>
                      <a:pt x="327597" y="407694"/>
                      <a:pt x="352725" y="426106"/>
                      <a:pt x="372584" y="449452"/>
                    </a:cubicBezTo>
                    <a:cubicBezTo>
                      <a:pt x="375985" y="453443"/>
                      <a:pt x="382376" y="454929"/>
                      <a:pt x="386204" y="452062"/>
                    </a:cubicBezTo>
                    <a:cubicBezTo>
                      <a:pt x="395130" y="445375"/>
                      <a:pt x="404874" y="446480"/>
                      <a:pt x="414656" y="446661"/>
                    </a:cubicBezTo>
                    <a:cubicBezTo>
                      <a:pt x="433468" y="447005"/>
                      <a:pt x="452261" y="447194"/>
                      <a:pt x="470824" y="451242"/>
                    </a:cubicBezTo>
                    <a:cubicBezTo>
                      <a:pt x="478417" y="452900"/>
                      <a:pt x="486360" y="452958"/>
                      <a:pt x="494123" y="453910"/>
                    </a:cubicBezTo>
                    <a:cubicBezTo>
                      <a:pt x="494751" y="453986"/>
                      <a:pt x="495789" y="455510"/>
                      <a:pt x="495656" y="456157"/>
                    </a:cubicBezTo>
                    <a:cubicBezTo>
                      <a:pt x="495313" y="457768"/>
                      <a:pt x="494780" y="459720"/>
                      <a:pt x="493618" y="460682"/>
                    </a:cubicBezTo>
                    <a:cubicBezTo>
                      <a:pt x="492199" y="461863"/>
                      <a:pt x="490056" y="462778"/>
                      <a:pt x="488227" y="462778"/>
                    </a:cubicBezTo>
                    <a:cubicBezTo>
                      <a:pt x="480331" y="462778"/>
                      <a:pt x="472244" y="463425"/>
                      <a:pt x="464586" y="461968"/>
                    </a:cubicBezTo>
                    <a:cubicBezTo>
                      <a:pt x="443965" y="458044"/>
                      <a:pt x="423105" y="459682"/>
                      <a:pt x="402397" y="458186"/>
                    </a:cubicBezTo>
                    <a:cubicBezTo>
                      <a:pt x="400826" y="458072"/>
                      <a:pt x="398120" y="459653"/>
                      <a:pt x="397682" y="461006"/>
                    </a:cubicBezTo>
                    <a:cubicBezTo>
                      <a:pt x="396853" y="463577"/>
                      <a:pt x="396063" y="467511"/>
                      <a:pt x="397396" y="469207"/>
                    </a:cubicBezTo>
                    <a:cubicBezTo>
                      <a:pt x="402864" y="476198"/>
                      <a:pt x="408274" y="483713"/>
                      <a:pt x="415275" y="488933"/>
                    </a:cubicBezTo>
                    <a:cubicBezTo>
                      <a:pt x="435135" y="503744"/>
                      <a:pt x="451574" y="522614"/>
                      <a:pt x="472329" y="536282"/>
                    </a:cubicBezTo>
                    <a:cubicBezTo>
                      <a:pt x="474921" y="537987"/>
                      <a:pt x="474540" y="541864"/>
                      <a:pt x="471958" y="543369"/>
                    </a:cubicBezTo>
                    <a:cubicBezTo>
                      <a:pt x="465662" y="547045"/>
                      <a:pt x="459271" y="548703"/>
                      <a:pt x="452261" y="545216"/>
                    </a:cubicBezTo>
                    <a:cubicBezTo>
                      <a:pt x="437897" y="538092"/>
                      <a:pt x="426753" y="526900"/>
                      <a:pt x="415256" y="516146"/>
                    </a:cubicBezTo>
                    <a:cubicBezTo>
                      <a:pt x="411655" y="512774"/>
                      <a:pt x="408722" y="508621"/>
                      <a:pt x="404921" y="505526"/>
                    </a:cubicBezTo>
                    <a:cubicBezTo>
                      <a:pt x="397311" y="499316"/>
                      <a:pt x="388605" y="494286"/>
                      <a:pt x="381662" y="487457"/>
                    </a:cubicBezTo>
                    <a:cubicBezTo>
                      <a:pt x="374680" y="480599"/>
                      <a:pt x="369507" y="471950"/>
                      <a:pt x="363097" y="464454"/>
                    </a:cubicBezTo>
                    <a:cubicBezTo>
                      <a:pt x="359934" y="460749"/>
                      <a:pt x="355953" y="457672"/>
                      <a:pt x="352048" y="454700"/>
                    </a:cubicBezTo>
                    <a:cubicBezTo>
                      <a:pt x="347381" y="451166"/>
                      <a:pt x="339323" y="454024"/>
                      <a:pt x="337322" y="459758"/>
                    </a:cubicBezTo>
                    <a:cubicBezTo>
                      <a:pt x="333703" y="470121"/>
                      <a:pt x="332570" y="480837"/>
                      <a:pt x="333588" y="491724"/>
                    </a:cubicBezTo>
                    <a:cubicBezTo>
                      <a:pt x="334693" y="503554"/>
                      <a:pt x="336065" y="515356"/>
                      <a:pt x="337247" y="527176"/>
                    </a:cubicBezTo>
                    <a:cubicBezTo>
                      <a:pt x="338313" y="537806"/>
                      <a:pt x="333303" y="543369"/>
                      <a:pt x="321911" y="544273"/>
                    </a:cubicBezTo>
                    <a:cubicBezTo>
                      <a:pt x="320929" y="544360"/>
                      <a:pt x="319929" y="544207"/>
                      <a:pt x="318939" y="544169"/>
                    </a:cubicBezTo>
                    <a:cubicBezTo>
                      <a:pt x="315129" y="544035"/>
                      <a:pt x="310490" y="540750"/>
                      <a:pt x="310195" y="537606"/>
                    </a:cubicBezTo>
                    <a:cubicBezTo>
                      <a:pt x="309366" y="528795"/>
                      <a:pt x="307147" y="520109"/>
                      <a:pt x="309099" y="511079"/>
                    </a:cubicBezTo>
                    <a:cubicBezTo>
                      <a:pt x="310128" y="506345"/>
                      <a:pt x="310338" y="501230"/>
                      <a:pt x="309824" y="496401"/>
                    </a:cubicBezTo>
                    <a:cubicBezTo>
                      <a:pt x="308281" y="481989"/>
                      <a:pt x="313091" y="469102"/>
                      <a:pt x="318406" y="456224"/>
                    </a:cubicBezTo>
                    <a:cubicBezTo>
                      <a:pt x="320453" y="451271"/>
                      <a:pt x="324292" y="448947"/>
                      <a:pt x="328921" y="446632"/>
                    </a:cubicBezTo>
                    <a:cubicBezTo>
                      <a:pt x="334379" y="443899"/>
                      <a:pt x="334884" y="435250"/>
                      <a:pt x="330483" y="431574"/>
                    </a:cubicBezTo>
                    <a:cubicBezTo>
                      <a:pt x="327455" y="429040"/>
                      <a:pt x="323978" y="427030"/>
                      <a:pt x="321044" y="424411"/>
                    </a:cubicBezTo>
                    <a:cubicBezTo>
                      <a:pt x="315910" y="419810"/>
                      <a:pt x="310271" y="415486"/>
                      <a:pt x="306214" y="410028"/>
                    </a:cubicBezTo>
                    <a:cubicBezTo>
                      <a:pt x="297956" y="398922"/>
                      <a:pt x="287011" y="390455"/>
                      <a:pt x="278210" y="379901"/>
                    </a:cubicBezTo>
                    <a:cubicBezTo>
                      <a:pt x="271199" y="371490"/>
                      <a:pt x="258922" y="374642"/>
                      <a:pt x="254254" y="385139"/>
                    </a:cubicBezTo>
                    <a:cubicBezTo>
                      <a:pt x="251464" y="391416"/>
                      <a:pt x="251722" y="398979"/>
                      <a:pt x="246578" y="404246"/>
                    </a:cubicBezTo>
                    <a:cubicBezTo>
                      <a:pt x="237987" y="413028"/>
                      <a:pt x="233290" y="423678"/>
                      <a:pt x="230423" y="435469"/>
                    </a:cubicBezTo>
                    <a:cubicBezTo>
                      <a:pt x="229451" y="439470"/>
                      <a:pt x="225728" y="441556"/>
                      <a:pt x="221631" y="442517"/>
                    </a:cubicBezTo>
                    <a:cubicBezTo>
                      <a:pt x="218746" y="443204"/>
                      <a:pt x="215907" y="444137"/>
                      <a:pt x="213021" y="444813"/>
                    </a:cubicBezTo>
                    <a:cubicBezTo>
                      <a:pt x="209973" y="445527"/>
                      <a:pt x="205468" y="444080"/>
                      <a:pt x="205115" y="442242"/>
                    </a:cubicBezTo>
                    <a:cubicBezTo>
                      <a:pt x="204753" y="440374"/>
                      <a:pt x="204010" y="438118"/>
                      <a:pt x="204686" y="436593"/>
                    </a:cubicBezTo>
                    <a:cubicBezTo>
                      <a:pt x="208306" y="428459"/>
                      <a:pt x="212116" y="420410"/>
                      <a:pt x="216212" y="412524"/>
                    </a:cubicBezTo>
                    <a:cubicBezTo>
                      <a:pt x="226251" y="393226"/>
                      <a:pt x="236595" y="374100"/>
                      <a:pt x="246549" y="354764"/>
                    </a:cubicBezTo>
                    <a:cubicBezTo>
                      <a:pt x="248368" y="351221"/>
                      <a:pt x="248844" y="346287"/>
                      <a:pt x="245749" y="343562"/>
                    </a:cubicBezTo>
                    <a:cubicBezTo>
                      <a:pt x="233052" y="332390"/>
                      <a:pt x="224099" y="318007"/>
                      <a:pt x="212440" y="305986"/>
                    </a:cubicBezTo>
                    <a:cubicBezTo>
                      <a:pt x="201410" y="294632"/>
                      <a:pt x="190456" y="283202"/>
                      <a:pt x="179283" y="272001"/>
                    </a:cubicBezTo>
                    <a:cubicBezTo>
                      <a:pt x="176531" y="269249"/>
                      <a:pt x="173054" y="267220"/>
                      <a:pt x="169863" y="264914"/>
                    </a:cubicBezTo>
                    <a:cubicBezTo>
                      <a:pt x="168187" y="263714"/>
                      <a:pt x="163063" y="265981"/>
                      <a:pt x="162463" y="268077"/>
                    </a:cubicBezTo>
                    <a:cubicBezTo>
                      <a:pt x="160881" y="273601"/>
                      <a:pt x="164243" y="279945"/>
                      <a:pt x="159424" y="284974"/>
                    </a:cubicBezTo>
                    <a:cubicBezTo>
                      <a:pt x="155747" y="288794"/>
                      <a:pt x="156052" y="293994"/>
                      <a:pt x="154966" y="298776"/>
                    </a:cubicBezTo>
                    <a:cubicBezTo>
                      <a:pt x="153500" y="305224"/>
                      <a:pt x="147147" y="309892"/>
                      <a:pt x="139803" y="310245"/>
                    </a:cubicBezTo>
                    <a:cubicBezTo>
                      <a:pt x="138383" y="310311"/>
                      <a:pt x="135544" y="308129"/>
                      <a:pt x="135611" y="307139"/>
                    </a:cubicBezTo>
                    <a:cubicBezTo>
                      <a:pt x="136031" y="301319"/>
                      <a:pt x="135859" y="294966"/>
                      <a:pt x="138260" y="289908"/>
                    </a:cubicBezTo>
                    <a:cubicBezTo>
                      <a:pt x="141784" y="282460"/>
                      <a:pt x="143431" y="274916"/>
                      <a:pt x="143364" y="267001"/>
                    </a:cubicBezTo>
                    <a:cubicBezTo>
                      <a:pt x="143317" y="259933"/>
                      <a:pt x="144536" y="253428"/>
                      <a:pt x="147070" y="246798"/>
                    </a:cubicBezTo>
                    <a:cubicBezTo>
                      <a:pt x="150595" y="237559"/>
                      <a:pt x="149756" y="229177"/>
                      <a:pt x="138716" y="225158"/>
                    </a:cubicBezTo>
                    <a:cubicBezTo>
                      <a:pt x="128620" y="208127"/>
                      <a:pt x="115523" y="193315"/>
                      <a:pt x="103455" y="177742"/>
                    </a:cubicBezTo>
                    <a:cubicBezTo>
                      <a:pt x="99749" y="172960"/>
                      <a:pt x="97655" y="167588"/>
                      <a:pt x="95550" y="161969"/>
                    </a:cubicBezTo>
                    <a:cubicBezTo>
                      <a:pt x="93540" y="156587"/>
                      <a:pt x="88463" y="152253"/>
                      <a:pt x="86834" y="146824"/>
                    </a:cubicBezTo>
                    <a:cubicBezTo>
                      <a:pt x="84024" y="137479"/>
                      <a:pt x="74661" y="130717"/>
                      <a:pt x="76347" y="119754"/>
                    </a:cubicBezTo>
                    <a:cubicBezTo>
                      <a:pt x="71641" y="113515"/>
                      <a:pt x="67251" y="107009"/>
                      <a:pt x="62183" y="101075"/>
                    </a:cubicBezTo>
                    <a:cubicBezTo>
                      <a:pt x="51153" y="88178"/>
                      <a:pt x="42619" y="73719"/>
                      <a:pt x="36284" y="58146"/>
                    </a:cubicBezTo>
                    <a:cubicBezTo>
                      <a:pt x="32094" y="47849"/>
                      <a:pt x="23569" y="40601"/>
                      <a:pt x="19121" y="30599"/>
                    </a:cubicBezTo>
                    <a:cubicBezTo>
                      <a:pt x="16387" y="24446"/>
                      <a:pt x="10739" y="20961"/>
                      <a:pt x="8367" y="22646"/>
                    </a:cubicBezTo>
                    <a:cubicBezTo>
                      <a:pt x="4005" y="25742"/>
                      <a:pt x="2338" y="30304"/>
                      <a:pt x="2052" y="35448"/>
                    </a:cubicBezTo>
                    <a:cubicBezTo>
                      <a:pt x="1776" y="40373"/>
                      <a:pt x="338" y="45697"/>
                      <a:pt x="1671" y="50174"/>
                    </a:cubicBezTo>
                    <a:cubicBezTo>
                      <a:pt x="4910" y="61089"/>
                      <a:pt x="3452" y="71214"/>
                      <a:pt x="1204" y="82130"/>
                    </a:cubicBezTo>
                    <a:cubicBezTo>
                      <a:pt x="-1158" y="93569"/>
                      <a:pt x="-225" y="105695"/>
                      <a:pt x="-758" y="118020"/>
                    </a:cubicBezTo>
                    <a:cubicBezTo>
                      <a:pt x="-3301" y="121354"/>
                      <a:pt x="-6206" y="125173"/>
                      <a:pt x="-8778" y="128545"/>
                    </a:cubicBezTo>
                    <a:cubicBezTo>
                      <a:pt x="-8007" y="130469"/>
                      <a:pt x="-7873" y="131631"/>
                      <a:pt x="-7235" y="132269"/>
                    </a:cubicBezTo>
                    <a:cubicBezTo>
                      <a:pt x="-196" y="139242"/>
                      <a:pt x="2585" y="148014"/>
                      <a:pt x="-1663" y="156596"/>
                    </a:cubicBezTo>
                    <a:cubicBezTo>
                      <a:pt x="-6692" y="166750"/>
                      <a:pt x="-6311" y="175408"/>
                      <a:pt x="-63" y="184353"/>
                    </a:cubicBezTo>
                    <a:cubicBezTo>
                      <a:pt x="489" y="185142"/>
                      <a:pt x="1109" y="186247"/>
                      <a:pt x="976" y="187096"/>
                    </a:cubicBezTo>
                    <a:cubicBezTo>
                      <a:pt x="-958" y="200106"/>
                      <a:pt x="7186" y="209574"/>
                      <a:pt x="12748" y="219776"/>
                    </a:cubicBezTo>
                    <a:cubicBezTo>
                      <a:pt x="21721" y="236235"/>
                      <a:pt x="28312" y="253894"/>
                      <a:pt x="38751" y="269658"/>
                    </a:cubicBezTo>
                    <a:cubicBezTo>
                      <a:pt x="41952" y="274488"/>
                      <a:pt x="44428" y="279869"/>
                      <a:pt x="47876" y="284736"/>
                    </a:cubicBezTo>
                    <a:cubicBezTo>
                      <a:pt x="51810" y="290318"/>
                      <a:pt x="55840" y="296519"/>
                      <a:pt x="57325" y="303014"/>
                    </a:cubicBezTo>
                    <a:cubicBezTo>
                      <a:pt x="61878" y="322931"/>
                      <a:pt x="73813" y="338743"/>
                      <a:pt x="84500" y="355307"/>
                    </a:cubicBezTo>
                    <a:cubicBezTo>
                      <a:pt x="86053" y="357717"/>
                      <a:pt x="88225" y="360622"/>
                      <a:pt x="90701" y="361393"/>
                    </a:cubicBezTo>
                    <a:cubicBezTo>
                      <a:pt x="99035" y="363974"/>
                      <a:pt x="103217" y="371043"/>
                      <a:pt x="107894" y="377081"/>
                    </a:cubicBezTo>
                    <a:cubicBezTo>
                      <a:pt x="113284" y="384044"/>
                      <a:pt x="116190" y="392987"/>
                      <a:pt x="121771" y="399751"/>
                    </a:cubicBezTo>
                    <a:cubicBezTo>
                      <a:pt x="127315" y="406466"/>
                      <a:pt x="135078" y="411133"/>
                      <a:pt x="140345" y="418524"/>
                    </a:cubicBezTo>
                    <a:cubicBezTo>
                      <a:pt x="145898" y="426325"/>
                      <a:pt x="149061" y="436527"/>
                      <a:pt x="159557" y="439985"/>
                    </a:cubicBezTo>
                    <a:cubicBezTo>
                      <a:pt x="166739" y="448147"/>
                      <a:pt x="173778" y="456443"/>
                      <a:pt x="181150" y="464435"/>
                    </a:cubicBezTo>
                    <a:cubicBezTo>
                      <a:pt x="187818" y="471664"/>
                      <a:pt x="194733" y="478684"/>
                      <a:pt x="201763" y="485581"/>
                    </a:cubicBezTo>
                    <a:cubicBezTo>
                      <a:pt x="208830" y="492514"/>
                      <a:pt x="215640" y="499858"/>
                      <a:pt x="223470" y="505840"/>
                    </a:cubicBezTo>
                    <a:cubicBezTo>
                      <a:pt x="255683" y="530500"/>
                      <a:pt x="286012" y="557542"/>
                      <a:pt x="319158" y="581040"/>
                    </a:cubicBezTo>
                    <a:cubicBezTo>
                      <a:pt x="337827" y="594270"/>
                      <a:pt x="358344" y="603966"/>
                      <a:pt x="378394" y="614578"/>
                    </a:cubicBezTo>
                    <a:cubicBezTo>
                      <a:pt x="387995" y="619654"/>
                      <a:pt x="398092" y="623798"/>
                      <a:pt x="407998" y="628274"/>
                    </a:cubicBezTo>
                    <a:cubicBezTo>
                      <a:pt x="423323" y="635189"/>
                      <a:pt x="438935" y="640733"/>
                      <a:pt x="455490" y="644686"/>
                    </a:cubicBezTo>
                    <a:cubicBezTo>
                      <a:pt x="477692" y="649991"/>
                      <a:pt x="499705" y="655526"/>
                      <a:pt x="522565" y="657306"/>
                    </a:cubicBezTo>
                    <a:cubicBezTo>
                      <a:pt x="573618" y="661298"/>
                      <a:pt x="570761" y="665355"/>
                      <a:pt x="568666" y="614816"/>
                    </a:cubicBezTo>
                    <a:cubicBezTo>
                      <a:pt x="567141" y="577087"/>
                      <a:pt x="557521" y="540454"/>
                      <a:pt x="544091" y="505069"/>
                    </a:cubicBezTo>
                    <a:cubicBezTo>
                      <a:pt x="527898" y="462558"/>
                      <a:pt x="513906" y="419191"/>
                      <a:pt x="493895" y="378205"/>
                    </a:cubicBezTo>
                    <a:cubicBezTo>
                      <a:pt x="493457" y="377320"/>
                      <a:pt x="493113" y="376376"/>
                      <a:pt x="492856" y="375424"/>
                    </a:cubicBezTo>
                    <a:cubicBezTo>
                      <a:pt x="483274" y="340362"/>
                      <a:pt x="462310" y="311292"/>
                      <a:pt x="443288" y="281203"/>
                    </a:cubicBezTo>
                    <a:cubicBezTo>
                      <a:pt x="434296" y="266982"/>
                      <a:pt x="425315" y="252751"/>
                      <a:pt x="416246" y="238588"/>
                    </a:cubicBezTo>
                    <a:cubicBezTo>
                      <a:pt x="413580" y="234444"/>
                      <a:pt x="410713" y="230415"/>
                      <a:pt x="407750" y="226463"/>
                    </a:cubicBezTo>
                    <a:cubicBezTo>
                      <a:pt x="401235" y="217766"/>
                      <a:pt x="394006" y="209536"/>
                      <a:pt x="388157" y="200411"/>
                    </a:cubicBezTo>
                    <a:cubicBezTo>
                      <a:pt x="378442" y="185267"/>
                      <a:pt x="366602" y="172208"/>
                      <a:pt x="353420" y="160064"/>
                    </a:cubicBezTo>
                    <a:cubicBezTo>
                      <a:pt x="333675" y="141890"/>
                      <a:pt x="332703" y="140451"/>
                      <a:pt x="309090" y="146500"/>
                    </a:cubicBezTo>
                    <a:cubicBezTo>
                      <a:pt x="292641" y="150719"/>
                      <a:pt x="275876" y="151957"/>
                      <a:pt x="259293" y="154501"/>
                    </a:cubicBezTo>
                    <a:cubicBezTo>
                      <a:pt x="236700" y="157978"/>
                      <a:pt x="214974" y="163769"/>
                      <a:pt x="193733" y="171922"/>
                    </a:cubicBezTo>
                    <a:cubicBezTo>
                      <a:pt x="185427" y="175103"/>
                      <a:pt x="177093" y="178256"/>
                      <a:pt x="168596" y="180894"/>
                    </a:cubicBezTo>
                    <a:cubicBezTo>
                      <a:pt x="165986" y="181714"/>
                      <a:pt x="162739" y="181190"/>
                      <a:pt x="159986" y="180476"/>
                    </a:cubicBezTo>
                    <a:cubicBezTo>
                      <a:pt x="158710" y="180142"/>
                      <a:pt x="157728" y="177980"/>
                      <a:pt x="157024" y="176456"/>
                    </a:cubicBezTo>
                    <a:cubicBezTo>
                      <a:pt x="156699" y="175770"/>
                      <a:pt x="157081" y="174075"/>
                      <a:pt x="157662" y="173751"/>
                    </a:cubicBezTo>
                    <a:cubicBezTo>
                      <a:pt x="175778" y="163493"/>
                      <a:pt x="195324" y="156892"/>
                      <a:pt x="215421" y="151863"/>
                    </a:cubicBezTo>
                    <a:cubicBezTo>
                      <a:pt x="224032" y="149710"/>
                      <a:pt x="232699" y="147729"/>
                      <a:pt x="241453" y="146328"/>
                    </a:cubicBezTo>
                    <a:cubicBezTo>
                      <a:pt x="247235" y="145395"/>
                      <a:pt x="253198" y="145462"/>
                      <a:pt x="259084" y="145395"/>
                    </a:cubicBezTo>
                    <a:cubicBezTo>
                      <a:pt x="276353" y="145204"/>
                      <a:pt x="291612" y="138194"/>
                      <a:pt x="306947" y="131451"/>
                    </a:cubicBezTo>
                    <a:cubicBezTo>
                      <a:pt x="309814" y="130193"/>
                      <a:pt x="310966" y="123202"/>
                      <a:pt x="308910" y="120801"/>
                    </a:cubicBezTo>
                    <a:cubicBezTo>
                      <a:pt x="308281" y="120059"/>
                      <a:pt x="307890" y="119058"/>
                      <a:pt x="307156" y="118449"/>
                    </a:cubicBezTo>
                    <a:cubicBezTo>
                      <a:pt x="284316" y="99675"/>
                      <a:pt x="262341" y="79920"/>
                      <a:pt x="236215" y="65280"/>
                    </a:cubicBezTo>
                    <a:cubicBezTo>
                      <a:pt x="217259" y="54650"/>
                      <a:pt x="200125" y="40839"/>
                      <a:pt x="181464" y="29619"/>
                    </a:cubicBezTo>
                    <a:cubicBezTo>
                      <a:pt x="149746" y="10540"/>
                      <a:pt x="115685" y="-2252"/>
                      <a:pt x="78367" y="-5186"/>
                    </a:cubicBezTo>
                    <a:cubicBezTo>
                      <a:pt x="69498" y="-5881"/>
                      <a:pt x="60735" y="-7729"/>
                      <a:pt x="51877" y="-8491"/>
                    </a:cubicBezTo>
                    <a:cubicBezTo>
                      <a:pt x="47020" y="-8901"/>
                      <a:pt x="42038" y="-8290"/>
                      <a:pt x="37142" y="-7852"/>
                    </a:cubicBezTo>
                    <a:cubicBezTo>
                      <a:pt x="33979" y="-7576"/>
                      <a:pt x="29836" y="-1842"/>
                      <a:pt x="30627" y="910"/>
                    </a:cubicBezTo>
                    <a:cubicBezTo>
                      <a:pt x="32551" y="7521"/>
                      <a:pt x="33446" y="14770"/>
                      <a:pt x="36818" y="20560"/>
                    </a:cubicBezTo>
                    <a:cubicBezTo>
                      <a:pt x="46705" y="37563"/>
                      <a:pt x="52744" y="56898"/>
                      <a:pt x="66812" y="71386"/>
                    </a:cubicBezTo>
                    <a:cubicBezTo>
                      <a:pt x="71223" y="75930"/>
                      <a:pt x="73194" y="81016"/>
                      <a:pt x="72966" y="87398"/>
                    </a:cubicBezTo>
                    <a:cubicBezTo>
                      <a:pt x="72756" y="93446"/>
                      <a:pt x="75223" y="98379"/>
                      <a:pt x="79071" y="103485"/>
                    </a:cubicBezTo>
                    <a:cubicBezTo>
                      <a:pt x="83700" y="109619"/>
                      <a:pt x="85414" y="117878"/>
                      <a:pt x="89663" y="124382"/>
                    </a:cubicBezTo>
                    <a:cubicBezTo>
                      <a:pt x="93996" y="131022"/>
                      <a:pt x="97893" y="137517"/>
                      <a:pt x="100598" y="145119"/>
                    </a:cubicBezTo>
                    <a:cubicBezTo>
                      <a:pt x="105284" y="158311"/>
                      <a:pt x="113342" y="169417"/>
                      <a:pt x="124238" y="178666"/>
                    </a:cubicBezTo>
                    <a:cubicBezTo>
                      <a:pt x="132468" y="185647"/>
                      <a:pt x="139565" y="193953"/>
                      <a:pt x="144279" y="203945"/>
                    </a:cubicBezTo>
                    <a:cubicBezTo>
                      <a:pt x="149870" y="215794"/>
                      <a:pt x="159882" y="224224"/>
                      <a:pt x="167796" y="234272"/>
                    </a:cubicBezTo>
                    <a:cubicBezTo>
                      <a:pt x="173902" y="242036"/>
                      <a:pt x="184103" y="245102"/>
                      <a:pt x="188970" y="254627"/>
                    </a:cubicBezTo>
                    <a:cubicBezTo>
                      <a:pt x="192914" y="262333"/>
                      <a:pt x="198934" y="269087"/>
                      <a:pt x="204620" y="275755"/>
                    </a:cubicBezTo>
                    <a:cubicBezTo>
                      <a:pt x="207745" y="279421"/>
                      <a:pt x="211944" y="282269"/>
                      <a:pt x="215936" y="285089"/>
                    </a:cubicBezTo>
                    <a:cubicBezTo>
                      <a:pt x="218546" y="286918"/>
                      <a:pt x="222718" y="286832"/>
                      <a:pt x="223994" y="284451"/>
                    </a:cubicBezTo>
                    <a:cubicBezTo>
                      <a:pt x="231452" y="270554"/>
                      <a:pt x="244825" y="265801"/>
                      <a:pt x="258475" y="264629"/>
                    </a:cubicBezTo>
                    <a:cubicBezTo>
                      <a:pt x="276276" y="263096"/>
                      <a:pt x="293374" y="258161"/>
                      <a:pt x="310977" y="256332"/>
                    </a:cubicBezTo>
                    <a:cubicBezTo>
                      <a:pt x="326702" y="254694"/>
                      <a:pt x="342551" y="254189"/>
                      <a:pt x="358353" y="253342"/>
                    </a:cubicBezTo>
                    <a:cubicBezTo>
                      <a:pt x="361287" y="253180"/>
                      <a:pt x="364335" y="253428"/>
                      <a:pt x="367212" y="254056"/>
                    </a:cubicBezTo>
                    <a:cubicBezTo>
                      <a:pt x="369974" y="254666"/>
                      <a:pt x="372975" y="255238"/>
                      <a:pt x="374013" y="258828"/>
                    </a:cubicBezTo>
                    <a:cubicBezTo>
                      <a:pt x="374718" y="261286"/>
                      <a:pt x="373213" y="263962"/>
                      <a:pt x="369545" y="264725"/>
                    </a:cubicBezTo>
                    <a:cubicBezTo>
                      <a:pt x="362801" y="266124"/>
                      <a:pt x="355953" y="268411"/>
                      <a:pt x="349210" y="268229"/>
                    </a:cubicBezTo>
                    <a:cubicBezTo>
                      <a:pt x="324273" y="267562"/>
                      <a:pt x="300241" y="275182"/>
                      <a:pt x="275448" y="275564"/>
                    </a:cubicBezTo>
                    <a:cubicBezTo>
                      <a:pt x="271628" y="275621"/>
                      <a:pt x="267733" y="277249"/>
                      <a:pt x="264066" y="278650"/>
                    </a:cubicBezTo>
                    <a:cubicBezTo>
                      <a:pt x="258531" y="280764"/>
                      <a:pt x="253216" y="283460"/>
                      <a:pt x="247712" y="285660"/>
                    </a:cubicBezTo>
                    <a:cubicBezTo>
                      <a:pt x="243215" y="287461"/>
                      <a:pt x="237748" y="286394"/>
                      <a:pt x="233871" y="290366"/>
                    </a:cubicBezTo>
                  </a:path>
                </a:pathLst>
              </a:custGeom>
              <a:solidFill>
                <a:srgbClr val="66A74C"/>
              </a:solidFill>
              <a:ln w="953"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15498BFC-D76C-65FC-5723-46B755F8CA0A}"/>
                  </a:ext>
                </a:extLst>
              </p:cNvPr>
              <p:cNvSpPr/>
              <p:nvPr/>
            </p:nvSpPr>
            <p:spPr>
              <a:xfrm flipV="1">
                <a:off x="9000801" y="1548003"/>
                <a:ext cx="578358" cy="668104"/>
              </a:xfrm>
              <a:custGeom>
                <a:avLst/>
                <a:gdLst>
                  <a:gd name="connsiteX0" fmla="*/ 233871 w 578358"/>
                  <a:gd name="connsiteY0" fmla="*/ 290366 h 668104"/>
                  <a:gd name="connsiteX1" fmla="*/ 238367 w 578358"/>
                  <a:gd name="connsiteY1" fmla="*/ 311673 h 668104"/>
                  <a:gd name="connsiteX2" fmla="*/ 266856 w 578358"/>
                  <a:gd name="connsiteY2" fmla="*/ 337724 h 668104"/>
                  <a:gd name="connsiteX3" fmla="*/ 289602 w 578358"/>
                  <a:gd name="connsiteY3" fmla="*/ 360774 h 668104"/>
                  <a:gd name="connsiteX4" fmla="*/ 310176 w 578358"/>
                  <a:gd name="connsiteY4" fmla="*/ 381977 h 668104"/>
                  <a:gd name="connsiteX5" fmla="*/ 372584 w 578358"/>
                  <a:gd name="connsiteY5" fmla="*/ 449452 h 668104"/>
                  <a:gd name="connsiteX6" fmla="*/ 386204 w 578358"/>
                  <a:gd name="connsiteY6" fmla="*/ 452062 h 668104"/>
                  <a:gd name="connsiteX7" fmla="*/ 414656 w 578358"/>
                  <a:gd name="connsiteY7" fmla="*/ 446661 h 668104"/>
                  <a:gd name="connsiteX8" fmla="*/ 470824 w 578358"/>
                  <a:gd name="connsiteY8" fmla="*/ 451242 h 668104"/>
                  <a:gd name="connsiteX9" fmla="*/ 494123 w 578358"/>
                  <a:gd name="connsiteY9" fmla="*/ 453910 h 668104"/>
                  <a:gd name="connsiteX10" fmla="*/ 495656 w 578358"/>
                  <a:gd name="connsiteY10" fmla="*/ 456157 h 668104"/>
                  <a:gd name="connsiteX11" fmla="*/ 493618 w 578358"/>
                  <a:gd name="connsiteY11" fmla="*/ 460682 h 668104"/>
                  <a:gd name="connsiteX12" fmla="*/ 488227 w 578358"/>
                  <a:gd name="connsiteY12" fmla="*/ 462778 h 668104"/>
                  <a:gd name="connsiteX13" fmla="*/ 464586 w 578358"/>
                  <a:gd name="connsiteY13" fmla="*/ 461968 h 668104"/>
                  <a:gd name="connsiteX14" fmla="*/ 402397 w 578358"/>
                  <a:gd name="connsiteY14" fmla="*/ 458186 h 668104"/>
                  <a:gd name="connsiteX15" fmla="*/ 397682 w 578358"/>
                  <a:gd name="connsiteY15" fmla="*/ 461006 h 668104"/>
                  <a:gd name="connsiteX16" fmla="*/ 397396 w 578358"/>
                  <a:gd name="connsiteY16" fmla="*/ 469207 h 668104"/>
                  <a:gd name="connsiteX17" fmla="*/ 415275 w 578358"/>
                  <a:gd name="connsiteY17" fmla="*/ 488933 h 668104"/>
                  <a:gd name="connsiteX18" fmla="*/ 472329 w 578358"/>
                  <a:gd name="connsiteY18" fmla="*/ 536282 h 668104"/>
                  <a:gd name="connsiteX19" fmla="*/ 471958 w 578358"/>
                  <a:gd name="connsiteY19" fmla="*/ 543369 h 668104"/>
                  <a:gd name="connsiteX20" fmla="*/ 452261 w 578358"/>
                  <a:gd name="connsiteY20" fmla="*/ 545216 h 668104"/>
                  <a:gd name="connsiteX21" fmla="*/ 415256 w 578358"/>
                  <a:gd name="connsiteY21" fmla="*/ 516146 h 668104"/>
                  <a:gd name="connsiteX22" fmla="*/ 404921 w 578358"/>
                  <a:gd name="connsiteY22" fmla="*/ 505526 h 668104"/>
                  <a:gd name="connsiteX23" fmla="*/ 381662 w 578358"/>
                  <a:gd name="connsiteY23" fmla="*/ 487457 h 668104"/>
                  <a:gd name="connsiteX24" fmla="*/ 363097 w 578358"/>
                  <a:gd name="connsiteY24" fmla="*/ 464454 h 668104"/>
                  <a:gd name="connsiteX25" fmla="*/ 352048 w 578358"/>
                  <a:gd name="connsiteY25" fmla="*/ 454700 h 668104"/>
                  <a:gd name="connsiteX26" fmla="*/ 337322 w 578358"/>
                  <a:gd name="connsiteY26" fmla="*/ 459758 h 668104"/>
                  <a:gd name="connsiteX27" fmla="*/ 333588 w 578358"/>
                  <a:gd name="connsiteY27" fmla="*/ 491724 h 668104"/>
                  <a:gd name="connsiteX28" fmla="*/ 337247 w 578358"/>
                  <a:gd name="connsiteY28" fmla="*/ 527176 h 668104"/>
                  <a:gd name="connsiteX29" fmla="*/ 321911 w 578358"/>
                  <a:gd name="connsiteY29" fmla="*/ 544273 h 668104"/>
                  <a:gd name="connsiteX30" fmla="*/ 318939 w 578358"/>
                  <a:gd name="connsiteY30" fmla="*/ 544169 h 668104"/>
                  <a:gd name="connsiteX31" fmla="*/ 310195 w 578358"/>
                  <a:gd name="connsiteY31" fmla="*/ 537606 h 668104"/>
                  <a:gd name="connsiteX32" fmla="*/ 309099 w 578358"/>
                  <a:gd name="connsiteY32" fmla="*/ 511079 h 668104"/>
                  <a:gd name="connsiteX33" fmla="*/ 309824 w 578358"/>
                  <a:gd name="connsiteY33" fmla="*/ 496401 h 668104"/>
                  <a:gd name="connsiteX34" fmla="*/ 318406 w 578358"/>
                  <a:gd name="connsiteY34" fmla="*/ 456224 h 668104"/>
                  <a:gd name="connsiteX35" fmla="*/ 328921 w 578358"/>
                  <a:gd name="connsiteY35" fmla="*/ 446632 h 668104"/>
                  <a:gd name="connsiteX36" fmla="*/ 330483 w 578358"/>
                  <a:gd name="connsiteY36" fmla="*/ 431574 h 668104"/>
                  <a:gd name="connsiteX37" fmla="*/ 321044 w 578358"/>
                  <a:gd name="connsiteY37" fmla="*/ 424411 h 668104"/>
                  <a:gd name="connsiteX38" fmla="*/ 306214 w 578358"/>
                  <a:gd name="connsiteY38" fmla="*/ 410028 h 668104"/>
                  <a:gd name="connsiteX39" fmla="*/ 278210 w 578358"/>
                  <a:gd name="connsiteY39" fmla="*/ 379901 h 668104"/>
                  <a:gd name="connsiteX40" fmla="*/ 254254 w 578358"/>
                  <a:gd name="connsiteY40" fmla="*/ 385139 h 668104"/>
                  <a:gd name="connsiteX41" fmla="*/ 246578 w 578358"/>
                  <a:gd name="connsiteY41" fmla="*/ 404246 h 668104"/>
                  <a:gd name="connsiteX42" fmla="*/ 230423 w 578358"/>
                  <a:gd name="connsiteY42" fmla="*/ 435469 h 668104"/>
                  <a:gd name="connsiteX43" fmla="*/ 221631 w 578358"/>
                  <a:gd name="connsiteY43" fmla="*/ 442517 h 668104"/>
                  <a:gd name="connsiteX44" fmla="*/ 213021 w 578358"/>
                  <a:gd name="connsiteY44" fmla="*/ 444813 h 668104"/>
                  <a:gd name="connsiteX45" fmla="*/ 205115 w 578358"/>
                  <a:gd name="connsiteY45" fmla="*/ 442242 h 668104"/>
                  <a:gd name="connsiteX46" fmla="*/ 204686 w 578358"/>
                  <a:gd name="connsiteY46" fmla="*/ 436593 h 668104"/>
                  <a:gd name="connsiteX47" fmla="*/ 216212 w 578358"/>
                  <a:gd name="connsiteY47" fmla="*/ 412524 h 668104"/>
                  <a:gd name="connsiteX48" fmla="*/ 246549 w 578358"/>
                  <a:gd name="connsiteY48" fmla="*/ 354764 h 668104"/>
                  <a:gd name="connsiteX49" fmla="*/ 245749 w 578358"/>
                  <a:gd name="connsiteY49" fmla="*/ 343562 h 668104"/>
                  <a:gd name="connsiteX50" fmla="*/ 212440 w 578358"/>
                  <a:gd name="connsiteY50" fmla="*/ 305986 h 668104"/>
                  <a:gd name="connsiteX51" fmla="*/ 179283 w 578358"/>
                  <a:gd name="connsiteY51" fmla="*/ 272001 h 668104"/>
                  <a:gd name="connsiteX52" fmla="*/ 169863 w 578358"/>
                  <a:gd name="connsiteY52" fmla="*/ 264914 h 668104"/>
                  <a:gd name="connsiteX53" fmla="*/ 162463 w 578358"/>
                  <a:gd name="connsiteY53" fmla="*/ 268077 h 668104"/>
                  <a:gd name="connsiteX54" fmla="*/ 159424 w 578358"/>
                  <a:gd name="connsiteY54" fmla="*/ 284974 h 668104"/>
                  <a:gd name="connsiteX55" fmla="*/ 154966 w 578358"/>
                  <a:gd name="connsiteY55" fmla="*/ 298776 h 668104"/>
                  <a:gd name="connsiteX56" fmla="*/ 139803 w 578358"/>
                  <a:gd name="connsiteY56" fmla="*/ 310245 h 668104"/>
                  <a:gd name="connsiteX57" fmla="*/ 135611 w 578358"/>
                  <a:gd name="connsiteY57" fmla="*/ 307139 h 668104"/>
                  <a:gd name="connsiteX58" fmla="*/ 138260 w 578358"/>
                  <a:gd name="connsiteY58" fmla="*/ 289908 h 668104"/>
                  <a:gd name="connsiteX59" fmla="*/ 143364 w 578358"/>
                  <a:gd name="connsiteY59" fmla="*/ 267001 h 668104"/>
                  <a:gd name="connsiteX60" fmla="*/ 147070 w 578358"/>
                  <a:gd name="connsiteY60" fmla="*/ 246798 h 668104"/>
                  <a:gd name="connsiteX61" fmla="*/ 138716 w 578358"/>
                  <a:gd name="connsiteY61" fmla="*/ 225158 h 668104"/>
                  <a:gd name="connsiteX62" fmla="*/ 103455 w 578358"/>
                  <a:gd name="connsiteY62" fmla="*/ 177742 h 668104"/>
                  <a:gd name="connsiteX63" fmla="*/ 95550 w 578358"/>
                  <a:gd name="connsiteY63" fmla="*/ 161969 h 668104"/>
                  <a:gd name="connsiteX64" fmla="*/ 86834 w 578358"/>
                  <a:gd name="connsiteY64" fmla="*/ 146824 h 668104"/>
                  <a:gd name="connsiteX65" fmla="*/ 76347 w 578358"/>
                  <a:gd name="connsiteY65" fmla="*/ 119754 h 668104"/>
                  <a:gd name="connsiteX66" fmla="*/ 62183 w 578358"/>
                  <a:gd name="connsiteY66" fmla="*/ 101075 h 668104"/>
                  <a:gd name="connsiteX67" fmla="*/ 36284 w 578358"/>
                  <a:gd name="connsiteY67" fmla="*/ 58146 h 668104"/>
                  <a:gd name="connsiteX68" fmla="*/ 19121 w 578358"/>
                  <a:gd name="connsiteY68" fmla="*/ 30599 h 668104"/>
                  <a:gd name="connsiteX69" fmla="*/ 8367 w 578358"/>
                  <a:gd name="connsiteY69" fmla="*/ 22646 h 668104"/>
                  <a:gd name="connsiteX70" fmla="*/ 2052 w 578358"/>
                  <a:gd name="connsiteY70" fmla="*/ 35448 h 668104"/>
                  <a:gd name="connsiteX71" fmla="*/ 1671 w 578358"/>
                  <a:gd name="connsiteY71" fmla="*/ 50174 h 668104"/>
                  <a:gd name="connsiteX72" fmla="*/ 1204 w 578358"/>
                  <a:gd name="connsiteY72" fmla="*/ 82130 h 668104"/>
                  <a:gd name="connsiteX73" fmla="*/ -758 w 578358"/>
                  <a:gd name="connsiteY73" fmla="*/ 118020 h 668104"/>
                  <a:gd name="connsiteX74" fmla="*/ -8778 w 578358"/>
                  <a:gd name="connsiteY74" fmla="*/ 128545 h 668104"/>
                  <a:gd name="connsiteX75" fmla="*/ -7235 w 578358"/>
                  <a:gd name="connsiteY75" fmla="*/ 132269 h 668104"/>
                  <a:gd name="connsiteX76" fmla="*/ -1663 w 578358"/>
                  <a:gd name="connsiteY76" fmla="*/ 156596 h 668104"/>
                  <a:gd name="connsiteX77" fmla="*/ -63 w 578358"/>
                  <a:gd name="connsiteY77" fmla="*/ 184353 h 668104"/>
                  <a:gd name="connsiteX78" fmla="*/ 976 w 578358"/>
                  <a:gd name="connsiteY78" fmla="*/ 187096 h 668104"/>
                  <a:gd name="connsiteX79" fmla="*/ 12748 w 578358"/>
                  <a:gd name="connsiteY79" fmla="*/ 219776 h 668104"/>
                  <a:gd name="connsiteX80" fmla="*/ 38751 w 578358"/>
                  <a:gd name="connsiteY80" fmla="*/ 269658 h 668104"/>
                  <a:gd name="connsiteX81" fmla="*/ 47876 w 578358"/>
                  <a:gd name="connsiteY81" fmla="*/ 284736 h 668104"/>
                  <a:gd name="connsiteX82" fmla="*/ 57325 w 578358"/>
                  <a:gd name="connsiteY82" fmla="*/ 303014 h 668104"/>
                  <a:gd name="connsiteX83" fmla="*/ 84500 w 578358"/>
                  <a:gd name="connsiteY83" fmla="*/ 355307 h 668104"/>
                  <a:gd name="connsiteX84" fmla="*/ 90701 w 578358"/>
                  <a:gd name="connsiteY84" fmla="*/ 361393 h 668104"/>
                  <a:gd name="connsiteX85" fmla="*/ 107894 w 578358"/>
                  <a:gd name="connsiteY85" fmla="*/ 377081 h 668104"/>
                  <a:gd name="connsiteX86" fmla="*/ 121771 w 578358"/>
                  <a:gd name="connsiteY86" fmla="*/ 399751 h 668104"/>
                  <a:gd name="connsiteX87" fmla="*/ 140345 w 578358"/>
                  <a:gd name="connsiteY87" fmla="*/ 418524 h 668104"/>
                  <a:gd name="connsiteX88" fmla="*/ 159557 w 578358"/>
                  <a:gd name="connsiteY88" fmla="*/ 439985 h 668104"/>
                  <a:gd name="connsiteX89" fmla="*/ 181150 w 578358"/>
                  <a:gd name="connsiteY89" fmla="*/ 464435 h 668104"/>
                  <a:gd name="connsiteX90" fmla="*/ 201763 w 578358"/>
                  <a:gd name="connsiteY90" fmla="*/ 485581 h 668104"/>
                  <a:gd name="connsiteX91" fmla="*/ 223470 w 578358"/>
                  <a:gd name="connsiteY91" fmla="*/ 505840 h 668104"/>
                  <a:gd name="connsiteX92" fmla="*/ 319158 w 578358"/>
                  <a:gd name="connsiteY92" fmla="*/ 581040 h 668104"/>
                  <a:gd name="connsiteX93" fmla="*/ 378394 w 578358"/>
                  <a:gd name="connsiteY93" fmla="*/ 614578 h 668104"/>
                  <a:gd name="connsiteX94" fmla="*/ 407998 w 578358"/>
                  <a:gd name="connsiteY94" fmla="*/ 628274 h 668104"/>
                  <a:gd name="connsiteX95" fmla="*/ 455490 w 578358"/>
                  <a:gd name="connsiteY95" fmla="*/ 644686 h 668104"/>
                  <a:gd name="connsiteX96" fmla="*/ 522565 w 578358"/>
                  <a:gd name="connsiteY96" fmla="*/ 657306 h 668104"/>
                  <a:gd name="connsiteX97" fmla="*/ 568666 w 578358"/>
                  <a:gd name="connsiteY97" fmla="*/ 614816 h 668104"/>
                  <a:gd name="connsiteX98" fmla="*/ 544091 w 578358"/>
                  <a:gd name="connsiteY98" fmla="*/ 505069 h 668104"/>
                  <a:gd name="connsiteX99" fmla="*/ 493895 w 578358"/>
                  <a:gd name="connsiteY99" fmla="*/ 378205 h 668104"/>
                  <a:gd name="connsiteX100" fmla="*/ 492856 w 578358"/>
                  <a:gd name="connsiteY100" fmla="*/ 375424 h 668104"/>
                  <a:gd name="connsiteX101" fmla="*/ 443288 w 578358"/>
                  <a:gd name="connsiteY101" fmla="*/ 281203 h 668104"/>
                  <a:gd name="connsiteX102" fmla="*/ 416246 w 578358"/>
                  <a:gd name="connsiteY102" fmla="*/ 238588 h 668104"/>
                  <a:gd name="connsiteX103" fmla="*/ 407750 w 578358"/>
                  <a:gd name="connsiteY103" fmla="*/ 226463 h 668104"/>
                  <a:gd name="connsiteX104" fmla="*/ 388157 w 578358"/>
                  <a:gd name="connsiteY104" fmla="*/ 200411 h 668104"/>
                  <a:gd name="connsiteX105" fmla="*/ 353420 w 578358"/>
                  <a:gd name="connsiteY105" fmla="*/ 160064 h 668104"/>
                  <a:gd name="connsiteX106" fmla="*/ 309090 w 578358"/>
                  <a:gd name="connsiteY106" fmla="*/ 146500 h 668104"/>
                  <a:gd name="connsiteX107" fmla="*/ 259293 w 578358"/>
                  <a:gd name="connsiteY107" fmla="*/ 154501 h 668104"/>
                  <a:gd name="connsiteX108" fmla="*/ 193733 w 578358"/>
                  <a:gd name="connsiteY108" fmla="*/ 171922 h 668104"/>
                  <a:gd name="connsiteX109" fmla="*/ 168596 w 578358"/>
                  <a:gd name="connsiteY109" fmla="*/ 180894 h 668104"/>
                  <a:gd name="connsiteX110" fmla="*/ 159986 w 578358"/>
                  <a:gd name="connsiteY110" fmla="*/ 180476 h 668104"/>
                  <a:gd name="connsiteX111" fmla="*/ 157024 w 578358"/>
                  <a:gd name="connsiteY111" fmla="*/ 176456 h 668104"/>
                  <a:gd name="connsiteX112" fmla="*/ 157662 w 578358"/>
                  <a:gd name="connsiteY112" fmla="*/ 173751 h 668104"/>
                  <a:gd name="connsiteX113" fmla="*/ 215421 w 578358"/>
                  <a:gd name="connsiteY113" fmla="*/ 151863 h 668104"/>
                  <a:gd name="connsiteX114" fmla="*/ 241453 w 578358"/>
                  <a:gd name="connsiteY114" fmla="*/ 146328 h 668104"/>
                  <a:gd name="connsiteX115" fmla="*/ 259084 w 578358"/>
                  <a:gd name="connsiteY115" fmla="*/ 145395 h 668104"/>
                  <a:gd name="connsiteX116" fmla="*/ 306947 w 578358"/>
                  <a:gd name="connsiteY116" fmla="*/ 131451 h 668104"/>
                  <a:gd name="connsiteX117" fmla="*/ 308910 w 578358"/>
                  <a:gd name="connsiteY117" fmla="*/ 120801 h 668104"/>
                  <a:gd name="connsiteX118" fmla="*/ 307156 w 578358"/>
                  <a:gd name="connsiteY118" fmla="*/ 118449 h 668104"/>
                  <a:gd name="connsiteX119" fmla="*/ 236215 w 578358"/>
                  <a:gd name="connsiteY119" fmla="*/ 65280 h 668104"/>
                  <a:gd name="connsiteX120" fmla="*/ 181464 w 578358"/>
                  <a:gd name="connsiteY120" fmla="*/ 29619 h 668104"/>
                  <a:gd name="connsiteX121" fmla="*/ 78367 w 578358"/>
                  <a:gd name="connsiteY121" fmla="*/ -5186 h 668104"/>
                  <a:gd name="connsiteX122" fmla="*/ 51877 w 578358"/>
                  <a:gd name="connsiteY122" fmla="*/ -8491 h 668104"/>
                  <a:gd name="connsiteX123" fmla="*/ 37142 w 578358"/>
                  <a:gd name="connsiteY123" fmla="*/ -7852 h 668104"/>
                  <a:gd name="connsiteX124" fmla="*/ 30627 w 578358"/>
                  <a:gd name="connsiteY124" fmla="*/ 910 h 668104"/>
                  <a:gd name="connsiteX125" fmla="*/ 36818 w 578358"/>
                  <a:gd name="connsiteY125" fmla="*/ 20560 h 668104"/>
                  <a:gd name="connsiteX126" fmla="*/ 66812 w 578358"/>
                  <a:gd name="connsiteY126" fmla="*/ 71386 h 668104"/>
                  <a:gd name="connsiteX127" fmla="*/ 72966 w 578358"/>
                  <a:gd name="connsiteY127" fmla="*/ 87398 h 668104"/>
                  <a:gd name="connsiteX128" fmla="*/ 79071 w 578358"/>
                  <a:gd name="connsiteY128" fmla="*/ 103485 h 668104"/>
                  <a:gd name="connsiteX129" fmla="*/ 89663 w 578358"/>
                  <a:gd name="connsiteY129" fmla="*/ 124382 h 668104"/>
                  <a:gd name="connsiteX130" fmla="*/ 100598 w 578358"/>
                  <a:gd name="connsiteY130" fmla="*/ 145119 h 668104"/>
                  <a:gd name="connsiteX131" fmla="*/ 124238 w 578358"/>
                  <a:gd name="connsiteY131" fmla="*/ 178666 h 668104"/>
                  <a:gd name="connsiteX132" fmla="*/ 144279 w 578358"/>
                  <a:gd name="connsiteY132" fmla="*/ 203945 h 668104"/>
                  <a:gd name="connsiteX133" fmla="*/ 167796 w 578358"/>
                  <a:gd name="connsiteY133" fmla="*/ 234272 h 668104"/>
                  <a:gd name="connsiteX134" fmla="*/ 188970 w 578358"/>
                  <a:gd name="connsiteY134" fmla="*/ 254627 h 668104"/>
                  <a:gd name="connsiteX135" fmla="*/ 204620 w 578358"/>
                  <a:gd name="connsiteY135" fmla="*/ 275755 h 668104"/>
                  <a:gd name="connsiteX136" fmla="*/ 215936 w 578358"/>
                  <a:gd name="connsiteY136" fmla="*/ 285089 h 668104"/>
                  <a:gd name="connsiteX137" fmla="*/ 223994 w 578358"/>
                  <a:gd name="connsiteY137" fmla="*/ 284451 h 668104"/>
                  <a:gd name="connsiteX138" fmla="*/ 258475 w 578358"/>
                  <a:gd name="connsiteY138" fmla="*/ 264629 h 668104"/>
                  <a:gd name="connsiteX139" fmla="*/ 310977 w 578358"/>
                  <a:gd name="connsiteY139" fmla="*/ 256332 h 668104"/>
                  <a:gd name="connsiteX140" fmla="*/ 358353 w 578358"/>
                  <a:gd name="connsiteY140" fmla="*/ 253342 h 668104"/>
                  <a:gd name="connsiteX141" fmla="*/ 367212 w 578358"/>
                  <a:gd name="connsiteY141" fmla="*/ 254056 h 668104"/>
                  <a:gd name="connsiteX142" fmla="*/ 374013 w 578358"/>
                  <a:gd name="connsiteY142" fmla="*/ 258828 h 668104"/>
                  <a:gd name="connsiteX143" fmla="*/ 369545 w 578358"/>
                  <a:gd name="connsiteY143" fmla="*/ 264725 h 668104"/>
                  <a:gd name="connsiteX144" fmla="*/ 349210 w 578358"/>
                  <a:gd name="connsiteY144" fmla="*/ 268229 h 668104"/>
                  <a:gd name="connsiteX145" fmla="*/ 275448 w 578358"/>
                  <a:gd name="connsiteY145" fmla="*/ 275564 h 668104"/>
                  <a:gd name="connsiteX146" fmla="*/ 264066 w 578358"/>
                  <a:gd name="connsiteY146" fmla="*/ 278650 h 668104"/>
                  <a:gd name="connsiteX147" fmla="*/ 247712 w 578358"/>
                  <a:gd name="connsiteY147" fmla="*/ 285660 h 668104"/>
                  <a:gd name="connsiteX148" fmla="*/ 233871 w 578358"/>
                  <a:gd name="connsiteY148" fmla="*/ 290366 h 6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78358" h="668104">
                    <a:moveTo>
                      <a:pt x="233871" y="290366"/>
                    </a:moveTo>
                    <a:cubicBezTo>
                      <a:pt x="230318" y="298481"/>
                      <a:pt x="231661" y="305606"/>
                      <a:pt x="238367" y="311673"/>
                    </a:cubicBezTo>
                    <a:cubicBezTo>
                      <a:pt x="247912" y="320312"/>
                      <a:pt x="257560" y="328837"/>
                      <a:pt x="266856" y="337724"/>
                    </a:cubicBezTo>
                    <a:cubicBezTo>
                      <a:pt x="274667" y="345182"/>
                      <a:pt x="282029" y="353087"/>
                      <a:pt x="289602" y="360774"/>
                    </a:cubicBezTo>
                    <a:cubicBezTo>
                      <a:pt x="296527" y="367804"/>
                      <a:pt x="304747" y="373948"/>
                      <a:pt x="310176" y="381977"/>
                    </a:cubicBezTo>
                    <a:cubicBezTo>
                      <a:pt x="327597" y="407694"/>
                      <a:pt x="352725" y="426106"/>
                      <a:pt x="372584" y="449452"/>
                    </a:cubicBezTo>
                    <a:cubicBezTo>
                      <a:pt x="375985" y="453443"/>
                      <a:pt x="382376" y="454929"/>
                      <a:pt x="386204" y="452062"/>
                    </a:cubicBezTo>
                    <a:cubicBezTo>
                      <a:pt x="395130" y="445375"/>
                      <a:pt x="404874" y="446480"/>
                      <a:pt x="414656" y="446661"/>
                    </a:cubicBezTo>
                    <a:cubicBezTo>
                      <a:pt x="433468" y="447005"/>
                      <a:pt x="452261" y="447194"/>
                      <a:pt x="470824" y="451242"/>
                    </a:cubicBezTo>
                    <a:cubicBezTo>
                      <a:pt x="478417" y="452900"/>
                      <a:pt x="486360" y="452958"/>
                      <a:pt x="494123" y="453910"/>
                    </a:cubicBezTo>
                    <a:cubicBezTo>
                      <a:pt x="494751" y="453986"/>
                      <a:pt x="495789" y="455510"/>
                      <a:pt x="495656" y="456157"/>
                    </a:cubicBezTo>
                    <a:cubicBezTo>
                      <a:pt x="495313" y="457768"/>
                      <a:pt x="494780" y="459720"/>
                      <a:pt x="493618" y="460682"/>
                    </a:cubicBezTo>
                    <a:cubicBezTo>
                      <a:pt x="492199" y="461863"/>
                      <a:pt x="490056" y="462778"/>
                      <a:pt x="488227" y="462778"/>
                    </a:cubicBezTo>
                    <a:cubicBezTo>
                      <a:pt x="480331" y="462778"/>
                      <a:pt x="472244" y="463425"/>
                      <a:pt x="464586" y="461968"/>
                    </a:cubicBezTo>
                    <a:cubicBezTo>
                      <a:pt x="443965" y="458044"/>
                      <a:pt x="423105" y="459682"/>
                      <a:pt x="402397" y="458186"/>
                    </a:cubicBezTo>
                    <a:cubicBezTo>
                      <a:pt x="400826" y="458072"/>
                      <a:pt x="398120" y="459653"/>
                      <a:pt x="397682" y="461006"/>
                    </a:cubicBezTo>
                    <a:cubicBezTo>
                      <a:pt x="396853" y="463577"/>
                      <a:pt x="396063" y="467511"/>
                      <a:pt x="397396" y="469207"/>
                    </a:cubicBezTo>
                    <a:cubicBezTo>
                      <a:pt x="402864" y="476198"/>
                      <a:pt x="408274" y="483713"/>
                      <a:pt x="415275" y="488933"/>
                    </a:cubicBezTo>
                    <a:cubicBezTo>
                      <a:pt x="435135" y="503744"/>
                      <a:pt x="451574" y="522614"/>
                      <a:pt x="472329" y="536282"/>
                    </a:cubicBezTo>
                    <a:cubicBezTo>
                      <a:pt x="474921" y="537987"/>
                      <a:pt x="474540" y="541864"/>
                      <a:pt x="471958" y="543369"/>
                    </a:cubicBezTo>
                    <a:cubicBezTo>
                      <a:pt x="465662" y="547045"/>
                      <a:pt x="459271" y="548703"/>
                      <a:pt x="452261" y="545216"/>
                    </a:cubicBezTo>
                    <a:cubicBezTo>
                      <a:pt x="437897" y="538092"/>
                      <a:pt x="426753" y="526900"/>
                      <a:pt x="415256" y="516146"/>
                    </a:cubicBezTo>
                    <a:cubicBezTo>
                      <a:pt x="411655" y="512774"/>
                      <a:pt x="408722" y="508621"/>
                      <a:pt x="404921" y="505526"/>
                    </a:cubicBezTo>
                    <a:cubicBezTo>
                      <a:pt x="397311" y="499316"/>
                      <a:pt x="388605" y="494286"/>
                      <a:pt x="381662" y="487457"/>
                    </a:cubicBezTo>
                    <a:cubicBezTo>
                      <a:pt x="374680" y="480599"/>
                      <a:pt x="369507" y="471950"/>
                      <a:pt x="363097" y="464454"/>
                    </a:cubicBezTo>
                    <a:cubicBezTo>
                      <a:pt x="359934" y="460749"/>
                      <a:pt x="355953" y="457672"/>
                      <a:pt x="352048" y="454700"/>
                    </a:cubicBezTo>
                    <a:cubicBezTo>
                      <a:pt x="347381" y="451166"/>
                      <a:pt x="339323" y="454024"/>
                      <a:pt x="337322" y="459758"/>
                    </a:cubicBezTo>
                    <a:cubicBezTo>
                      <a:pt x="333703" y="470121"/>
                      <a:pt x="332570" y="480837"/>
                      <a:pt x="333588" y="491724"/>
                    </a:cubicBezTo>
                    <a:cubicBezTo>
                      <a:pt x="334693" y="503554"/>
                      <a:pt x="336065" y="515356"/>
                      <a:pt x="337247" y="527176"/>
                    </a:cubicBezTo>
                    <a:cubicBezTo>
                      <a:pt x="338313" y="537806"/>
                      <a:pt x="333303" y="543369"/>
                      <a:pt x="321911" y="544273"/>
                    </a:cubicBezTo>
                    <a:cubicBezTo>
                      <a:pt x="320929" y="544360"/>
                      <a:pt x="319929" y="544207"/>
                      <a:pt x="318939" y="544169"/>
                    </a:cubicBezTo>
                    <a:cubicBezTo>
                      <a:pt x="315129" y="544035"/>
                      <a:pt x="310490" y="540750"/>
                      <a:pt x="310195" y="537606"/>
                    </a:cubicBezTo>
                    <a:cubicBezTo>
                      <a:pt x="309366" y="528795"/>
                      <a:pt x="307147" y="520109"/>
                      <a:pt x="309099" y="511079"/>
                    </a:cubicBezTo>
                    <a:cubicBezTo>
                      <a:pt x="310128" y="506345"/>
                      <a:pt x="310338" y="501230"/>
                      <a:pt x="309824" y="496401"/>
                    </a:cubicBezTo>
                    <a:cubicBezTo>
                      <a:pt x="308281" y="481989"/>
                      <a:pt x="313091" y="469102"/>
                      <a:pt x="318406" y="456224"/>
                    </a:cubicBezTo>
                    <a:cubicBezTo>
                      <a:pt x="320453" y="451271"/>
                      <a:pt x="324292" y="448947"/>
                      <a:pt x="328921" y="446632"/>
                    </a:cubicBezTo>
                    <a:cubicBezTo>
                      <a:pt x="334379" y="443899"/>
                      <a:pt x="334884" y="435250"/>
                      <a:pt x="330483" y="431574"/>
                    </a:cubicBezTo>
                    <a:cubicBezTo>
                      <a:pt x="327455" y="429040"/>
                      <a:pt x="323978" y="427030"/>
                      <a:pt x="321044" y="424411"/>
                    </a:cubicBezTo>
                    <a:cubicBezTo>
                      <a:pt x="315910" y="419810"/>
                      <a:pt x="310271" y="415486"/>
                      <a:pt x="306214" y="410028"/>
                    </a:cubicBezTo>
                    <a:cubicBezTo>
                      <a:pt x="297956" y="398922"/>
                      <a:pt x="287011" y="390455"/>
                      <a:pt x="278210" y="379901"/>
                    </a:cubicBezTo>
                    <a:cubicBezTo>
                      <a:pt x="271199" y="371490"/>
                      <a:pt x="258922" y="374642"/>
                      <a:pt x="254254" y="385139"/>
                    </a:cubicBezTo>
                    <a:cubicBezTo>
                      <a:pt x="251464" y="391416"/>
                      <a:pt x="251722" y="398979"/>
                      <a:pt x="246578" y="404246"/>
                    </a:cubicBezTo>
                    <a:cubicBezTo>
                      <a:pt x="237987" y="413028"/>
                      <a:pt x="233290" y="423678"/>
                      <a:pt x="230423" y="435469"/>
                    </a:cubicBezTo>
                    <a:cubicBezTo>
                      <a:pt x="229451" y="439470"/>
                      <a:pt x="225728" y="441556"/>
                      <a:pt x="221631" y="442517"/>
                    </a:cubicBezTo>
                    <a:cubicBezTo>
                      <a:pt x="218746" y="443204"/>
                      <a:pt x="215907" y="444137"/>
                      <a:pt x="213021" y="444813"/>
                    </a:cubicBezTo>
                    <a:cubicBezTo>
                      <a:pt x="209973" y="445527"/>
                      <a:pt x="205468" y="444080"/>
                      <a:pt x="205115" y="442242"/>
                    </a:cubicBezTo>
                    <a:cubicBezTo>
                      <a:pt x="204753" y="440374"/>
                      <a:pt x="204010" y="438118"/>
                      <a:pt x="204686" y="436593"/>
                    </a:cubicBezTo>
                    <a:cubicBezTo>
                      <a:pt x="208306" y="428459"/>
                      <a:pt x="212116" y="420410"/>
                      <a:pt x="216212" y="412524"/>
                    </a:cubicBezTo>
                    <a:cubicBezTo>
                      <a:pt x="226251" y="393226"/>
                      <a:pt x="236595" y="374100"/>
                      <a:pt x="246549" y="354764"/>
                    </a:cubicBezTo>
                    <a:cubicBezTo>
                      <a:pt x="248368" y="351221"/>
                      <a:pt x="248844" y="346287"/>
                      <a:pt x="245749" y="343562"/>
                    </a:cubicBezTo>
                    <a:cubicBezTo>
                      <a:pt x="233052" y="332390"/>
                      <a:pt x="224099" y="318007"/>
                      <a:pt x="212440" y="305986"/>
                    </a:cubicBezTo>
                    <a:cubicBezTo>
                      <a:pt x="201410" y="294632"/>
                      <a:pt x="190456" y="283202"/>
                      <a:pt x="179283" y="272001"/>
                    </a:cubicBezTo>
                    <a:cubicBezTo>
                      <a:pt x="176531" y="269249"/>
                      <a:pt x="173054" y="267220"/>
                      <a:pt x="169863" y="264914"/>
                    </a:cubicBezTo>
                    <a:cubicBezTo>
                      <a:pt x="168187" y="263714"/>
                      <a:pt x="163063" y="265981"/>
                      <a:pt x="162463" y="268077"/>
                    </a:cubicBezTo>
                    <a:cubicBezTo>
                      <a:pt x="160881" y="273601"/>
                      <a:pt x="164243" y="279945"/>
                      <a:pt x="159424" y="284974"/>
                    </a:cubicBezTo>
                    <a:cubicBezTo>
                      <a:pt x="155747" y="288794"/>
                      <a:pt x="156052" y="293994"/>
                      <a:pt x="154966" y="298776"/>
                    </a:cubicBezTo>
                    <a:cubicBezTo>
                      <a:pt x="153500" y="305224"/>
                      <a:pt x="147147" y="309892"/>
                      <a:pt x="139803" y="310245"/>
                    </a:cubicBezTo>
                    <a:cubicBezTo>
                      <a:pt x="138383" y="310311"/>
                      <a:pt x="135544" y="308129"/>
                      <a:pt x="135611" y="307139"/>
                    </a:cubicBezTo>
                    <a:cubicBezTo>
                      <a:pt x="136031" y="301319"/>
                      <a:pt x="135859" y="294966"/>
                      <a:pt x="138260" y="289908"/>
                    </a:cubicBezTo>
                    <a:cubicBezTo>
                      <a:pt x="141784" y="282460"/>
                      <a:pt x="143431" y="274916"/>
                      <a:pt x="143364" y="267001"/>
                    </a:cubicBezTo>
                    <a:cubicBezTo>
                      <a:pt x="143317" y="259933"/>
                      <a:pt x="144536" y="253428"/>
                      <a:pt x="147070" y="246798"/>
                    </a:cubicBezTo>
                    <a:cubicBezTo>
                      <a:pt x="150595" y="237559"/>
                      <a:pt x="149756" y="229177"/>
                      <a:pt x="138716" y="225158"/>
                    </a:cubicBezTo>
                    <a:cubicBezTo>
                      <a:pt x="128620" y="208127"/>
                      <a:pt x="115523" y="193315"/>
                      <a:pt x="103455" y="177742"/>
                    </a:cubicBezTo>
                    <a:cubicBezTo>
                      <a:pt x="99749" y="172960"/>
                      <a:pt x="97655" y="167588"/>
                      <a:pt x="95550" y="161969"/>
                    </a:cubicBezTo>
                    <a:cubicBezTo>
                      <a:pt x="93540" y="156587"/>
                      <a:pt x="88463" y="152253"/>
                      <a:pt x="86834" y="146824"/>
                    </a:cubicBezTo>
                    <a:cubicBezTo>
                      <a:pt x="84024" y="137479"/>
                      <a:pt x="74661" y="130717"/>
                      <a:pt x="76347" y="119754"/>
                    </a:cubicBezTo>
                    <a:cubicBezTo>
                      <a:pt x="71641" y="113515"/>
                      <a:pt x="67251" y="107009"/>
                      <a:pt x="62183" y="101075"/>
                    </a:cubicBezTo>
                    <a:cubicBezTo>
                      <a:pt x="51153" y="88178"/>
                      <a:pt x="42619" y="73719"/>
                      <a:pt x="36284" y="58146"/>
                    </a:cubicBezTo>
                    <a:cubicBezTo>
                      <a:pt x="32094" y="47849"/>
                      <a:pt x="23569" y="40601"/>
                      <a:pt x="19121" y="30599"/>
                    </a:cubicBezTo>
                    <a:cubicBezTo>
                      <a:pt x="16387" y="24446"/>
                      <a:pt x="10739" y="20961"/>
                      <a:pt x="8367" y="22646"/>
                    </a:cubicBezTo>
                    <a:cubicBezTo>
                      <a:pt x="4005" y="25742"/>
                      <a:pt x="2338" y="30304"/>
                      <a:pt x="2052" y="35448"/>
                    </a:cubicBezTo>
                    <a:cubicBezTo>
                      <a:pt x="1776" y="40373"/>
                      <a:pt x="338" y="45697"/>
                      <a:pt x="1671" y="50174"/>
                    </a:cubicBezTo>
                    <a:cubicBezTo>
                      <a:pt x="4910" y="61089"/>
                      <a:pt x="3452" y="71214"/>
                      <a:pt x="1204" y="82130"/>
                    </a:cubicBezTo>
                    <a:cubicBezTo>
                      <a:pt x="-1158" y="93569"/>
                      <a:pt x="-225" y="105695"/>
                      <a:pt x="-758" y="118020"/>
                    </a:cubicBezTo>
                    <a:cubicBezTo>
                      <a:pt x="-3301" y="121354"/>
                      <a:pt x="-6206" y="125173"/>
                      <a:pt x="-8778" y="128545"/>
                    </a:cubicBezTo>
                    <a:cubicBezTo>
                      <a:pt x="-8007" y="130469"/>
                      <a:pt x="-7873" y="131631"/>
                      <a:pt x="-7235" y="132269"/>
                    </a:cubicBezTo>
                    <a:cubicBezTo>
                      <a:pt x="-196" y="139242"/>
                      <a:pt x="2585" y="148014"/>
                      <a:pt x="-1663" y="156596"/>
                    </a:cubicBezTo>
                    <a:cubicBezTo>
                      <a:pt x="-6692" y="166750"/>
                      <a:pt x="-6311" y="175408"/>
                      <a:pt x="-63" y="184353"/>
                    </a:cubicBezTo>
                    <a:cubicBezTo>
                      <a:pt x="489" y="185142"/>
                      <a:pt x="1109" y="186247"/>
                      <a:pt x="976" y="187096"/>
                    </a:cubicBezTo>
                    <a:cubicBezTo>
                      <a:pt x="-958" y="200106"/>
                      <a:pt x="7186" y="209574"/>
                      <a:pt x="12748" y="219776"/>
                    </a:cubicBezTo>
                    <a:cubicBezTo>
                      <a:pt x="21721" y="236235"/>
                      <a:pt x="28312" y="253894"/>
                      <a:pt x="38751" y="269658"/>
                    </a:cubicBezTo>
                    <a:cubicBezTo>
                      <a:pt x="41952" y="274488"/>
                      <a:pt x="44428" y="279869"/>
                      <a:pt x="47876" y="284736"/>
                    </a:cubicBezTo>
                    <a:cubicBezTo>
                      <a:pt x="51810" y="290318"/>
                      <a:pt x="55840" y="296519"/>
                      <a:pt x="57325" y="303014"/>
                    </a:cubicBezTo>
                    <a:cubicBezTo>
                      <a:pt x="61878" y="322931"/>
                      <a:pt x="73813" y="338743"/>
                      <a:pt x="84500" y="355307"/>
                    </a:cubicBezTo>
                    <a:cubicBezTo>
                      <a:pt x="86053" y="357717"/>
                      <a:pt x="88225" y="360622"/>
                      <a:pt x="90701" y="361393"/>
                    </a:cubicBezTo>
                    <a:cubicBezTo>
                      <a:pt x="99035" y="363974"/>
                      <a:pt x="103217" y="371043"/>
                      <a:pt x="107894" y="377081"/>
                    </a:cubicBezTo>
                    <a:cubicBezTo>
                      <a:pt x="113284" y="384044"/>
                      <a:pt x="116190" y="392987"/>
                      <a:pt x="121771" y="399751"/>
                    </a:cubicBezTo>
                    <a:cubicBezTo>
                      <a:pt x="127315" y="406466"/>
                      <a:pt x="135078" y="411133"/>
                      <a:pt x="140345" y="418524"/>
                    </a:cubicBezTo>
                    <a:cubicBezTo>
                      <a:pt x="145898" y="426325"/>
                      <a:pt x="149061" y="436527"/>
                      <a:pt x="159557" y="439985"/>
                    </a:cubicBezTo>
                    <a:cubicBezTo>
                      <a:pt x="166739" y="448147"/>
                      <a:pt x="173778" y="456443"/>
                      <a:pt x="181150" y="464435"/>
                    </a:cubicBezTo>
                    <a:cubicBezTo>
                      <a:pt x="187818" y="471664"/>
                      <a:pt x="194733" y="478684"/>
                      <a:pt x="201763" y="485581"/>
                    </a:cubicBezTo>
                    <a:cubicBezTo>
                      <a:pt x="208830" y="492514"/>
                      <a:pt x="215640" y="499858"/>
                      <a:pt x="223470" y="505840"/>
                    </a:cubicBezTo>
                    <a:cubicBezTo>
                      <a:pt x="255683" y="530500"/>
                      <a:pt x="286012" y="557542"/>
                      <a:pt x="319158" y="581040"/>
                    </a:cubicBezTo>
                    <a:cubicBezTo>
                      <a:pt x="337827" y="594270"/>
                      <a:pt x="358344" y="603966"/>
                      <a:pt x="378394" y="614578"/>
                    </a:cubicBezTo>
                    <a:cubicBezTo>
                      <a:pt x="387995" y="619654"/>
                      <a:pt x="398092" y="623798"/>
                      <a:pt x="407998" y="628274"/>
                    </a:cubicBezTo>
                    <a:cubicBezTo>
                      <a:pt x="423323" y="635189"/>
                      <a:pt x="438935" y="640733"/>
                      <a:pt x="455490" y="644686"/>
                    </a:cubicBezTo>
                    <a:cubicBezTo>
                      <a:pt x="477692" y="649991"/>
                      <a:pt x="499705" y="655526"/>
                      <a:pt x="522565" y="657306"/>
                    </a:cubicBezTo>
                    <a:cubicBezTo>
                      <a:pt x="573618" y="661298"/>
                      <a:pt x="570761" y="665355"/>
                      <a:pt x="568666" y="614816"/>
                    </a:cubicBezTo>
                    <a:cubicBezTo>
                      <a:pt x="567141" y="577087"/>
                      <a:pt x="557521" y="540454"/>
                      <a:pt x="544091" y="505069"/>
                    </a:cubicBezTo>
                    <a:cubicBezTo>
                      <a:pt x="527898" y="462558"/>
                      <a:pt x="513906" y="419191"/>
                      <a:pt x="493895" y="378205"/>
                    </a:cubicBezTo>
                    <a:cubicBezTo>
                      <a:pt x="493457" y="377320"/>
                      <a:pt x="493113" y="376376"/>
                      <a:pt x="492856" y="375424"/>
                    </a:cubicBezTo>
                    <a:cubicBezTo>
                      <a:pt x="483274" y="340362"/>
                      <a:pt x="462310" y="311292"/>
                      <a:pt x="443288" y="281203"/>
                    </a:cubicBezTo>
                    <a:cubicBezTo>
                      <a:pt x="434296" y="266982"/>
                      <a:pt x="425315" y="252751"/>
                      <a:pt x="416246" y="238588"/>
                    </a:cubicBezTo>
                    <a:cubicBezTo>
                      <a:pt x="413580" y="234444"/>
                      <a:pt x="410713" y="230415"/>
                      <a:pt x="407750" y="226463"/>
                    </a:cubicBezTo>
                    <a:cubicBezTo>
                      <a:pt x="401235" y="217766"/>
                      <a:pt x="394006" y="209536"/>
                      <a:pt x="388157" y="200411"/>
                    </a:cubicBezTo>
                    <a:cubicBezTo>
                      <a:pt x="378442" y="185267"/>
                      <a:pt x="366602" y="172208"/>
                      <a:pt x="353420" y="160064"/>
                    </a:cubicBezTo>
                    <a:cubicBezTo>
                      <a:pt x="333675" y="141890"/>
                      <a:pt x="332703" y="140451"/>
                      <a:pt x="309090" y="146500"/>
                    </a:cubicBezTo>
                    <a:cubicBezTo>
                      <a:pt x="292641" y="150719"/>
                      <a:pt x="275876" y="151957"/>
                      <a:pt x="259293" y="154501"/>
                    </a:cubicBezTo>
                    <a:cubicBezTo>
                      <a:pt x="236700" y="157978"/>
                      <a:pt x="214974" y="163769"/>
                      <a:pt x="193733" y="171922"/>
                    </a:cubicBezTo>
                    <a:cubicBezTo>
                      <a:pt x="185427" y="175103"/>
                      <a:pt x="177093" y="178256"/>
                      <a:pt x="168596" y="180894"/>
                    </a:cubicBezTo>
                    <a:cubicBezTo>
                      <a:pt x="165986" y="181714"/>
                      <a:pt x="162739" y="181190"/>
                      <a:pt x="159986" y="180476"/>
                    </a:cubicBezTo>
                    <a:cubicBezTo>
                      <a:pt x="158710" y="180142"/>
                      <a:pt x="157728" y="177980"/>
                      <a:pt x="157024" y="176456"/>
                    </a:cubicBezTo>
                    <a:cubicBezTo>
                      <a:pt x="156699" y="175770"/>
                      <a:pt x="157081" y="174075"/>
                      <a:pt x="157662" y="173751"/>
                    </a:cubicBezTo>
                    <a:cubicBezTo>
                      <a:pt x="175778" y="163493"/>
                      <a:pt x="195324" y="156892"/>
                      <a:pt x="215421" y="151863"/>
                    </a:cubicBezTo>
                    <a:cubicBezTo>
                      <a:pt x="224032" y="149710"/>
                      <a:pt x="232699" y="147729"/>
                      <a:pt x="241453" y="146328"/>
                    </a:cubicBezTo>
                    <a:cubicBezTo>
                      <a:pt x="247235" y="145395"/>
                      <a:pt x="253198" y="145462"/>
                      <a:pt x="259084" y="145395"/>
                    </a:cubicBezTo>
                    <a:cubicBezTo>
                      <a:pt x="276353" y="145204"/>
                      <a:pt x="291612" y="138194"/>
                      <a:pt x="306947" y="131451"/>
                    </a:cubicBezTo>
                    <a:cubicBezTo>
                      <a:pt x="309814" y="130193"/>
                      <a:pt x="310966" y="123202"/>
                      <a:pt x="308910" y="120801"/>
                    </a:cubicBezTo>
                    <a:cubicBezTo>
                      <a:pt x="308281" y="120059"/>
                      <a:pt x="307890" y="119058"/>
                      <a:pt x="307156" y="118449"/>
                    </a:cubicBezTo>
                    <a:cubicBezTo>
                      <a:pt x="284316" y="99675"/>
                      <a:pt x="262341" y="79920"/>
                      <a:pt x="236215" y="65280"/>
                    </a:cubicBezTo>
                    <a:cubicBezTo>
                      <a:pt x="217259" y="54650"/>
                      <a:pt x="200125" y="40839"/>
                      <a:pt x="181464" y="29619"/>
                    </a:cubicBezTo>
                    <a:cubicBezTo>
                      <a:pt x="149746" y="10540"/>
                      <a:pt x="115685" y="-2252"/>
                      <a:pt x="78367" y="-5186"/>
                    </a:cubicBezTo>
                    <a:cubicBezTo>
                      <a:pt x="69498" y="-5881"/>
                      <a:pt x="60735" y="-7729"/>
                      <a:pt x="51877" y="-8491"/>
                    </a:cubicBezTo>
                    <a:cubicBezTo>
                      <a:pt x="47020" y="-8901"/>
                      <a:pt x="42038" y="-8290"/>
                      <a:pt x="37142" y="-7852"/>
                    </a:cubicBezTo>
                    <a:cubicBezTo>
                      <a:pt x="33979" y="-7576"/>
                      <a:pt x="29836" y="-1842"/>
                      <a:pt x="30627" y="910"/>
                    </a:cubicBezTo>
                    <a:cubicBezTo>
                      <a:pt x="32551" y="7521"/>
                      <a:pt x="33446" y="14770"/>
                      <a:pt x="36818" y="20560"/>
                    </a:cubicBezTo>
                    <a:cubicBezTo>
                      <a:pt x="46705" y="37563"/>
                      <a:pt x="52744" y="56898"/>
                      <a:pt x="66812" y="71386"/>
                    </a:cubicBezTo>
                    <a:cubicBezTo>
                      <a:pt x="71223" y="75930"/>
                      <a:pt x="73194" y="81016"/>
                      <a:pt x="72966" y="87398"/>
                    </a:cubicBezTo>
                    <a:cubicBezTo>
                      <a:pt x="72756" y="93446"/>
                      <a:pt x="75223" y="98379"/>
                      <a:pt x="79071" y="103485"/>
                    </a:cubicBezTo>
                    <a:cubicBezTo>
                      <a:pt x="83700" y="109619"/>
                      <a:pt x="85414" y="117878"/>
                      <a:pt x="89663" y="124382"/>
                    </a:cubicBezTo>
                    <a:cubicBezTo>
                      <a:pt x="93996" y="131022"/>
                      <a:pt x="97893" y="137517"/>
                      <a:pt x="100598" y="145119"/>
                    </a:cubicBezTo>
                    <a:cubicBezTo>
                      <a:pt x="105284" y="158311"/>
                      <a:pt x="113342" y="169417"/>
                      <a:pt x="124238" y="178666"/>
                    </a:cubicBezTo>
                    <a:cubicBezTo>
                      <a:pt x="132468" y="185647"/>
                      <a:pt x="139565" y="193953"/>
                      <a:pt x="144279" y="203945"/>
                    </a:cubicBezTo>
                    <a:cubicBezTo>
                      <a:pt x="149870" y="215794"/>
                      <a:pt x="159882" y="224224"/>
                      <a:pt x="167796" y="234272"/>
                    </a:cubicBezTo>
                    <a:cubicBezTo>
                      <a:pt x="173902" y="242036"/>
                      <a:pt x="184103" y="245102"/>
                      <a:pt x="188970" y="254627"/>
                    </a:cubicBezTo>
                    <a:cubicBezTo>
                      <a:pt x="192914" y="262333"/>
                      <a:pt x="198934" y="269087"/>
                      <a:pt x="204620" y="275755"/>
                    </a:cubicBezTo>
                    <a:cubicBezTo>
                      <a:pt x="207745" y="279421"/>
                      <a:pt x="211944" y="282269"/>
                      <a:pt x="215936" y="285089"/>
                    </a:cubicBezTo>
                    <a:cubicBezTo>
                      <a:pt x="218546" y="286918"/>
                      <a:pt x="222718" y="286832"/>
                      <a:pt x="223994" y="284451"/>
                    </a:cubicBezTo>
                    <a:cubicBezTo>
                      <a:pt x="231452" y="270554"/>
                      <a:pt x="244825" y="265801"/>
                      <a:pt x="258475" y="264629"/>
                    </a:cubicBezTo>
                    <a:cubicBezTo>
                      <a:pt x="276276" y="263096"/>
                      <a:pt x="293374" y="258161"/>
                      <a:pt x="310977" y="256332"/>
                    </a:cubicBezTo>
                    <a:cubicBezTo>
                      <a:pt x="326702" y="254694"/>
                      <a:pt x="342551" y="254189"/>
                      <a:pt x="358353" y="253342"/>
                    </a:cubicBezTo>
                    <a:cubicBezTo>
                      <a:pt x="361287" y="253180"/>
                      <a:pt x="364335" y="253428"/>
                      <a:pt x="367212" y="254056"/>
                    </a:cubicBezTo>
                    <a:cubicBezTo>
                      <a:pt x="369974" y="254666"/>
                      <a:pt x="372975" y="255238"/>
                      <a:pt x="374013" y="258828"/>
                    </a:cubicBezTo>
                    <a:cubicBezTo>
                      <a:pt x="374718" y="261286"/>
                      <a:pt x="373213" y="263962"/>
                      <a:pt x="369545" y="264725"/>
                    </a:cubicBezTo>
                    <a:cubicBezTo>
                      <a:pt x="362801" y="266124"/>
                      <a:pt x="355953" y="268411"/>
                      <a:pt x="349210" y="268229"/>
                    </a:cubicBezTo>
                    <a:cubicBezTo>
                      <a:pt x="324273" y="267562"/>
                      <a:pt x="300241" y="275182"/>
                      <a:pt x="275448" y="275564"/>
                    </a:cubicBezTo>
                    <a:cubicBezTo>
                      <a:pt x="271628" y="275621"/>
                      <a:pt x="267733" y="277249"/>
                      <a:pt x="264066" y="278650"/>
                    </a:cubicBezTo>
                    <a:cubicBezTo>
                      <a:pt x="258531" y="280764"/>
                      <a:pt x="253216" y="283460"/>
                      <a:pt x="247712" y="285660"/>
                    </a:cubicBezTo>
                    <a:cubicBezTo>
                      <a:pt x="243215" y="287461"/>
                      <a:pt x="237748" y="286394"/>
                      <a:pt x="233871" y="290366"/>
                    </a:cubicBezTo>
                    <a:close/>
                  </a:path>
                </a:pathLst>
              </a:custGeom>
              <a:noFill/>
              <a:ln w="9916" cap="rnd">
                <a:solidFill>
                  <a:srgbClr val="1E4917"/>
                </a:solidFill>
                <a:prstDash val="solid"/>
                <a:round/>
              </a:ln>
            </p:spPr>
            <p:txBody>
              <a:bodyPr rtlCol="0" anchor="ctr"/>
              <a:lstStyle/>
              <a:p>
                <a:endParaRPr lang="en-IN"/>
              </a:p>
            </p:txBody>
          </p:sp>
          <p:sp>
            <p:nvSpPr>
              <p:cNvPr id="100" name="Freeform: Shape 99">
                <a:extLst>
                  <a:ext uri="{FF2B5EF4-FFF2-40B4-BE49-F238E27FC236}">
                    <a16:creationId xmlns:a16="http://schemas.microsoft.com/office/drawing/2014/main" id="{5857928F-5F0C-7BA0-73F1-3B4200D55125}"/>
                  </a:ext>
                </a:extLst>
              </p:cNvPr>
              <p:cNvSpPr/>
              <p:nvPr/>
            </p:nvSpPr>
            <p:spPr>
              <a:xfrm flipV="1">
                <a:off x="8215386" y="2118000"/>
                <a:ext cx="650921" cy="298061"/>
              </a:xfrm>
              <a:custGeom>
                <a:avLst/>
                <a:gdLst>
                  <a:gd name="connsiteX0" fmla="*/ 538896 w 650921"/>
                  <a:gd name="connsiteY0" fmla="*/ 87628 h 298061"/>
                  <a:gd name="connsiteX1" fmla="*/ 577243 w 650921"/>
                  <a:gd name="connsiteY1" fmla="*/ 80589 h 298061"/>
                  <a:gd name="connsiteX2" fmla="*/ 588579 w 650921"/>
                  <a:gd name="connsiteY2" fmla="*/ 77169 h 298061"/>
                  <a:gd name="connsiteX3" fmla="*/ 637308 w 650921"/>
                  <a:gd name="connsiteY3" fmla="*/ 55586 h 298061"/>
                  <a:gd name="connsiteX4" fmla="*/ 642766 w 650921"/>
                  <a:gd name="connsiteY4" fmla="*/ 45985 h 298061"/>
                  <a:gd name="connsiteX5" fmla="*/ 635670 w 650921"/>
                  <a:gd name="connsiteY5" fmla="*/ 37402 h 298061"/>
                  <a:gd name="connsiteX6" fmla="*/ 599656 w 650921"/>
                  <a:gd name="connsiteY6" fmla="*/ 24886 h 298061"/>
                  <a:gd name="connsiteX7" fmla="*/ 562889 w 650921"/>
                  <a:gd name="connsiteY7" fmla="*/ 13542 h 298061"/>
                  <a:gd name="connsiteX8" fmla="*/ 490718 w 650921"/>
                  <a:gd name="connsiteY8" fmla="*/ -707 h 298061"/>
                  <a:gd name="connsiteX9" fmla="*/ 440703 w 650921"/>
                  <a:gd name="connsiteY9" fmla="*/ -6175 h 298061"/>
                  <a:gd name="connsiteX10" fmla="*/ 408442 w 650921"/>
                  <a:gd name="connsiteY10" fmla="*/ -6222 h 298061"/>
                  <a:gd name="connsiteX11" fmla="*/ 347233 w 650921"/>
                  <a:gd name="connsiteY11" fmla="*/ 5008 h 298061"/>
                  <a:gd name="connsiteX12" fmla="*/ 308000 w 650921"/>
                  <a:gd name="connsiteY12" fmla="*/ 18466 h 298061"/>
                  <a:gd name="connsiteX13" fmla="*/ 268919 w 650921"/>
                  <a:gd name="connsiteY13" fmla="*/ 32497 h 298061"/>
                  <a:gd name="connsiteX14" fmla="*/ 153010 w 650921"/>
                  <a:gd name="connsiteY14" fmla="*/ 84808 h 298061"/>
                  <a:gd name="connsiteX15" fmla="*/ 54902 w 650921"/>
                  <a:gd name="connsiteY15" fmla="*/ 161418 h 298061"/>
                  <a:gd name="connsiteX16" fmla="*/ 28670 w 650921"/>
                  <a:gd name="connsiteY16" fmla="*/ 185535 h 298061"/>
                  <a:gd name="connsiteX17" fmla="*/ -2200 w 650921"/>
                  <a:gd name="connsiteY17" fmla="*/ 221549 h 298061"/>
                  <a:gd name="connsiteX18" fmla="*/ -7373 w 650921"/>
                  <a:gd name="connsiteY18" fmla="*/ 232113 h 298061"/>
                  <a:gd name="connsiteX19" fmla="*/ -4801 w 650921"/>
                  <a:gd name="connsiteY19" fmla="*/ 242980 h 298061"/>
                  <a:gd name="connsiteX20" fmla="*/ 17279 w 650921"/>
                  <a:gd name="connsiteY20" fmla="*/ 266127 h 298061"/>
                  <a:gd name="connsiteX21" fmla="*/ 31699 w 650921"/>
                  <a:gd name="connsiteY21" fmla="*/ 275413 h 298061"/>
                  <a:gd name="connsiteX22" fmla="*/ 77361 w 650921"/>
                  <a:gd name="connsiteY22" fmla="*/ 287948 h 298061"/>
                  <a:gd name="connsiteX23" fmla="*/ 97698 w 650921"/>
                  <a:gd name="connsiteY23" fmla="*/ 288491 h 298061"/>
                  <a:gd name="connsiteX24" fmla="*/ 159543 w 650921"/>
                  <a:gd name="connsiteY24" fmla="*/ 286338 h 298061"/>
                  <a:gd name="connsiteX25" fmla="*/ 206388 w 650921"/>
                  <a:gd name="connsiteY25" fmla="*/ 287624 h 298061"/>
                  <a:gd name="connsiteX26" fmla="*/ 265423 w 650921"/>
                  <a:gd name="connsiteY26" fmla="*/ 281985 h 298061"/>
                  <a:gd name="connsiteX27" fmla="*/ 288645 w 650921"/>
                  <a:gd name="connsiteY27" fmla="*/ 277557 h 298061"/>
                  <a:gd name="connsiteX28" fmla="*/ 309010 w 650921"/>
                  <a:gd name="connsiteY28" fmla="*/ 274632 h 298061"/>
                  <a:gd name="connsiteX29" fmla="*/ 361693 w 650921"/>
                  <a:gd name="connsiteY29" fmla="*/ 267583 h 298061"/>
                  <a:gd name="connsiteX30" fmla="*/ 393402 w 650921"/>
                  <a:gd name="connsiteY30" fmla="*/ 260716 h 298061"/>
                  <a:gd name="connsiteX31" fmla="*/ 399135 w 650921"/>
                  <a:gd name="connsiteY31" fmla="*/ 259401 h 298061"/>
                  <a:gd name="connsiteX32" fmla="*/ 456561 w 650921"/>
                  <a:gd name="connsiteY32" fmla="*/ 235608 h 298061"/>
                  <a:gd name="connsiteX33" fmla="*/ 464067 w 650921"/>
                  <a:gd name="connsiteY33" fmla="*/ 223702 h 298061"/>
                  <a:gd name="connsiteX34" fmla="*/ 478812 w 650921"/>
                  <a:gd name="connsiteY34" fmla="*/ 182801 h 298061"/>
                  <a:gd name="connsiteX35" fmla="*/ 502472 w 650921"/>
                  <a:gd name="connsiteY35" fmla="*/ 143473 h 298061"/>
                  <a:gd name="connsiteX36" fmla="*/ 491795 w 650921"/>
                  <a:gd name="connsiteY36" fmla="*/ 130052 h 298061"/>
                  <a:gd name="connsiteX37" fmla="*/ 488852 w 650921"/>
                  <a:gd name="connsiteY37" fmla="*/ 130252 h 298061"/>
                  <a:gd name="connsiteX38" fmla="*/ 400193 w 650921"/>
                  <a:gd name="connsiteY38" fmla="*/ 153436 h 298061"/>
                  <a:gd name="connsiteX39" fmla="*/ 385382 w 650921"/>
                  <a:gd name="connsiteY39" fmla="*/ 166380 h 298061"/>
                  <a:gd name="connsiteX40" fmla="*/ 380600 w 650921"/>
                  <a:gd name="connsiteY40" fmla="*/ 176915 h 298061"/>
                  <a:gd name="connsiteX41" fmla="*/ 357396 w 650921"/>
                  <a:gd name="connsiteY41" fmla="*/ 207405 h 298061"/>
                  <a:gd name="connsiteX42" fmla="*/ 339795 w 650921"/>
                  <a:gd name="connsiteY42" fmla="*/ 238304 h 298061"/>
                  <a:gd name="connsiteX43" fmla="*/ 328984 w 650921"/>
                  <a:gd name="connsiteY43" fmla="*/ 252258 h 298061"/>
                  <a:gd name="connsiteX44" fmla="*/ 315382 w 650921"/>
                  <a:gd name="connsiteY44" fmla="*/ 256868 h 298061"/>
                  <a:gd name="connsiteX45" fmla="*/ 308953 w 650921"/>
                  <a:gd name="connsiteY45" fmla="*/ 249333 h 298061"/>
                  <a:gd name="connsiteX46" fmla="*/ 330689 w 650921"/>
                  <a:gd name="connsiteY46" fmla="*/ 210748 h 298061"/>
                  <a:gd name="connsiteX47" fmla="*/ 349034 w 650921"/>
                  <a:gd name="connsiteY47" fmla="*/ 187393 h 298061"/>
                  <a:gd name="connsiteX48" fmla="*/ 354330 w 650921"/>
                  <a:gd name="connsiteY48" fmla="*/ 176886 h 298061"/>
                  <a:gd name="connsiteX49" fmla="*/ 347958 w 650921"/>
                  <a:gd name="connsiteY49" fmla="*/ 166209 h 298061"/>
                  <a:gd name="connsiteX50" fmla="*/ 330270 w 650921"/>
                  <a:gd name="connsiteY50" fmla="*/ 167571 h 298061"/>
                  <a:gd name="connsiteX51" fmla="*/ 304305 w 650921"/>
                  <a:gd name="connsiteY51" fmla="*/ 173867 h 298061"/>
                  <a:gd name="connsiteX52" fmla="*/ 260052 w 650921"/>
                  <a:gd name="connsiteY52" fmla="*/ 185954 h 298061"/>
                  <a:gd name="connsiteX53" fmla="*/ 255746 w 650921"/>
                  <a:gd name="connsiteY53" fmla="*/ 195365 h 298061"/>
                  <a:gd name="connsiteX54" fmla="*/ 228990 w 650921"/>
                  <a:gd name="connsiteY54" fmla="*/ 225626 h 298061"/>
                  <a:gd name="connsiteX55" fmla="*/ 213655 w 650921"/>
                  <a:gd name="connsiteY55" fmla="*/ 239342 h 298061"/>
                  <a:gd name="connsiteX56" fmla="*/ 199319 w 650921"/>
                  <a:gd name="connsiteY56" fmla="*/ 249429 h 298061"/>
                  <a:gd name="connsiteX57" fmla="*/ 194319 w 650921"/>
                  <a:gd name="connsiteY57" fmla="*/ 247600 h 298061"/>
                  <a:gd name="connsiteX58" fmla="*/ 192548 w 650921"/>
                  <a:gd name="connsiteY58" fmla="*/ 242456 h 298061"/>
                  <a:gd name="connsiteX59" fmla="*/ 210131 w 650921"/>
                  <a:gd name="connsiteY59" fmla="*/ 219435 h 298061"/>
                  <a:gd name="connsiteX60" fmla="*/ 218389 w 650921"/>
                  <a:gd name="connsiteY60" fmla="*/ 211386 h 298061"/>
                  <a:gd name="connsiteX61" fmla="*/ 218675 w 650921"/>
                  <a:gd name="connsiteY61" fmla="*/ 205890 h 298061"/>
                  <a:gd name="connsiteX62" fmla="*/ 214312 w 650921"/>
                  <a:gd name="connsiteY62" fmla="*/ 202813 h 298061"/>
                  <a:gd name="connsiteX63" fmla="*/ 205463 w 650921"/>
                  <a:gd name="connsiteY63" fmla="*/ 202299 h 298061"/>
                  <a:gd name="connsiteX64" fmla="*/ 199653 w 650921"/>
                  <a:gd name="connsiteY64" fmla="*/ 203385 h 298061"/>
                  <a:gd name="connsiteX65" fmla="*/ 102489 w 650921"/>
                  <a:gd name="connsiteY65" fmla="*/ 230208 h 298061"/>
                  <a:gd name="connsiteX66" fmla="*/ 99650 w 650921"/>
                  <a:gd name="connsiteY66" fmla="*/ 231084 h 298061"/>
                  <a:gd name="connsiteX67" fmla="*/ 52434 w 650921"/>
                  <a:gd name="connsiteY67" fmla="*/ 247333 h 298061"/>
                  <a:gd name="connsiteX68" fmla="*/ 42195 w 650921"/>
                  <a:gd name="connsiteY68" fmla="*/ 243723 h 298061"/>
                  <a:gd name="connsiteX69" fmla="*/ 45348 w 650921"/>
                  <a:gd name="connsiteY69" fmla="*/ 233293 h 298061"/>
                  <a:gd name="connsiteX70" fmla="*/ 70399 w 650921"/>
                  <a:gd name="connsiteY70" fmla="*/ 224664 h 298061"/>
                  <a:gd name="connsiteX71" fmla="*/ 101479 w 650921"/>
                  <a:gd name="connsiteY71" fmla="*/ 218663 h 298061"/>
                  <a:gd name="connsiteX72" fmla="*/ 107156 w 650921"/>
                  <a:gd name="connsiteY72" fmla="*/ 217397 h 298061"/>
                  <a:gd name="connsiteX73" fmla="*/ 140427 w 650921"/>
                  <a:gd name="connsiteY73" fmla="*/ 207338 h 298061"/>
                  <a:gd name="connsiteX74" fmla="*/ 151238 w 650921"/>
                  <a:gd name="connsiteY74" fmla="*/ 203128 h 298061"/>
                  <a:gd name="connsiteX75" fmla="*/ 164763 w 650921"/>
                  <a:gd name="connsiteY75" fmla="*/ 197660 h 298061"/>
                  <a:gd name="connsiteX76" fmla="*/ 201215 w 650921"/>
                  <a:gd name="connsiteY76" fmla="*/ 186631 h 298061"/>
                  <a:gd name="connsiteX77" fmla="*/ 234705 w 650921"/>
                  <a:gd name="connsiteY77" fmla="*/ 174762 h 298061"/>
                  <a:gd name="connsiteX78" fmla="*/ 268386 w 650921"/>
                  <a:gd name="connsiteY78" fmla="*/ 166447 h 298061"/>
                  <a:gd name="connsiteX79" fmla="*/ 276739 w 650921"/>
                  <a:gd name="connsiteY79" fmla="*/ 163704 h 298061"/>
                  <a:gd name="connsiteX80" fmla="*/ 282578 w 650921"/>
                  <a:gd name="connsiteY80" fmla="*/ 157331 h 298061"/>
                  <a:gd name="connsiteX81" fmla="*/ 276339 w 650921"/>
                  <a:gd name="connsiteY81" fmla="*/ 148226 h 298061"/>
                  <a:gd name="connsiteX82" fmla="*/ 253108 w 650921"/>
                  <a:gd name="connsiteY82" fmla="*/ 143749 h 298061"/>
                  <a:gd name="connsiteX83" fmla="*/ 225504 w 650921"/>
                  <a:gd name="connsiteY83" fmla="*/ 133767 h 298061"/>
                  <a:gd name="connsiteX84" fmla="*/ 223257 w 650921"/>
                  <a:gd name="connsiteY84" fmla="*/ 125861 h 298061"/>
                  <a:gd name="connsiteX85" fmla="*/ 227981 w 650921"/>
                  <a:gd name="connsiteY85" fmla="*/ 123175 h 298061"/>
                  <a:gd name="connsiteX86" fmla="*/ 239706 w 650921"/>
                  <a:gd name="connsiteY86" fmla="*/ 124851 h 298061"/>
                  <a:gd name="connsiteX87" fmla="*/ 324164 w 650921"/>
                  <a:gd name="connsiteY87" fmla="*/ 141815 h 298061"/>
                  <a:gd name="connsiteX88" fmla="*/ 347682 w 650921"/>
                  <a:gd name="connsiteY88" fmla="*/ 142215 h 298061"/>
                  <a:gd name="connsiteX89" fmla="*/ 421052 w 650921"/>
                  <a:gd name="connsiteY89" fmla="*/ 131795 h 298061"/>
                  <a:gd name="connsiteX90" fmla="*/ 431920 w 650921"/>
                  <a:gd name="connsiteY90" fmla="*/ 128300 h 298061"/>
                  <a:gd name="connsiteX91" fmla="*/ 444284 w 650921"/>
                  <a:gd name="connsiteY91" fmla="*/ 114069 h 298061"/>
                  <a:gd name="connsiteX92" fmla="*/ 430691 w 650921"/>
                  <a:gd name="connsiteY92" fmla="*/ 103668 h 298061"/>
                  <a:gd name="connsiteX93" fmla="*/ 408556 w 650921"/>
                  <a:gd name="connsiteY93" fmla="*/ 95104 h 298061"/>
                  <a:gd name="connsiteX94" fmla="*/ 378600 w 650921"/>
                  <a:gd name="connsiteY94" fmla="*/ 82580 h 298061"/>
                  <a:gd name="connsiteX95" fmla="*/ 361693 w 650921"/>
                  <a:gd name="connsiteY95" fmla="*/ 78017 h 298061"/>
                  <a:gd name="connsiteX96" fmla="*/ 345319 w 650921"/>
                  <a:gd name="connsiteY96" fmla="*/ 71454 h 298061"/>
                  <a:gd name="connsiteX97" fmla="*/ 345052 w 650921"/>
                  <a:gd name="connsiteY97" fmla="*/ 64148 h 298061"/>
                  <a:gd name="connsiteX98" fmla="*/ 361626 w 650921"/>
                  <a:gd name="connsiteY98" fmla="*/ 60825 h 298061"/>
                  <a:gd name="connsiteX99" fmla="*/ 400059 w 650921"/>
                  <a:gd name="connsiteY99" fmla="*/ 76207 h 298061"/>
                  <a:gd name="connsiteX100" fmla="*/ 419223 w 650921"/>
                  <a:gd name="connsiteY100" fmla="*/ 83913 h 298061"/>
                  <a:gd name="connsiteX101" fmla="*/ 454904 w 650921"/>
                  <a:gd name="connsiteY101" fmla="*/ 98429 h 298061"/>
                  <a:gd name="connsiteX102" fmla="*/ 466210 w 650921"/>
                  <a:gd name="connsiteY102" fmla="*/ 107830 h 298061"/>
                  <a:gd name="connsiteX103" fmla="*/ 488347 w 650921"/>
                  <a:gd name="connsiteY103" fmla="*/ 110755 h 298061"/>
                  <a:gd name="connsiteX104" fmla="*/ 525218 w 650921"/>
                  <a:gd name="connsiteY104" fmla="*/ 101953 h 298061"/>
                  <a:gd name="connsiteX105" fmla="*/ 537057 w 650921"/>
                  <a:gd name="connsiteY105" fmla="*/ 92114 h 298061"/>
                  <a:gd name="connsiteX106" fmla="*/ 538896 w 650921"/>
                  <a:gd name="connsiteY106" fmla="*/ 87628 h 298061"/>
                  <a:gd name="connsiteX107" fmla="*/ 530323 w 650921"/>
                  <a:gd name="connsiteY107" fmla="*/ 75321 h 298061"/>
                  <a:gd name="connsiteX108" fmla="*/ 521989 w 650921"/>
                  <a:gd name="connsiteY108" fmla="*/ 76445 h 298061"/>
                  <a:gd name="connsiteX109" fmla="*/ 499177 w 650921"/>
                  <a:gd name="connsiteY109" fmla="*/ 58443 h 298061"/>
                  <a:gd name="connsiteX110" fmla="*/ 497928 w 650921"/>
                  <a:gd name="connsiteY110" fmla="*/ 55833 h 298061"/>
                  <a:gd name="connsiteX111" fmla="*/ 497557 w 650921"/>
                  <a:gd name="connsiteY111" fmla="*/ 52967 h 298061"/>
                  <a:gd name="connsiteX112" fmla="*/ 502034 w 650921"/>
                  <a:gd name="connsiteY112" fmla="*/ 50671 h 298061"/>
                  <a:gd name="connsiteX113" fmla="*/ 528237 w 650921"/>
                  <a:gd name="connsiteY113" fmla="*/ 69492 h 298061"/>
                  <a:gd name="connsiteX114" fmla="*/ 530323 w 650921"/>
                  <a:gd name="connsiteY114" fmla="*/ 75321 h 2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50921" h="298061">
                    <a:moveTo>
                      <a:pt x="538896" y="87628"/>
                    </a:moveTo>
                    <a:cubicBezTo>
                      <a:pt x="552059" y="85227"/>
                      <a:pt x="564670" y="83036"/>
                      <a:pt x="577243" y="80589"/>
                    </a:cubicBezTo>
                    <a:cubicBezTo>
                      <a:pt x="581110" y="79837"/>
                      <a:pt x="585216" y="79064"/>
                      <a:pt x="588579" y="77169"/>
                    </a:cubicBezTo>
                    <a:cubicBezTo>
                      <a:pt x="604142" y="68396"/>
                      <a:pt x="620925" y="62472"/>
                      <a:pt x="637308" y="55586"/>
                    </a:cubicBezTo>
                    <a:cubicBezTo>
                      <a:pt x="640918" y="54071"/>
                      <a:pt x="643347" y="49557"/>
                      <a:pt x="642766" y="45985"/>
                    </a:cubicBezTo>
                    <a:cubicBezTo>
                      <a:pt x="642070" y="41737"/>
                      <a:pt x="639623" y="38316"/>
                      <a:pt x="635670" y="37402"/>
                    </a:cubicBezTo>
                    <a:cubicBezTo>
                      <a:pt x="623202" y="34535"/>
                      <a:pt x="611905" y="28478"/>
                      <a:pt x="599656" y="24886"/>
                    </a:cubicBezTo>
                    <a:cubicBezTo>
                      <a:pt x="587350" y="21276"/>
                      <a:pt x="574757" y="18076"/>
                      <a:pt x="562889" y="13542"/>
                    </a:cubicBezTo>
                    <a:cubicBezTo>
                      <a:pt x="539458" y="4608"/>
                      <a:pt x="515340" y="1636"/>
                      <a:pt x="490718" y="-707"/>
                    </a:cubicBezTo>
                    <a:cubicBezTo>
                      <a:pt x="474050" y="-2298"/>
                      <a:pt x="457723" y="-7366"/>
                      <a:pt x="440703" y="-6175"/>
                    </a:cubicBezTo>
                    <a:cubicBezTo>
                      <a:pt x="429949" y="-9822"/>
                      <a:pt x="419272" y="-7660"/>
                      <a:pt x="408442" y="-6222"/>
                    </a:cubicBezTo>
                    <a:cubicBezTo>
                      <a:pt x="387839" y="-3489"/>
                      <a:pt x="367350" y="-535"/>
                      <a:pt x="347233" y="5008"/>
                    </a:cubicBezTo>
                    <a:cubicBezTo>
                      <a:pt x="333851" y="8703"/>
                      <a:pt x="320897" y="13380"/>
                      <a:pt x="308000" y="18466"/>
                    </a:cubicBezTo>
                    <a:cubicBezTo>
                      <a:pt x="295122" y="23534"/>
                      <a:pt x="282121" y="28363"/>
                      <a:pt x="268919" y="32497"/>
                    </a:cubicBezTo>
                    <a:cubicBezTo>
                      <a:pt x="228143" y="45260"/>
                      <a:pt x="189538" y="62396"/>
                      <a:pt x="153010" y="84808"/>
                    </a:cubicBezTo>
                    <a:cubicBezTo>
                      <a:pt x="117319" y="106707"/>
                      <a:pt x="86115" y="133986"/>
                      <a:pt x="54902" y="161418"/>
                    </a:cubicBezTo>
                    <a:cubicBezTo>
                      <a:pt x="45987" y="169257"/>
                      <a:pt x="37367" y="177439"/>
                      <a:pt x="28670" y="185535"/>
                    </a:cubicBezTo>
                    <a:cubicBezTo>
                      <a:pt x="17040" y="196384"/>
                      <a:pt x="6734" y="208405"/>
                      <a:pt x="-2200" y="221549"/>
                    </a:cubicBezTo>
                    <a:cubicBezTo>
                      <a:pt x="-4391" y="224768"/>
                      <a:pt x="-6068" y="228436"/>
                      <a:pt x="-7373" y="232113"/>
                    </a:cubicBezTo>
                    <a:cubicBezTo>
                      <a:pt x="-8802" y="236103"/>
                      <a:pt x="-8077" y="240885"/>
                      <a:pt x="-4801" y="242980"/>
                    </a:cubicBezTo>
                    <a:cubicBezTo>
                      <a:pt x="4533" y="248971"/>
                      <a:pt x="11449" y="257020"/>
                      <a:pt x="17279" y="266127"/>
                    </a:cubicBezTo>
                    <a:cubicBezTo>
                      <a:pt x="20764" y="271565"/>
                      <a:pt x="25565" y="274451"/>
                      <a:pt x="31699" y="275413"/>
                    </a:cubicBezTo>
                    <a:cubicBezTo>
                      <a:pt x="47406" y="277861"/>
                      <a:pt x="62512" y="282385"/>
                      <a:pt x="77361" y="287948"/>
                    </a:cubicBezTo>
                    <a:cubicBezTo>
                      <a:pt x="83981" y="290434"/>
                      <a:pt x="90659" y="290415"/>
                      <a:pt x="97698" y="288491"/>
                    </a:cubicBezTo>
                    <a:cubicBezTo>
                      <a:pt x="118081" y="282928"/>
                      <a:pt x="138855" y="285215"/>
                      <a:pt x="159543" y="286338"/>
                    </a:cubicBezTo>
                    <a:cubicBezTo>
                      <a:pt x="174983" y="291968"/>
                      <a:pt x="190843" y="288120"/>
                      <a:pt x="206388" y="287624"/>
                    </a:cubicBezTo>
                    <a:cubicBezTo>
                      <a:pt x="226114" y="287005"/>
                      <a:pt x="245773" y="284214"/>
                      <a:pt x="265423" y="281985"/>
                    </a:cubicBezTo>
                    <a:cubicBezTo>
                      <a:pt x="273253" y="281100"/>
                      <a:pt x="281245" y="280051"/>
                      <a:pt x="288645" y="277557"/>
                    </a:cubicBezTo>
                    <a:cubicBezTo>
                      <a:pt x="295418" y="275279"/>
                      <a:pt x="302056" y="274136"/>
                      <a:pt x="309010" y="274632"/>
                    </a:cubicBezTo>
                    <a:cubicBezTo>
                      <a:pt x="327079" y="275946"/>
                      <a:pt x="344405" y="272251"/>
                      <a:pt x="361693" y="267583"/>
                    </a:cubicBezTo>
                    <a:cubicBezTo>
                      <a:pt x="372113" y="264764"/>
                      <a:pt x="382086" y="259687"/>
                      <a:pt x="393402" y="260716"/>
                    </a:cubicBezTo>
                    <a:cubicBezTo>
                      <a:pt x="395258" y="260888"/>
                      <a:pt x="397326" y="260135"/>
                      <a:pt x="399135" y="259401"/>
                    </a:cubicBezTo>
                    <a:cubicBezTo>
                      <a:pt x="418319" y="251563"/>
                      <a:pt x="437540" y="243818"/>
                      <a:pt x="456561" y="235608"/>
                    </a:cubicBezTo>
                    <a:cubicBezTo>
                      <a:pt x="461267" y="233579"/>
                      <a:pt x="464648" y="228883"/>
                      <a:pt x="464067" y="223702"/>
                    </a:cubicBezTo>
                    <a:cubicBezTo>
                      <a:pt x="462220" y="207472"/>
                      <a:pt x="470649" y="195251"/>
                      <a:pt x="478812" y="182801"/>
                    </a:cubicBezTo>
                    <a:cubicBezTo>
                      <a:pt x="494567" y="174476"/>
                      <a:pt x="494367" y="156464"/>
                      <a:pt x="502472" y="143473"/>
                    </a:cubicBezTo>
                    <a:cubicBezTo>
                      <a:pt x="506273" y="137396"/>
                      <a:pt x="499129" y="129100"/>
                      <a:pt x="491795" y="130052"/>
                    </a:cubicBezTo>
                    <a:cubicBezTo>
                      <a:pt x="490823" y="130176"/>
                      <a:pt x="489737" y="129919"/>
                      <a:pt x="488852" y="130252"/>
                    </a:cubicBezTo>
                    <a:cubicBezTo>
                      <a:pt x="460133" y="141130"/>
                      <a:pt x="429397" y="144340"/>
                      <a:pt x="400193" y="153436"/>
                    </a:cubicBezTo>
                    <a:cubicBezTo>
                      <a:pt x="393144" y="155637"/>
                      <a:pt x="387658" y="158836"/>
                      <a:pt x="385382" y="166380"/>
                    </a:cubicBezTo>
                    <a:cubicBezTo>
                      <a:pt x="384267" y="170048"/>
                      <a:pt x="382839" y="173867"/>
                      <a:pt x="380600" y="176915"/>
                    </a:cubicBezTo>
                    <a:cubicBezTo>
                      <a:pt x="373037" y="187211"/>
                      <a:pt x="364474" y="196803"/>
                      <a:pt x="357396" y="207405"/>
                    </a:cubicBezTo>
                    <a:cubicBezTo>
                      <a:pt x="350834" y="217235"/>
                      <a:pt x="345919" y="228150"/>
                      <a:pt x="339795" y="238304"/>
                    </a:cubicBezTo>
                    <a:cubicBezTo>
                      <a:pt x="336775" y="243323"/>
                      <a:pt x="333003" y="247991"/>
                      <a:pt x="328984" y="252258"/>
                    </a:cubicBezTo>
                    <a:cubicBezTo>
                      <a:pt x="325469" y="255991"/>
                      <a:pt x="320554" y="257058"/>
                      <a:pt x="315382" y="256868"/>
                    </a:cubicBezTo>
                    <a:cubicBezTo>
                      <a:pt x="311172" y="256706"/>
                      <a:pt x="307724" y="252753"/>
                      <a:pt x="308953" y="249333"/>
                    </a:cubicBezTo>
                    <a:cubicBezTo>
                      <a:pt x="314001" y="235227"/>
                      <a:pt x="321564" y="222539"/>
                      <a:pt x="330689" y="210748"/>
                    </a:cubicBezTo>
                    <a:cubicBezTo>
                      <a:pt x="336746" y="202918"/>
                      <a:pt x="343147" y="195346"/>
                      <a:pt x="349034" y="187393"/>
                    </a:cubicBezTo>
                    <a:cubicBezTo>
                      <a:pt x="351330" y="184278"/>
                      <a:pt x="352777" y="180496"/>
                      <a:pt x="354330" y="176886"/>
                    </a:cubicBezTo>
                    <a:cubicBezTo>
                      <a:pt x="356463" y="171924"/>
                      <a:pt x="352930" y="166000"/>
                      <a:pt x="347958" y="166209"/>
                    </a:cubicBezTo>
                    <a:cubicBezTo>
                      <a:pt x="342043" y="166447"/>
                      <a:pt x="336052" y="166476"/>
                      <a:pt x="330270" y="167571"/>
                    </a:cubicBezTo>
                    <a:cubicBezTo>
                      <a:pt x="321526" y="169219"/>
                      <a:pt x="312915" y="171571"/>
                      <a:pt x="304305" y="173867"/>
                    </a:cubicBezTo>
                    <a:cubicBezTo>
                      <a:pt x="290027" y="177658"/>
                      <a:pt x="275796" y="181640"/>
                      <a:pt x="260052" y="185954"/>
                    </a:cubicBezTo>
                    <a:cubicBezTo>
                      <a:pt x="258927" y="188422"/>
                      <a:pt x="257327" y="191888"/>
                      <a:pt x="255746" y="195365"/>
                    </a:cubicBezTo>
                    <a:cubicBezTo>
                      <a:pt x="249927" y="208176"/>
                      <a:pt x="242849" y="219701"/>
                      <a:pt x="228990" y="225626"/>
                    </a:cubicBezTo>
                    <a:cubicBezTo>
                      <a:pt x="222542" y="228378"/>
                      <a:pt x="218351" y="234169"/>
                      <a:pt x="213655" y="239342"/>
                    </a:cubicBezTo>
                    <a:cubicBezTo>
                      <a:pt x="209807" y="243571"/>
                      <a:pt x="204358" y="246457"/>
                      <a:pt x="199319" y="249429"/>
                    </a:cubicBezTo>
                    <a:cubicBezTo>
                      <a:pt x="198301" y="250029"/>
                      <a:pt x="195471" y="248791"/>
                      <a:pt x="194319" y="247600"/>
                    </a:cubicBezTo>
                    <a:cubicBezTo>
                      <a:pt x="193138" y="246381"/>
                      <a:pt x="191995" y="243723"/>
                      <a:pt x="192548" y="242456"/>
                    </a:cubicBezTo>
                    <a:cubicBezTo>
                      <a:pt x="196510" y="233408"/>
                      <a:pt x="201177" y="224873"/>
                      <a:pt x="210131" y="219435"/>
                    </a:cubicBezTo>
                    <a:cubicBezTo>
                      <a:pt x="213350" y="217482"/>
                      <a:pt x="216046" y="214405"/>
                      <a:pt x="218389" y="211386"/>
                    </a:cubicBezTo>
                    <a:cubicBezTo>
                      <a:pt x="219351" y="210148"/>
                      <a:pt x="219380" y="207414"/>
                      <a:pt x="218675" y="205890"/>
                    </a:cubicBezTo>
                    <a:cubicBezTo>
                      <a:pt x="218018" y="204461"/>
                      <a:pt x="215960" y="203166"/>
                      <a:pt x="214312" y="202813"/>
                    </a:cubicBezTo>
                    <a:cubicBezTo>
                      <a:pt x="211445" y="202213"/>
                      <a:pt x="208417" y="202223"/>
                      <a:pt x="205463" y="202299"/>
                    </a:cubicBezTo>
                    <a:cubicBezTo>
                      <a:pt x="203520" y="202356"/>
                      <a:pt x="201549" y="202861"/>
                      <a:pt x="199653" y="203385"/>
                    </a:cubicBezTo>
                    <a:cubicBezTo>
                      <a:pt x="167259" y="212310"/>
                      <a:pt x="134874" y="221254"/>
                      <a:pt x="102489" y="230208"/>
                    </a:cubicBezTo>
                    <a:cubicBezTo>
                      <a:pt x="101537" y="230474"/>
                      <a:pt x="100612" y="231036"/>
                      <a:pt x="99650" y="231084"/>
                    </a:cubicBezTo>
                    <a:cubicBezTo>
                      <a:pt x="82343" y="231979"/>
                      <a:pt x="67075" y="238675"/>
                      <a:pt x="52434" y="247333"/>
                    </a:cubicBezTo>
                    <a:cubicBezTo>
                      <a:pt x="49435" y="249105"/>
                      <a:pt x="43729" y="246848"/>
                      <a:pt x="42195" y="243723"/>
                    </a:cubicBezTo>
                    <a:cubicBezTo>
                      <a:pt x="40719" y="240685"/>
                      <a:pt x="42471" y="234331"/>
                      <a:pt x="45348" y="233293"/>
                    </a:cubicBezTo>
                    <a:cubicBezTo>
                      <a:pt x="53663" y="230312"/>
                      <a:pt x="62046" y="227531"/>
                      <a:pt x="70399" y="224664"/>
                    </a:cubicBezTo>
                    <a:cubicBezTo>
                      <a:pt x="81715" y="227816"/>
                      <a:pt x="90220" y="216348"/>
                      <a:pt x="101479" y="218663"/>
                    </a:cubicBezTo>
                    <a:cubicBezTo>
                      <a:pt x="103222" y="219025"/>
                      <a:pt x="105536" y="218339"/>
                      <a:pt x="107156" y="217397"/>
                    </a:cubicBezTo>
                    <a:cubicBezTo>
                      <a:pt x="117453" y="211396"/>
                      <a:pt x="127558" y="205585"/>
                      <a:pt x="140427" y="207338"/>
                    </a:cubicBezTo>
                    <a:cubicBezTo>
                      <a:pt x="143780" y="207795"/>
                      <a:pt x="147628" y="204652"/>
                      <a:pt x="151238" y="203128"/>
                    </a:cubicBezTo>
                    <a:cubicBezTo>
                      <a:pt x="155753" y="201223"/>
                      <a:pt x="160239" y="197718"/>
                      <a:pt x="164763" y="197660"/>
                    </a:cubicBezTo>
                    <a:cubicBezTo>
                      <a:pt x="178155" y="197470"/>
                      <a:pt x="189252" y="190898"/>
                      <a:pt x="201215" y="186631"/>
                    </a:cubicBezTo>
                    <a:cubicBezTo>
                      <a:pt x="212388" y="182649"/>
                      <a:pt x="224466" y="180391"/>
                      <a:pt x="234705" y="174762"/>
                    </a:cubicBezTo>
                    <a:cubicBezTo>
                      <a:pt x="245564" y="168790"/>
                      <a:pt x="256260" y="165914"/>
                      <a:pt x="268386" y="166447"/>
                    </a:cubicBezTo>
                    <a:cubicBezTo>
                      <a:pt x="271158" y="166571"/>
                      <a:pt x="274329" y="165256"/>
                      <a:pt x="276739" y="163704"/>
                    </a:cubicBezTo>
                    <a:cubicBezTo>
                      <a:pt x="279111" y="162199"/>
                      <a:pt x="281111" y="159770"/>
                      <a:pt x="282578" y="157331"/>
                    </a:cubicBezTo>
                    <a:cubicBezTo>
                      <a:pt x="283740" y="155417"/>
                      <a:pt x="279102" y="148826"/>
                      <a:pt x="276339" y="148226"/>
                    </a:cubicBezTo>
                    <a:cubicBezTo>
                      <a:pt x="268624" y="146568"/>
                      <a:pt x="260919" y="144216"/>
                      <a:pt x="253108" y="143749"/>
                    </a:cubicBezTo>
                    <a:cubicBezTo>
                      <a:pt x="242716" y="143120"/>
                      <a:pt x="234286" y="138196"/>
                      <a:pt x="225504" y="133767"/>
                    </a:cubicBezTo>
                    <a:cubicBezTo>
                      <a:pt x="223552" y="132777"/>
                      <a:pt x="221856" y="127213"/>
                      <a:pt x="223257" y="125861"/>
                    </a:cubicBezTo>
                    <a:cubicBezTo>
                      <a:pt x="224542" y="124613"/>
                      <a:pt x="226409" y="123127"/>
                      <a:pt x="227981" y="123175"/>
                    </a:cubicBezTo>
                    <a:cubicBezTo>
                      <a:pt x="231904" y="123299"/>
                      <a:pt x="235829" y="124079"/>
                      <a:pt x="239706" y="124851"/>
                    </a:cubicBezTo>
                    <a:cubicBezTo>
                      <a:pt x="267872" y="130452"/>
                      <a:pt x="296047" y="136005"/>
                      <a:pt x="324164" y="141815"/>
                    </a:cubicBezTo>
                    <a:cubicBezTo>
                      <a:pt x="332051" y="143444"/>
                      <a:pt x="339690" y="143482"/>
                      <a:pt x="347682" y="142215"/>
                    </a:cubicBezTo>
                    <a:cubicBezTo>
                      <a:pt x="372085" y="138367"/>
                      <a:pt x="396563" y="135005"/>
                      <a:pt x="421052" y="131795"/>
                    </a:cubicBezTo>
                    <a:cubicBezTo>
                      <a:pt x="425034" y="131272"/>
                      <a:pt x="429072" y="131414"/>
                      <a:pt x="431920" y="128300"/>
                    </a:cubicBezTo>
                    <a:cubicBezTo>
                      <a:pt x="436188" y="123632"/>
                      <a:pt x="446122" y="123261"/>
                      <a:pt x="444284" y="114069"/>
                    </a:cubicBezTo>
                    <a:cubicBezTo>
                      <a:pt x="442950" y="107421"/>
                      <a:pt x="435921" y="106049"/>
                      <a:pt x="430691" y="103668"/>
                    </a:cubicBezTo>
                    <a:cubicBezTo>
                      <a:pt x="423510" y="100392"/>
                      <a:pt x="415766" y="98343"/>
                      <a:pt x="408556" y="95104"/>
                    </a:cubicBezTo>
                    <a:cubicBezTo>
                      <a:pt x="398706" y="90685"/>
                      <a:pt x="387829" y="89066"/>
                      <a:pt x="378600" y="82580"/>
                    </a:cubicBezTo>
                    <a:cubicBezTo>
                      <a:pt x="374123" y="79437"/>
                      <a:pt x="367274" y="79817"/>
                      <a:pt x="361693" y="78017"/>
                    </a:cubicBezTo>
                    <a:cubicBezTo>
                      <a:pt x="356102" y="76227"/>
                      <a:pt x="350720" y="73788"/>
                      <a:pt x="345319" y="71454"/>
                    </a:cubicBezTo>
                    <a:cubicBezTo>
                      <a:pt x="342871" y="70406"/>
                      <a:pt x="342967" y="66120"/>
                      <a:pt x="345052" y="64148"/>
                    </a:cubicBezTo>
                    <a:cubicBezTo>
                      <a:pt x="349929" y="59538"/>
                      <a:pt x="355940" y="58805"/>
                      <a:pt x="361626" y="60825"/>
                    </a:cubicBezTo>
                    <a:cubicBezTo>
                      <a:pt x="374628" y="65453"/>
                      <a:pt x="387553" y="70416"/>
                      <a:pt x="400059" y="76207"/>
                    </a:cubicBezTo>
                    <a:cubicBezTo>
                      <a:pt x="406365" y="79122"/>
                      <a:pt x="412661" y="81646"/>
                      <a:pt x="419223" y="83913"/>
                    </a:cubicBezTo>
                    <a:cubicBezTo>
                      <a:pt x="431349" y="88095"/>
                      <a:pt x="443265" y="93028"/>
                      <a:pt x="454904" y="98429"/>
                    </a:cubicBezTo>
                    <a:cubicBezTo>
                      <a:pt x="459200" y="100430"/>
                      <a:pt x="462400" y="104725"/>
                      <a:pt x="466210" y="107830"/>
                    </a:cubicBezTo>
                    <a:cubicBezTo>
                      <a:pt x="472954" y="113326"/>
                      <a:pt x="480679" y="114574"/>
                      <a:pt x="488347" y="110755"/>
                    </a:cubicBezTo>
                    <a:cubicBezTo>
                      <a:pt x="500033" y="104935"/>
                      <a:pt x="511683" y="100505"/>
                      <a:pt x="525218" y="101953"/>
                    </a:cubicBezTo>
                    <a:cubicBezTo>
                      <a:pt x="533181" y="102801"/>
                      <a:pt x="533428" y="101820"/>
                      <a:pt x="537057" y="92114"/>
                    </a:cubicBezTo>
                    <a:cubicBezTo>
                      <a:pt x="537744" y="90276"/>
                      <a:pt x="538543" y="88485"/>
                      <a:pt x="538896" y="87628"/>
                    </a:cubicBezTo>
                    <a:moveTo>
                      <a:pt x="530323" y="75321"/>
                    </a:moveTo>
                    <a:cubicBezTo>
                      <a:pt x="527437" y="75778"/>
                      <a:pt x="524056" y="77455"/>
                      <a:pt x="521989" y="76445"/>
                    </a:cubicBezTo>
                    <a:cubicBezTo>
                      <a:pt x="513159" y="72140"/>
                      <a:pt x="505768" y="65720"/>
                      <a:pt x="499177" y="58443"/>
                    </a:cubicBezTo>
                    <a:cubicBezTo>
                      <a:pt x="498548" y="57757"/>
                      <a:pt x="498205" y="56748"/>
                      <a:pt x="497928" y="55833"/>
                    </a:cubicBezTo>
                    <a:cubicBezTo>
                      <a:pt x="497652" y="54910"/>
                      <a:pt x="497281" y="53785"/>
                      <a:pt x="497557" y="52967"/>
                    </a:cubicBezTo>
                    <a:cubicBezTo>
                      <a:pt x="498357" y="50604"/>
                      <a:pt x="500053" y="49775"/>
                      <a:pt x="502034" y="50671"/>
                    </a:cubicBezTo>
                    <a:cubicBezTo>
                      <a:pt x="512026" y="55186"/>
                      <a:pt x="520979" y="61214"/>
                      <a:pt x="528237" y="69492"/>
                    </a:cubicBezTo>
                    <a:cubicBezTo>
                      <a:pt x="529371" y="70788"/>
                      <a:pt x="529513" y="72959"/>
                      <a:pt x="530323" y="75321"/>
                    </a:cubicBezTo>
                  </a:path>
                </a:pathLst>
              </a:custGeom>
              <a:solidFill>
                <a:srgbClr val="66A74C"/>
              </a:solidFill>
              <a:ln w="953"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4BEAB737-60A4-8B78-2A9E-C68A9C720D87}"/>
                  </a:ext>
                </a:extLst>
              </p:cNvPr>
              <p:cNvSpPr/>
              <p:nvPr/>
            </p:nvSpPr>
            <p:spPr>
              <a:xfrm flipV="1">
                <a:off x="8215386" y="2118000"/>
                <a:ext cx="650921" cy="298061"/>
              </a:xfrm>
              <a:custGeom>
                <a:avLst/>
                <a:gdLst>
                  <a:gd name="connsiteX0" fmla="*/ 538896 w 650921"/>
                  <a:gd name="connsiteY0" fmla="*/ 87628 h 298061"/>
                  <a:gd name="connsiteX1" fmla="*/ 577243 w 650921"/>
                  <a:gd name="connsiteY1" fmla="*/ 80589 h 298061"/>
                  <a:gd name="connsiteX2" fmla="*/ 588579 w 650921"/>
                  <a:gd name="connsiteY2" fmla="*/ 77169 h 298061"/>
                  <a:gd name="connsiteX3" fmla="*/ 637308 w 650921"/>
                  <a:gd name="connsiteY3" fmla="*/ 55586 h 298061"/>
                  <a:gd name="connsiteX4" fmla="*/ 642766 w 650921"/>
                  <a:gd name="connsiteY4" fmla="*/ 45985 h 298061"/>
                  <a:gd name="connsiteX5" fmla="*/ 635670 w 650921"/>
                  <a:gd name="connsiteY5" fmla="*/ 37402 h 298061"/>
                  <a:gd name="connsiteX6" fmla="*/ 599656 w 650921"/>
                  <a:gd name="connsiteY6" fmla="*/ 24886 h 298061"/>
                  <a:gd name="connsiteX7" fmla="*/ 562889 w 650921"/>
                  <a:gd name="connsiteY7" fmla="*/ 13542 h 298061"/>
                  <a:gd name="connsiteX8" fmla="*/ 490718 w 650921"/>
                  <a:gd name="connsiteY8" fmla="*/ -707 h 298061"/>
                  <a:gd name="connsiteX9" fmla="*/ 440703 w 650921"/>
                  <a:gd name="connsiteY9" fmla="*/ -6175 h 298061"/>
                  <a:gd name="connsiteX10" fmla="*/ 408442 w 650921"/>
                  <a:gd name="connsiteY10" fmla="*/ -6222 h 298061"/>
                  <a:gd name="connsiteX11" fmla="*/ 347233 w 650921"/>
                  <a:gd name="connsiteY11" fmla="*/ 5008 h 298061"/>
                  <a:gd name="connsiteX12" fmla="*/ 308000 w 650921"/>
                  <a:gd name="connsiteY12" fmla="*/ 18466 h 298061"/>
                  <a:gd name="connsiteX13" fmla="*/ 268919 w 650921"/>
                  <a:gd name="connsiteY13" fmla="*/ 32497 h 298061"/>
                  <a:gd name="connsiteX14" fmla="*/ 153010 w 650921"/>
                  <a:gd name="connsiteY14" fmla="*/ 84808 h 298061"/>
                  <a:gd name="connsiteX15" fmla="*/ 54902 w 650921"/>
                  <a:gd name="connsiteY15" fmla="*/ 161418 h 298061"/>
                  <a:gd name="connsiteX16" fmla="*/ 28670 w 650921"/>
                  <a:gd name="connsiteY16" fmla="*/ 185535 h 298061"/>
                  <a:gd name="connsiteX17" fmla="*/ -2200 w 650921"/>
                  <a:gd name="connsiteY17" fmla="*/ 221549 h 298061"/>
                  <a:gd name="connsiteX18" fmla="*/ -7373 w 650921"/>
                  <a:gd name="connsiteY18" fmla="*/ 232113 h 298061"/>
                  <a:gd name="connsiteX19" fmla="*/ -4801 w 650921"/>
                  <a:gd name="connsiteY19" fmla="*/ 242980 h 298061"/>
                  <a:gd name="connsiteX20" fmla="*/ 17279 w 650921"/>
                  <a:gd name="connsiteY20" fmla="*/ 266127 h 298061"/>
                  <a:gd name="connsiteX21" fmla="*/ 31699 w 650921"/>
                  <a:gd name="connsiteY21" fmla="*/ 275413 h 298061"/>
                  <a:gd name="connsiteX22" fmla="*/ 77361 w 650921"/>
                  <a:gd name="connsiteY22" fmla="*/ 287948 h 298061"/>
                  <a:gd name="connsiteX23" fmla="*/ 97698 w 650921"/>
                  <a:gd name="connsiteY23" fmla="*/ 288491 h 298061"/>
                  <a:gd name="connsiteX24" fmla="*/ 159543 w 650921"/>
                  <a:gd name="connsiteY24" fmla="*/ 286338 h 298061"/>
                  <a:gd name="connsiteX25" fmla="*/ 206388 w 650921"/>
                  <a:gd name="connsiteY25" fmla="*/ 287624 h 298061"/>
                  <a:gd name="connsiteX26" fmla="*/ 265423 w 650921"/>
                  <a:gd name="connsiteY26" fmla="*/ 281985 h 298061"/>
                  <a:gd name="connsiteX27" fmla="*/ 288645 w 650921"/>
                  <a:gd name="connsiteY27" fmla="*/ 277557 h 298061"/>
                  <a:gd name="connsiteX28" fmla="*/ 309010 w 650921"/>
                  <a:gd name="connsiteY28" fmla="*/ 274632 h 298061"/>
                  <a:gd name="connsiteX29" fmla="*/ 361693 w 650921"/>
                  <a:gd name="connsiteY29" fmla="*/ 267583 h 298061"/>
                  <a:gd name="connsiteX30" fmla="*/ 393402 w 650921"/>
                  <a:gd name="connsiteY30" fmla="*/ 260716 h 298061"/>
                  <a:gd name="connsiteX31" fmla="*/ 399135 w 650921"/>
                  <a:gd name="connsiteY31" fmla="*/ 259401 h 298061"/>
                  <a:gd name="connsiteX32" fmla="*/ 456561 w 650921"/>
                  <a:gd name="connsiteY32" fmla="*/ 235608 h 298061"/>
                  <a:gd name="connsiteX33" fmla="*/ 464067 w 650921"/>
                  <a:gd name="connsiteY33" fmla="*/ 223702 h 298061"/>
                  <a:gd name="connsiteX34" fmla="*/ 478812 w 650921"/>
                  <a:gd name="connsiteY34" fmla="*/ 182801 h 298061"/>
                  <a:gd name="connsiteX35" fmla="*/ 502472 w 650921"/>
                  <a:gd name="connsiteY35" fmla="*/ 143473 h 298061"/>
                  <a:gd name="connsiteX36" fmla="*/ 491795 w 650921"/>
                  <a:gd name="connsiteY36" fmla="*/ 130052 h 298061"/>
                  <a:gd name="connsiteX37" fmla="*/ 488852 w 650921"/>
                  <a:gd name="connsiteY37" fmla="*/ 130252 h 298061"/>
                  <a:gd name="connsiteX38" fmla="*/ 400193 w 650921"/>
                  <a:gd name="connsiteY38" fmla="*/ 153436 h 298061"/>
                  <a:gd name="connsiteX39" fmla="*/ 385382 w 650921"/>
                  <a:gd name="connsiteY39" fmla="*/ 166380 h 298061"/>
                  <a:gd name="connsiteX40" fmla="*/ 380600 w 650921"/>
                  <a:gd name="connsiteY40" fmla="*/ 176915 h 298061"/>
                  <a:gd name="connsiteX41" fmla="*/ 357396 w 650921"/>
                  <a:gd name="connsiteY41" fmla="*/ 207405 h 298061"/>
                  <a:gd name="connsiteX42" fmla="*/ 339795 w 650921"/>
                  <a:gd name="connsiteY42" fmla="*/ 238304 h 298061"/>
                  <a:gd name="connsiteX43" fmla="*/ 328984 w 650921"/>
                  <a:gd name="connsiteY43" fmla="*/ 252258 h 298061"/>
                  <a:gd name="connsiteX44" fmla="*/ 315382 w 650921"/>
                  <a:gd name="connsiteY44" fmla="*/ 256868 h 298061"/>
                  <a:gd name="connsiteX45" fmla="*/ 308953 w 650921"/>
                  <a:gd name="connsiteY45" fmla="*/ 249333 h 298061"/>
                  <a:gd name="connsiteX46" fmla="*/ 330689 w 650921"/>
                  <a:gd name="connsiteY46" fmla="*/ 210748 h 298061"/>
                  <a:gd name="connsiteX47" fmla="*/ 349034 w 650921"/>
                  <a:gd name="connsiteY47" fmla="*/ 187393 h 298061"/>
                  <a:gd name="connsiteX48" fmla="*/ 354330 w 650921"/>
                  <a:gd name="connsiteY48" fmla="*/ 176886 h 298061"/>
                  <a:gd name="connsiteX49" fmla="*/ 347958 w 650921"/>
                  <a:gd name="connsiteY49" fmla="*/ 166209 h 298061"/>
                  <a:gd name="connsiteX50" fmla="*/ 330270 w 650921"/>
                  <a:gd name="connsiteY50" fmla="*/ 167571 h 298061"/>
                  <a:gd name="connsiteX51" fmla="*/ 304305 w 650921"/>
                  <a:gd name="connsiteY51" fmla="*/ 173867 h 298061"/>
                  <a:gd name="connsiteX52" fmla="*/ 260052 w 650921"/>
                  <a:gd name="connsiteY52" fmla="*/ 185954 h 298061"/>
                  <a:gd name="connsiteX53" fmla="*/ 255746 w 650921"/>
                  <a:gd name="connsiteY53" fmla="*/ 195365 h 298061"/>
                  <a:gd name="connsiteX54" fmla="*/ 228990 w 650921"/>
                  <a:gd name="connsiteY54" fmla="*/ 225626 h 298061"/>
                  <a:gd name="connsiteX55" fmla="*/ 213655 w 650921"/>
                  <a:gd name="connsiteY55" fmla="*/ 239342 h 298061"/>
                  <a:gd name="connsiteX56" fmla="*/ 199319 w 650921"/>
                  <a:gd name="connsiteY56" fmla="*/ 249429 h 298061"/>
                  <a:gd name="connsiteX57" fmla="*/ 194319 w 650921"/>
                  <a:gd name="connsiteY57" fmla="*/ 247600 h 298061"/>
                  <a:gd name="connsiteX58" fmla="*/ 192548 w 650921"/>
                  <a:gd name="connsiteY58" fmla="*/ 242456 h 298061"/>
                  <a:gd name="connsiteX59" fmla="*/ 210131 w 650921"/>
                  <a:gd name="connsiteY59" fmla="*/ 219435 h 298061"/>
                  <a:gd name="connsiteX60" fmla="*/ 218389 w 650921"/>
                  <a:gd name="connsiteY60" fmla="*/ 211386 h 298061"/>
                  <a:gd name="connsiteX61" fmla="*/ 218675 w 650921"/>
                  <a:gd name="connsiteY61" fmla="*/ 205890 h 298061"/>
                  <a:gd name="connsiteX62" fmla="*/ 214312 w 650921"/>
                  <a:gd name="connsiteY62" fmla="*/ 202813 h 298061"/>
                  <a:gd name="connsiteX63" fmla="*/ 205463 w 650921"/>
                  <a:gd name="connsiteY63" fmla="*/ 202299 h 298061"/>
                  <a:gd name="connsiteX64" fmla="*/ 199653 w 650921"/>
                  <a:gd name="connsiteY64" fmla="*/ 203385 h 298061"/>
                  <a:gd name="connsiteX65" fmla="*/ 102489 w 650921"/>
                  <a:gd name="connsiteY65" fmla="*/ 230208 h 298061"/>
                  <a:gd name="connsiteX66" fmla="*/ 99650 w 650921"/>
                  <a:gd name="connsiteY66" fmla="*/ 231084 h 298061"/>
                  <a:gd name="connsiteX67" fmla="*/ 52434 w 650921"/>
                  <a:gd name="connsiteY67" fmla="*/ 247333 h 298061"/>
                  <a:gd name="connsiteX68" fmla="*/ 42195 w 650921"/>
                  <a:gd name="connsiteY68" fmla="*/ 243723 h 298061"/>
                  <a:gd name="connsiteX69" fmla="*/ 45348 w 650921"/>
                  <a:gd name="connsiteY69" fmla="*/ 233293 h 298061"/>
                  <a:gd name="connsiteX70" fmla="*/ 70399 w 650921"/>
                  <a:gd name="connsiteY70" fmla="*/ 224664 h 298061"/>
                  <a:gd name="connsiteX71" fmla="*/ 101479 w 650921"/>
                  <a:gd name="connsiteY71" fmla="*/ 218663 h 298061"/>
                  <a:gd name="connsiteX72" fmla="*/ 107156 w 650921"/>
                  <a:gd name="connsiteY72" fmla="*/ 217397 h 298061"/>
                  <a:gd name="connsiteX73" fmla="*/ 140427 w 650921"/>
                  <a:gd name="connsiteY73" fmla="*/ 207338 h 298061"/>
                  <a:gd name="connsiteX74" fmla="*/ 151238 w 650921"/>
                  <a:gd name="connsiteY74" fmla="*/ 203128 h 298061"/>
                  <a:gd name="connsiteX75" fmla="*/ 164763 w 650921"/>
                  <a:gd name="connsiteY75" fmla="*/ 197660 h 298061"/>
                  <a:gd name="connsiteX76" fmla="*/ 201215 w 650921"/>
                  <a:gd name="connsiteY76" fmla="*/ 186631 h 298061"/>
                  <a:gd name="connsiteX77" fmla="*/ 234705 w 650921"/>
                  <a:gd name="connsiteY77" fmla="*/ 174762 h 298061"/>
                  <a:gd name="connsiteX78" fmla="*/ 268386 w 650921"/>
                  <a:gd name="connsiteY78" fmla="*/ 166447 h 298061"/>
                  <a:gd name="connsiteX79" fmla="*/ 276739 w 650921"/>
                  <a:gd name="connsiteY79" fmla="*/ 163704 h 298061"/>
                  <a:gd name="connsiteX80" fmla="*/ 282578 w 650921"/>
                  <a:gd name="connsiteY80" fmla="*/ 157331 h 298061"/>
                  <a:gd name="connsiteX81" fmla="*/ 276339 w 650921"/>
                  <a:gd name="connsiteY81" fmla="*/ 148226 h 298061"/>
                  <a:gd name="connsiteX82" fmla="*/ 253108 w 650921"/>
                  <a:gd name="connsiteY82" fmla="*/ 143749 h 298061"/>
                  <a:gd name="connsiteX83" fmla="*/ 225504 w 650921"/>
                  <a:gd name="connsiteY83" fmla="*/ 133767 h 298061"/>
                  <a:gd name="connsiteX84" fmla="*/ 223257 w 650921"/>
                  <a:gd name="connsiteY84" fmla="*/ 125861 h 298061"/>
                  <a:gd name="connsiteX85" fmla="*/ 227981 w 650921"/>
                  <a:gd name="connsiteY85" fmla="*/ 123175 h 298061"/>
                  <a:gd name="connsiteX86" fmla="*/ 239706 w 650921"/>
                  <a:gd name="connsiteY86" fmla="*/ 124851 h 298061"/>
                  <a:gd name="connsiteX87" fmla="*/ 324164 w 650921"/>
                  <a:gd name="connsiteY87" fmla="*/ 141815 h 298061"/>
                  <a:gd name="connsiteX88" fmla="*/ 347682 w 650921"/>
                  <a:gd name="connsiteY88" fmla="*/ 142215 h 298061"/>
                  <a:gd name="connsiteX89" fmla="*/ 421052 w 650921"/>
                  <a:gd name="connsiteY89" fmla="*/ 131795 h 298061"/>
                  <a:gd name="connsiteX90" fmla="*/ 431920 w 650921"/>
                  <a:gd name="connsiteY90" fmla="*/ 128300 h 298061"/>
                  <a:gd name="connsiteX91" fmla="*/ 444284 w 650921"/>
                  <a:gd name="connsiteY91" fmla="*/ 114069 h 298061"/>
                  <a:gd name="connsiteX92" fmla="*/ 430691 w 650921"/>
                  <a:gd name="connsiteY92" fmla="*/ 103668 h 298061"/>
                  <a:gd name="connsiteX93" fmla="*/ 408556 w 650921"/>
                  <a:gd name="connsiteY93" fmla="*/ 95104 h 298061"/>
                  <a:gd name="connsiteX94" fmla="*/ 378600 w 650921"/>
                  <a:gd name="connsiteY94" fmla="*/ 82580 h 298061"/>
                  <a:gd name="connsiteX95" fmla="*/ 361693 w 650921"/>
                  <a:gd name="connsiteY95" fmla="*/ 78017 h 298061"/>
                  <a:gd name="connsiteX96" fmla="*/ 345319 w 650921"/>
                  <a:gd name="connsiteY96" fmla="*/ 71454 h 298061"/>
                  <a:gd name="connsiteX97" fmla="*/ 345052 w 650921"/>
                  <a:gd name="connsiteY97" fmla="*/ 64148 h 298061"/>
                  <a:gd name="connsiteX98" fmla="*/ 361626 w 650921"/>
                  <a:gd name="connsiteY98" fmla="*/ 60825 h 298061"/>
                  <a:gd name="connsiteX99" fmla="*/ 400059 w 650921"/>
                  <a:gd name="connsiteY99" fmla="*/ 76207 h 298061"/>
                  <a:gd name="connsiteX100" fmla="*/ 419223 w 650921"/>
                  <a:gd name="connsiteY100" fmla="*/ 83913 h 298061"/>
                  <a:gd name="connsiteX101" fmla="*/ 454904 w 650921"/>
                  <a:gd name="connsiteY101" fmla="*/ 98429 h 298061"/>
                  <a:gd name="connsiteX102" fmla="*/ 466210 w 650921"/>
                  <a:gd name="connsiteY102" fmla="*/ 107830 h 298061"/>
                  <a:gd name="connsiteX103" fmla="*/ 488347 w 650921"/>
                  <a:gd name="connsiteY103" fmla="*/ 110755 h 298061"/>
                  <a:gd name="connsiteX104" fmla="*/ 525218 w 650921"/>
                  <a:gd name="connsiteY104" fmla="*/ 101953 h 298061"/>
                  <a:gd name="connsiteX105" fmla="*/ 537057 w 650921"/>
                  <a:gd name="connsiteY105" fmla="*/ 92114 h 298061"/>
                  <a:gd name="connsiteX106" fmla="*/ 538896 w 650921"/>
                  <a:gd name="connsiteY106" fmla="*/ 87628 h 298061"/>
                  <a:gd name="connsiteX107" fmla="*/ 530323 w 650921"/>
                  <a:gd name="connsiteY107" fmla="*/ 75321 h 298061"/>
                  <a:gd name="connsiteX108" fmla="*/ 521989 w 650921"/>
                  <a:gd name="connsiteY108" fmla="*/ 76445 h 298061"/>
                  <a:gd name="connsiteX109" fmla="*/ 499177 w 650921"/>
                  <a:gd name="connsiteY109" fmla="*/ 58443 h 298061"/>
                  <a:gd name="connsiteX110" fmla="*/ 497928 w 650921"/>
                  <a:gd name="connsiteY110" fmla="*/ 55833 h 298061"/>
                  <a:gd name="connsiteX111" fmla="*/ 497557 w 650921"/>
                  <a:gd name="connsiteY111" fmla="*/ 52967 h 298061"/>
                  <a:gd name="connsiteX112" fmla="*/ 502034 w 650921"/>
                  <a:gd name="connsiteY112" fmla="*/ 50671 h 298061"/>
                  <a:gd name="connsiteX113" fmla="*/ 528237 w 650921"/>
                  <a:gd name="connsiteY113" fmla="*/ 69492 h 298061"/>
                  <a:gd name="connsiteX114" fmla="*/ 530323 w 650921"/>
                  <a:gd name="connsiteY114" fmla="*/ 75321 h 2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50921" h="298061">
                    <a:moveTo>
                      <a:pt x="538896" y="87628"/>
                    </a:moveTo>
                    <a:cubicBezTo>
                      <a:pt x="552059" y="85227"/>
                      <a:pt x="564670" y="83036"/>
                      <a:pt x="577243" y="80589"/>
                    </a:cubicBezTo>
                    <a:cubicBezTo>
                      <a:pt x="581110" y="79837"/>
                      <a:pt x="585216" y="79064"/>
                      <a:pt x="588579" y="77169"/>
                    </a:cubicBezTo>
                    <a:cubicBezTo>
                      <a:pt x="604142" y="68396"/>
                      <a:pt x="620925" y="62472"/>
                      <a:pt x="637308" y="55586"/>
                    </a:cubicBezTo>
                    <a:cubicBezTo>
                      <a:pt x="640918" y="54071"/>
                      <a:pt x="643347" y="49557"/>
                      <a:pt x="642766" y="45985"/>
                    </a:cubicBezTo>
                    <a:cubicBezTo>
                      <a:pt x="642070" y="41737"/>
                      <a:pt x="639623" y="38316"/>
                      <a:pt x="635670" y="37402"/>
                    </a:cubicBezTo>
                    <a:cubicBezTo>
                      <a:pt x="623202" y="34535"/>
                      <a:pt x="611905" y="28478"/>
                      <a:pt x="599656" y="24886"/>
                    </a:cubicBezTo>
                    <a:cubicBezTo>
                      <a:pt x="587350" y="21276"/>
                      <a:pt x="574757" y="18076"/>
                      <a:pt x="562889" y="13542"/>
                    </a:cubicBezTo>
                    <a:cubicBezTo>
                      <a:pt x="539458" y="4608"/>
                      <a:pt x="515340" y="1636"/>
                      <a:pt x="490718" y="-707"/>
                    </a:cubicBezTo>
                    <a:cubicBezTo>
                      <a:pt x="474050" y="-2298"/>
                      <a:pt x="457723" y="-7366"/>
                      <a:pt x="440703" y="-6175"/>
                    </a:cubicBezTo>
                    <a:cubicBezTo>
                      <a:pt x="429949" y="-9822"/>
                      <a:pt x="419272" y="-7660"/>
                      <a:pt x="408442" y="-6222"/>
                    </a:cubicBezTo>
                    <a:cubicBezTo>
                      <a:pt x="387839" y="-3489"/>
                      <a:pt x="367350" y="-535"/>
                      <a:pt x="347233" y="5008"/>
                    </a:cubicBezTo>
                    <a:cubicBezTo>
                      <a:pt x="333851" y="8703"/>
                      <a:pt x="320897" y="13380"/>
                      <a:pt x="308000" y="18466"/>
                    </a:cubicBezTo>
                    <a:cubicBezTo>
                      <a:pt x="295122" y="23534"/>
                      <a:pt x="282121" y="28363"/>
                      <a:pt x="268919" y="32497"/>
                    </a:cubicBezTo>
                    <a:cubicBezTo>
                      <a:pt x="228143" y="45260"/>
                      <a:pt x="189538" y="62396"/>
                      <a:pt x="153010" y="84808"/>
                    </a:cubicBezTo>
                    <a:cubicBezTo>
                      <a:pt x="117319" y="106707"/>
                      <a:pt x="86115" y="133986"/>
                      <a:pt x="54902" y="161418"/>
                    </a:cubicBezTo>
                    <a:cubicBezTo>
                      <a:pt x="45987" y="169257"/>
                      <a:pt x="37367" y="177439"/>
                      <a:pt x="28670" y="185535"/>
                    </a:cubicBezTo>
                    <a:cubicBezTo>
                      <a:pt x="17040" y="196384"/>
                      <a:pt x="6734" y="208405"/>
                      <a:pt x="-2200" y="221549"/>
                    </a:cubicBezTo>
                    <a:cubicBezTo>
                      <a:pt x="-4391" y="224768"/>
                      <a:pt x="-6068" y="228436"/>
                      <a:pt x="-7373" y="232113"/>
                    </a:cubicBezTo>
                    <a:cubicBezTo>
                      <a:pt x="-8802" y="236103"/>
                      <a:pt x="-8077" y="240885"/>
                      <a:pt x="-4801" y="242980"/>
                    </a:cubicBezTo>
                    <a:cubicBezTo>
                      <a:pt x="4533" y="248971"/>
                      <a:pt x="11449" y="257020"/>
                      <a:pt x="17279" y="266127"/>
                    </a:cubicBezTo>
                    <a:cubicBezTo>
                      <a:pt x="20764" y="271565"/>
                      <a:pt x="25565" y="274451"/>
                      <a:pt x="31699" y="275413"/>
                    </a:cubicBezTo>
                    <a:cubicBezTo>
                      <a:pt x="47406" y="277861"/>
                      <a:pt x="62512" y="282385"/>
                      <a:pt x="77361" y="287948"/>
                    </a:cubicBezTo>
                    <a:cubicBezTo>
                      <a:pt x="83981" y="290434"/>
                      <a:pt x="90659" y="290415"/>
                      <a:pt x="97698" y="288491"/>
                    </a:cubicBezTo>
                    <a:cubicBezTo>
                      <a:pt x="118081" y="282928"/>
                      <a:pt x="138855" y="285215"/>
                      <a:pt x="159543" y="286338"/>
                    </a:cubicBezTo>
                    <a:cubicBezTo>
                      <a:pt x="174983" y="291968"/>
                      <a:pt x="190843" y="288120"/>
                      <a:pt x="206388" y="287624"/>
                    </a:cubicBezTo>
                    <a:cubicBezTo>
                      <a:pt x="226114" y="287005"/>
                      <a:pt x="245773" y="284214"/>
                      <a:pt x="265423" y="281985"/>
                    </a:cubicBezTo>
                    <a:cubicBezTo>
                      <a:pt x="273253" y="281100"/>
                      <a:pt x="281245" y="280051"/>
                      <a:pt x="288645" y="277557"/>
                    </a:cubicBezTo>
                    <a:cubicBezTo>
                      <a:pt x="295418" y="275279"/>
                      <a:pt x="302056" y="274136"/>
                      <a:pt x="309010" y="274632"/>
                    </a:cubicBezTo>
                    <a:cubicBezTo>
                      <a:pt x="327079" y="275946"/>
                      <a:pt x="344405" y="272251"/>
                      <a:pt x="361693" y="267583"/>
                    </a:cubicBezTo>
                    <a:cubicBezTo>
                      <a:pt x="372113" y="264764"/>
                      <a:pt x="382086" y="259687"/>
                      <a:pt x="393402" y="260716"/>
                    </a:cubicBezTo>
                    <a:cubicBezTo>
                      <a:pt x="395258" y="260888"/>
                      <a:pt x="397326" y="260135"/>
                      <a:pt x="399135" y="259401"/>
                    </a:cubicBezTo>
                    <a:cubicBezTo>
                      <a:pt x="418319" y="251563"/>
                      <a:pt x="437540" y="243818"/>
                      <a:pt x="456561" y="235608"/>
                    </a:cubicBezTo>
                    <a:cubicBezTo>
                      <a:pt x="461267" y="233579"/>
                      <a:pt x="464648" y="228883"/>
                      <a:pt x="464067" y="223702"/>
                    </a:cubicBezTo>
                    <a:cubicBezTo>
                      <a:pt x="462220" y="207472"/>
                      <a:pt x="470649" y="195251"/>
                      <a:pt x="478812" y="182801"/>
                    </a:cubicBezTo>
                    <a:cubicBezTo>
                      <a:pt x="494567" y="174476"/>
                      <a:pt x="494367" y="156464"/>
                      <a:pt x="502472" y="143473"/>
                    </a:cubicBezTo>
                    <a:cubicBezTo>
                      <a:pt x="506273" y="137396"/>
                      <a:pt x="499129" y="129100"/>
                      <a:pt x="491795" y="130052"/>
                    </a:cubicBezTo>
                    <a:cubicBezTo>
                      <a:pt x="490823" y="130176"/>
                      <a:pt x="489737" y="129919"/>
                      <a:pt x="488852" y="130252"/>
                    </a:cubicBezTo>
                    <a:cubicBezTo>
                      <a:pt x="460133" y="141130"/>
                      <a:pt x="429397" y="144340"/>
                      <a:pt x="400193" y="153436"/>
                    </a:cubicBezTo>
                    <a:cubicBezTo>
                      <a:pt x="393144" y="155637"/>
                      <a:pt x="387658" y="158836"/>
                      <a:pt x="385382" y="166380"/>
                    </a:cubicBezTo>
                    <a:cubicBezTo>
                      <a:pt x="384267" y="170048"/>
                      <a:pt x="382839" y="173867"/>
                      <a:pt x="380600" y="176915"/>
                    </a:cubicBezTo>
                    <a:cubicBezTo>
                      <a:pt x="373037" y="187211"/>
                      <a:pt x="364474" y="196803"/>
                      <a:pt x="357396" y="207405"/>
                    </a:cubicBezTo>
                    <a:cubicBezTo>
                      <a:pt x="350834" y="217235"/>
                      <a:pt x="345919" y="228150"/>
                      <a:pt x="339795" y="238304"/>
                    </a:cubicBezTo>
                    <a:cubicBezTo>
                      <a:pt x="336775" y="243323"/>
                      <a:pt x="333003" y="247991"/>
                      <a:pt x="328984" y="252258"/>
                    </a:cubicBezTo>
                    <a:cubicBezTo>
                      <a:pt x="325469" y="255991"/>
                      <a:pt x="320554" y="257058"/>
                      <a:pt x="315382" y="256868"/>
                    </a:cubicBezTo>
                    <a:cubicBezTo>
                      <a:pt x="311172" y="256706"/>
                      <a:pt x="307724" y="252753"/>
                      <a:pt x="308953" y="249333"/>
                    </a:cubicBezTo>
                    <a:cubicBezTo>
                      <a:pt x="314001" y="235227"/>
                      <a:pt x="321564" y="222539"/>
                      <a:pt x="330689" y="210748"/>
                    </a:cubicBezTo>
                    <a:cubicBezTo>
                      <a:pt x="336746" y="202918"/>
                      <a:pt x="343147" y="195346"/>
                      <a:pt x="349034" y="187393"/>
                    </a:cubicBezTo>
                    <a:cubicBezTo>
                      <a:pt x="351330" y="184278"/>
                      <a:pt x="352777" y="180496"/>
                      <a:pt x="354330" y="176886"/>
                    </a:cubicBezTo>
                    <a:cubicBezTo>
                      <a:pt x="356463" y="171924"/>
                      <a:pt x="352930" y="166000"/>
                      <a:pt x="347958" y="166209"/>
                    </a:cubicBezTo>
                    <a:cubicBezTo>
                      <a:pt x="342043" y="166447"/>
                      <a:pt x="336052" y="166476"/>
                      <a:pt x="330270" y="167571"/>
                    </a:cubicBezTo>
                    <a:cubicBezTo>
                      <a:pt x="321526" y="169219"/>
                      <a:pt x="312915" y="171571"/>
                      <a:pt x="304305" y="173867"/>
                    </a:cubicBezTo>
                    <a:cubicBezTo>
                      <a:pt x="290027" y="177658"/>
                      <a:pt x="275796" y="181640"/>
                      <a:pt x="260052" y="185954"/>
                    </a:cubicBezTo>
                    <a:cubicBezTo>
                      <a:pt x="258927" y="188422"/>
                      <a:pt x="257327" y="191888"/>
                      <a:pt x="255746" y="195365"/>
                    </a:cubicBezTo>
                    <a:cubicBezTo>
                      <a:pt x="249927" y="208176"/>
                      <a:pt x="242849" y="219701"/>
                      <a:pt x="228990" y="225626"/>
                    </a:cubicBezTo>
                    <a:cubicBezTo>
                      <a:pt x="222542" y="228378"/>
                      <a:pt x="218351" y="234169"/>
                      <a:pt x="213655" y="239342"/>
                    </a:cubicBezTo>
                    <a:cubicBezTo>
                      <a:pt x="209807" y="243571"/>
                      <a:pt x="204358" y="246457"/>
                      <a:pt x="199319" y="249429"/>
                    </a:cubicBezTo>
                    <a:cubicBezTo>
                      <a:pt x="198301" y="250029"/>
                      <a:pt x="195471" y="248791"/>
                      <a:pt x="194319" y="247600"/>
                    </a:cubicBezTo>
                    <a:cubicBezTo>
                      <a:pt x="193138" y="246381"/>
                      <a:pt x="191995" y="243723"/>
                      <a:pt x="192548" y="242456"/>
                    </a:cubicBezTo>
                    <a:cubicBezTo>
                      <a:pt x="196510" y="233408"/>
                      <a:pt x="201177" y="224873"/>
                      <a:pt x="210131" y="219435"/>
                    </a:cubicBezTo>
                    <a:cubicBezTo>
                      <a:pt x="213350" y="217482"/>
                      <a:pt x="216046" y="214405"/>
                      <a:pt x="218389" y="211386"/>
                    </a:cubicBezTo>
                    <a:cubicBezTo>
                      <a:pt x="219351" y="210148"/>
                      <a:pt x="219380" y="207414"/>
                      <a:pt x="218675" y="205890"/>
                    </a:cubicBezTo>
                    <a:cubicBezTo>
                      <a:pt x="218018" y="204461"/>
                      <a:pt x="215960" y="203166"/>
                      <a:pt x="214312" y="202813"/>
                    </a:cubicBezTo>
                    <a:cubicBezTo>
                      <a:pt x="211445" y="202213"/>
                      <a:pt x="208417" y="202223"/>
                      <a:pt x="205463" y="202299"/>
                    </a:cubicBezTo>
                    <a:cubicBezTo>
                      <a:pt x="203520" y="202356"/>
                      <a:pt x="201549" y="202861"/>
                      <a:pt x="199653" y="203385"/>
                    </a:cubicBezTo>
                    <a:cubicBezTo>
                      <a:pt x="167259" y="212310"/>
                      <a:pt x="134874" y="221254"/>
                      <a:pt x="102489" y="230208"/>
                    </a:cubicBezTo>
                    <a:cubicBezTo>
                      <a:pt x="101537" y="230474"/>
                      <a:pt x="100612" y="231036"/>
                      <a:pt x="99650" y="231084"/>
                    </a:cubicBezTo>
                    <a:cubicBezTo>
                      <a:pt x="82343" y="231979"/>
                      <a:pt x="67075" y="238675"/>
                      <a:pt x="52434" y="247333"/>
                    </a:cubicBezTo>
                    <a:cubicBezTo>
                      <a:pt x="49435" y="249105"/>
                      <a:pt x="43729" y="246848"/>
                      <a:pt x="42195" y="243723"/>
                    </a:cubicBezTo>
                    <a:cubicBezTo>
                      <a:pt x="40719" y="240685"/>
                      <a:pt x="42471" y="234331"/>
                      <a:pt x="45348" y="233293"/>
                    </a:cubicBezTo>
                    <a:cubicBezTo>
                      <a:pt x="53663" y="230312"/>
                      <a:pt x="62046" y="227531"/>
                      <a:pt x="70399" y="224664"/>
                    </a:cubicBezTo>
                    <a:cubicBezTo>
                      <a:pt x="81715" y="227816"/>
                      <a:pt x="90220" y="216348"/>
                      <a:pt x="101479" y="218663"/>
                    </a:cubicBezTo>
                    <a:cubicBezTo>
                      <a:pt x="103222" y="219025"/>
                      <a:pt x="105536" y="218339"/>
                      <a:pt x="107156" y="217397"/>
                    </a:cubicBezTo>
                    <a:cubicBezTo>
                      <a:pt x="117453" y="211396"/>
                      <a:pt x="127558" y="205585"/>
                      <a:pt x="140427" y="207338"/>
                    </a:cubicBezTo>
                    <a:cubicBezTo>
                      <a:pt x="143780" y="207795"/>
                      <a:pt x="147628" y="204652"/>
                      <a:pt x="151238" y="203128"/>
                    </a:cubicBezTo>
                    <a:cubicBezTo>
                      <a:pt x="155753" y="201223"/>
                      <a:pt x="160239" y="197718"/>
                      <a:pt x="164763" y="197660"/>
                    </a:cubicBezTo>
                    <a:cubicBezTo>
                      <a:pt x="178155" y="197470"/>
                      <a:pt x="189252" y="190898"/>
                      <a:pt x="201215" y="186631"/>
                    </a:cubicBezTo>
                    <a:cubicBezTo>
                      <a:pt x="212388" y="182649"/>
                      <a:pt x="224466" y="180391"/>
                      <a:pt x="234705" y="174762"/>
                    </a:cubicBezTo>
                    <a:cubicBezTo>
                      <a:pt x="245564" y="168790"/>
                      <a:pt x="256260" y="165914"/>
                      <a:pt x="268386" y="166447"/>
                    </a:cubicBezTo>
                    <a:cubicBezTo>
                      <a:pt x="271158" y="166571"/>
                      <a:pt x="274329" y="165256"/>
                      <a:pt x="276739" y="163704"/>
                    </a:cubicBezTo>
                    <a:cubicBezTo>
                      <a:pt x="279111" y="162199"/>
                      <a:pt x="281111" y="159770"/>
                      <a:pt x="282578" y="157331"/>
                    </a:cubicBezTo>
                    <a:cubicBezTo>
                      <a:pt x="283740" y="155417"/>
                      <a:pt x="279102" y="148826"/>
                      <a:pt x="276339" y="148226"/>
                    </a:cubicBezTo>
                    <a:cubicBezTo>
                      <a:pt x="268624" y="146568"/>
                      <a:pt x="260919" y="144216"/>
                      <a:pt x="253108" y="143749"/>
                    </a:cubicBezTo>
                    <a:cubicBezTo>
                      <a:pt x="242716" y="143120"/>
                      <a:pt x="234286" y="138196"/>
                      <a:pt x="225504" y="133767"/>
                    </a:cubicBezTo>
                    <a:cubicBezTo>
                      <a:pt x="223552" y="132777"/>
                      <a:pt x="221856" y="127213"/>
                      <a:pt x="223257" y="125861"/>
                    </a:cubicBezTo>
                    <a:cubicBezTo>
                      <a:pt x="224542" y="124613"/>
                      <a:pt x="226409" y="123127"/>
                      <a:pt x="227981" y="123175"/>
                    </a:cubicBezTo>
                    <a:cubicBezTo>
                      <a:pt x="231904" y="123299"/>
                      <a:pt x="235829" y="124079"/>
                      <a:pt x="239706" y="124851"/>
                    </a:cubicBezTo>
                    <a:cubicBezTo>
                      <a:pt x="267872" y="130452"/>
                      <a:pt x="296047" y="136005"/>
                      <a:pt x="324164" y="141815"/>
                    </a:cubicBezTo>
                    <a:cubicBezTo>
                      <a:pt x="332051" y="143444"/>
                      <a:pt x="339690" y="143482"/>
                      <a:pt x="347682" y="142215"/>
                    </a:cubicBezTo>
                    <a:cubicBezTo>
                      <a:pt x="372085" y="138367"/>
                      <a:pt x="396563" y="135005"/>
                      <a:pt x="421052" y="131795"/>
                    </a:cubicBezTo>
                    <a:cubicBezTo>
                      <a:pt x="425034" y="131272"/>
                      <a:pt x="429072" y="131414"/>
                      <a:pt x="431920" y="128300"/>
                    </a:cubicBezTo>
                    <a:cubicBezTo>
                      <a:pt x="436188" y="123632"/>
                      <a:pt x="446122" y="123261"/>
                      <a:pt x="444284" y="114069"/>
                    </a:cubicBezTo>
                    <a:cubicBezTo>
                      <a:pt x="442950" y="107421"/>
                      <a:pt x="435921" y="106049"/>
                      <a:pt x="430691" y="103668"/>
                    </a:cubicBezTo>
                    <a:cubicBezTo>
                      <a:pt x="423510" y="100392"/>
                      <a:pt x="415766" y="98343"/>
                      <a:pt x="408556" y="95104"/>
                    </a:cubicBezTo>
                    <a:cubicBezTo>
                      <a:pt x="398706" y="90685"/>
                      <a:pt x="387829" y="89066"/>
                      <a:pt x="378600" y="82580"/>
                    </a:cubicBezTo>
                    <a:cubicBezTo>
                      <a:pt x="374123" y="79437"/>
                      <a:pt x="367274" y="79817"/>
                      <a:pt x="361693" y="78017"/>
                    </a:cubicBezTo>
                    <a:cubicBezTo>
                      <a:pt x="356102" y="76227"/>
                      <a:pt x="350720" y="73788"/>
                      <a:pt x="345319" y="71454"/>
                    </a:cubicBezTo>
                    <a:cubicBezTo>
                      <a:pt x="342871" y="70406"/>
                      <a:pt x="342967" y="66120"/>
                      <a:pt x="345052" y="64148"/>
                    </a:cubicBezTo>
                    <a:cubicBezTo>
                      <a:pt x="349929" y="59538"/>
                      <a:pt x="355940" y="58805"/>
                      <a:pt x="361626" y="60825"/>
                    </a:cubicBezTo>
                    <a:cubicBezTo>
                      <a:pt x="374628" y="65453"/>
                      <a:pt x="387553" y="70416"/>
                      <a:pt x="400059" y="76207"/>
                    </a:cubicBezTo>
                    <a:cubicBezTo>
                      <a:pt x="406365" y="79122"/>
                      <a:pt x="412661" y="81646"/>
                      <a:pt x="419223" y="83913"/>
                    </a:cubicBezTo>
                    <a:cubicBezTo>
                      <a:pt x="431349" y="88095"/>
                      <a:pt x="443265" y="93028"/>
                      <a:pt x="454904" y="98429"/>
                    </a:cubicBezTo>
                    <a:cubicBezTo>
                      <a:pt x="459200" y="100430"/>
                      <a:pt x="462400" y="104725"/>
                      <a:pt x="466210" y="107830"/>
                    </a:cubicBezTo>
                    <a:cubicBezTo>
                      <a:pt x="472954" y="113326"/>
                      <a:pt x="480679" y="114574"/>
                      <a:pt x="488347" y="110755"/>
                    </a:cubicBezTo>
                    <a:cubicBezTo>
                      <a:pt x="500033" y="104935"/>
                      <a:pt x="511683" y="100505"/>
                      <a:pt x="525218" y="101953"/>
                    </a:cubicBezTo>
                    <a:cubicBezTo>
                      <a:pt x="533181" y="102801"/>
                      <a:pt x="533428" y="101820"/>
                      <a:pt x="537057" y="92114"/>
                    </a:cubicBezTo>
                    <a:cubicBezTo>
                      <a:pt x="537744" y="90276"/>
                      <a:pt x="538543" y="88485"/>
                      <a:pt x="538896" y="87628"/>
                    </a:cubicBezTo>
                    <a:close/>
                    <a:moveTo>
                      <a:pt x="530323" y="75321"/>
                    </a:moveTo>
                    <a:cubicBezTo>
                      <a:pt x="527437" y="75778"/>
                      <a:pt x="524056" y="77455"/>
                      <a:pt x="521989" y="76445"/>
                    </a:cubicBezTo>
                    <a:cubicBezTo>
                      <a:pt x="513159" y="72140"/>
                      <a:pt x="505768" y="65720"/>
                      <a:pt x="499177" y="58443"/>
                    </a:cubicBezTo>
                    <a:cubicBezTo>
                      <a:pt x="498548" y="57757"/>
                      <a:pt x="498205" y="56748"/>
                      <a:pt x="497928" y="55833"/>
                    </a:cubicBezTo>
                    <a:cubicBezTo>
                      <a:pt x="497652" y="54910"/>
                      <a:pt x="497281" y="53785"/>
                      <a:pt x="497557" y="52967"/>
                    </a:cubicBezTo>
                    <a:cubicBezTo>
                      <a:pt x="498357" y="50604"/>
                      <a:pt x="500053" y="49775"/>
                      <a:pt x="502034" y="50671"/>
                    </a:cubicBezTo>
                    <a:cubicBezTo>
                      <a:pt x="512026" y="55186"/>
                      <a:pt x="520979" y="61214"/>
                      <a:pt x="528237" y="69492"/>
                    </a:cubicBezTo>
                    <a:cubicBezTo>
                      <a:pt x="529371" y="70788"/>
                      <a:pt x="529513" y="72959"/>
                      <a:pt x="530323" y="75321"/>
                    </a:cubicBezTo>
                    <a:close/>
                  </a:path>
                </a:pathLst>
              </a:custGeom>
              <a:noFill/>
              <a:ln w="9916" cap="rnd">
                <a:solidFill>
                  <a:srgbClr val="1E4917"/>
                </a:solidFill>
                <a:prstDash val="solid"/>
                <a:round/>
              </a:ln>
            </p:spPr>
            <p:txBody>
              <a:bodyPr rtlCol="0" anchor="ctr"/>
              <a:lstStyle/>
              <a:p>
                <a:endParaRPr lang="en-IN"/>
              </a:p>
            </p:txBody>
          </p:sp>
          <p:sp>
            <p:nvSpPr>
              <p:cNvPr id="102" name="Freeform: Shape 101">
                <a:extLst>
                  <a:ext uri="{FF2B5EF4-FFF2-40B4-BE49-F238E27FC236}">
                    <a16:creationId xmlns:a16="http://schemas.microsoft.com/office/drawing/2014/main" id="{C5DDCA7E-4B4A-9947-4A48-EDCBA008BB69}"/>
                  </a:ext>
                </a:extLst>
              </p:cNvPr>
              <p:cNvSpPr/>
              <p:nvPr/>
            </p:nvSpPr>
            <p:spPr>
              <a:xfrm flipV="1">
                <a:off x="7769485" y="3050448"/>
                <a:ext cx="173255" cy="123612"/>
              </a:xfrm>
              <a:custGeom>
                <a:avLst/>
                <a:gdLst>
                  <a:gd name="connsiteX0" fmla="*/ 99047 w 173255"/>
                  <a:gd name="connsiteY0" fmla="*/ 4279 h 123612"/>
                  <a:gd name="connsiteX1" fmla="*/ 121278 w 173255"/>
                  <a:gd name="connsiteY1" fmla="*/ 23606 h 123612"/>
                  <a:gd name="connsiteX2" fmla="*/ 137262 w 173255"/>
                  <a:gd name="connsiteY2" fmla="*/ 29121 h 123612"/>
                  <a:gd name="connsiteX3" fmla="*/ 149844 w 173255"/>
                  <a:gd name="connsiteY3" fmla="*/ 36055 h 123612"/>
                  <a:gd name="connsiteX4" fmla="*/ 152930 w 173255"/>
                  <a:gd name="connsiteY4" fmla="*/ 38588 h 123612"/>
                  <a:gd name="connsiteX5" fmla="*/ 161132 w 173255"/>
                  <a:gd name="connsiteY5" fmla="*/ 84204 h 123612"/>
                  <a:gd name="connsiteX6" fmla="*/ 161560 w 173255"/>
                  <a:gd name="connsiteY6" fmla="*/ 90281 h 123612"/>
                  <a:gd name="connsiteX7" fmla="*/ 165008 w 173255"/>
                  <a:gd name="connsiteY7" fmla="*/ 104101 h 123612"/>
                  <a:gd name="connsiteX8" fmla="*/ 133452 w 173255"/>
                  <a:gd name="connsiteY8" fmla="*/ 109588 h 123612"/>
                  <a:gd name="connsiteX9" fmla="*/ 124555 w 173255"/>
                  <a:gd name="connsiteY9" fmla="*/ 109912 h 123612"/>
                  <a:gd name="connsiteX10" fmla="*/ 80397 w 173255"/>
                  <a:gd name="connsiteY10" fmla="*/ 114674 h 123612"/>
                  <a:gd name="connsiteX11" fmla="*/ 65672 w 173255"/>
                  <a:gd name="connsiteY11" fmla="*/ 116255 h 123612"/>
                  <a:gd name="connsiteX12" fmla="*/ 54499 w 173255"/>
                  <a:gd name="connsiteY12" fmla="*/ 113636 h 123612"/>
                  <a:gd name="connsiteX13" fmla="*/ 24181 w 173255"/>
                  <a:gd name="connsiteY13" fmla="*/ 105140 h 123612"/>
                  <a:gd name="connsiteX14" fmla="*/ 7322 w 173255"/>
                  <a:gd name="connsiteY14" fmla="*/ 102453 h 123612"/>
                  <a:gd name="connsiteX15" fmla="*/ -4566 w 173255"/>
                  <a:gd name="connsiteY15" fmla="*/ 82384 h 123612"/>
                  <a:gd name="connsiteX16" fmla="*/ -5089 w 173255"/>
                  <a:gd name="connsiteY16" fmla="*/ 76508 h 123612"/>
                  <a:gd name="connsiteX17" fmla="*/ -7423 w 173255"/>
                  <a:gd name="connsiteY17" fmla="*/ 50133 h 123612"/>
                  <a:gd name="connsiteX18" fmla="*/ 788 w 173255"/>
                  <a:gd name="connsiteY18" fmla="*/ 21567 h 123612"/>
                  <a:gd name="connsiteX19" fmla="*/ 12856 w 173255"/>
                  <a:gd name="connsiteY19" fmla="*/ 5337 h 123612"/>
                  <a:gd name="connsiteX20" fmla="*/ 52175 w 173255"/>
                  <a:gd name="connsiteY20" fmla="*/ -6922 h 123612"/>
                  <a:gd name="connsiteX21" fmla="*/ 75845 w 173255"/>
                  <a:gd name="connsiteY21" fmla="*/ -6789 h 123612"/>
                  <a:gd name="connsiteX22" fmla="*/ 99047 w 173255"/>
                  <a:gd name="connsiteY22" fmla="*/ 4279 h 12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255" h="123612">
                    <a:moveTo>
                      <a:pt x="99047" y="4279"/>
                    </a:moveTo>
                    <a:cubicBezTo>
                      <a:pt x="104686" y="12862"/>
                      <a:pt x="114116" y="16862"/>
                      <a:pt x="121278" y="23606"/>
                    </a:cubicBezTo>
                    <a:cubicBezTo>
                      <a:pt x="125451" y="27530"/>
                      <a:pt x="133395" y="23053"/>
                      <a:pt x="137262" y="29121"/>
                    </a:cubicBezTo>
                    <a:cubicBezTo>
                      <a:pt x="140272" y="33845"/>
                      <a:pt x="146034" y="33312"/>
                      <a:pt x="149844" y="36055"/>
                    </a:cubicBezTo>
                    <a:cubicBezTo>
                      <a:pt x="150920" y="36836"/>
                      <a:pt x="151940" y="37693"/>
                      <a:pt x="152930" y="38588"/>
                    </a:cubicBezTo>
                    <a:cubicBezTo>
                      <a:pt x="153016" y="54152"/>
                      <a:pt x="156473" y="69354"/>
                      <a:pt x="161132" y="84204"/>
                    </a:cubicBezTo>
                    <a:cubicBezTo>
                      <a:pt x="160998" y="86185"/>
                      <a:pt x="161170" y="88195"/>
                      <a:pt x="161560" y="90281"/>
                    </a:cubicBezTo>
                    <a:cubicBezTo>
                      <a:pt x="162408" y="94872"/>
                      <a:pt x="167876" y="98234"/>
                      <a:pt x="165008" y="104101"/>
                    </a:cubicBezTo>
                    <a:cubicBezTo>
                      <a:pt x="154597" y="105930"/>
                      <a:pt x="144043" y="107874"/>
                      <a:pt x="133452" y="109588"/>
                    </a:cubicBezTo>
                    <a:cubicBezTo>
                      <a:pt x="130547" y="110054"/>
                      <a:pt x="127518" y="109959"/>
                      <a:pt x="124555" y="109912"/>
                    </a:cubicBezTo>
                    <a:cubicBezTo>
                      <a:pt x="109639" y="109721"/>
                      <a:pt x="94904" y="110683"/>
                      <a:pt x="80397" y="114674"/>
                    </a:cubicBezTo>
                    <a:cubicBezTo>
                      <a:pt x="75702" y="115970"/>
                      <a:pt x="70596" y="115779"/>
                      <a:pt x="65672" y="116255"/>
                    </a:cubicBezTo>
                    <a:cubicBezTo>
                      <a:pt x="61652" y="116646"/>
                      <a:pt x="57642" y="116446"/>
                      <a:pt x="54499" y="113636"/>
                    </a:cubicBezTo>
                    <a:cubicBezTo>
                      <a:pt x="45745" y="105816"/>
                      <a:pt x="35611" y="103339"/>
                      <a:pt x="24181" y="105140"/>
                    </a:cubicBezTo>
                    <a:cubicBezTo>
                      <a:pt x="18247" y="106073"/>
                      <a:pt x="11370" y="107216"/>
                      <a:pt x="7322" y="102453"/>
                    </a:cubicBezTo>
                    <a:cubicBezTo>
                      <a:pt x="2350" y="96605"/>
                      <a:pt x="-898" y="89252"/>
                      <a:pt x="-4566" y="82384"/>
                    </a:cubicBezTo>
                    <a:cubicBezTo>
                      <a:pt x="-5413" y="80784"/>
                      <a:pt x="-4918" y="78479"/>
                      <a:pt x="-5089" y="76508"/>
                    </a:cubicBezTo>
                    <a:cubicBezTo>
                      <a:pt x="-5861" y="67659"/>
                      <a:pt x="-6652" y="58810"/>
                      <a:pt x="-7423" y="50133"/>
                    </a:cubicBezTo>
                    <a:cubicBezTo>
                      <a:pt x="-4651" y="40560"/>
                      <a:pt x="-1784" y="31111"/>
                      <a:pt x="788" y="21567"/>
                    </a:cubicBezTo>
                    <a:cubicBezTo>
                      <a:pt x="2693" y="14490"/>
                      <a:pt x="7045" y="8394"/>
                      <a:pt x="12856" y="5337"/>
                    </a:cubicBezTo>
                    <a:cubicBezTo>
                      <a:pt x="25047" y="-1093"/>
                      <a:pt x="37802" y="-6922"/>
                      <a:pt x="52175" y="-6922"/>
                    </a:cubicBezTo>
                    <a:cubicBezTo>
                      <a:pt x="60071" y="-6932"/>
                      <a:pt x="68043" y="-7636"/>
                      <a:pt x="75845" y="-6789"/>
                    </a:cubicBezTo>
                    <a:cubicBezTo>
                      <a:pt x="84645" y="-5826"/>
                      <a:pt x="93675" y="-3902"/>
                      <a:pt x="99047" y="4279"/>
                    </a:cubicBezTo>
                  </a:path>
                </a:pathLst>
              </a:custGeom>
              <a:solidFill>
                <a:srgbClr val="E85324"/>
              </a:solidFill>
              <a:ln w="953"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7A01DFAF-217F-91AB-D085-FA1FCBE27B2E}"/>
                  </a:ext>
                </a:extLst>
              </p:cNvPr>
              <p:cNvSpPr/>
              <p:nvPr/>
            </p:nvSpPr>
            <p:spPr>
              <a:xfrm flipV="1">
                <a:off x="7769485" y="3050448"/>
                <a:ext cx="173255" cy="123612"/>
              </a:xfrm>
              <a:custGeom>
                <a:avLst/>
                <a:gdLst>
                  <a:gd name="connsiteX0" fmla="*/ 99047 w 173255"/>
                  <a:gd name="connsiteY0" fmla="*/ 4279 h 123612"/>
                  <a:gd name="connsiteX1" fmla="*/ 121278 w 173255"/>
                  <a:gd name="connsiteY1" fmla="*/ 23606 h 123612"/>
                  <a:gd name="connsiteX2" fmla="*/ 137262 w 173255"/>
                  <a:gd name="connsiteY2" fmla="*/ 29121 h 123612"/>
                  <a:gd name="connsiteX3" fmla="*/ 149844 w 173255"/>
                  <a:gd name="connsiteY3" fmla="*/ 36055 h 123612"/>
                  <a:gd name="connsiteX4" fmla="*/ 152930 w 173255"/>
                  <a:gd name="connsiteY4" fmla="*/ 38588 h 123612"/>
                  <a:gd name="connsiteX5" fmla="*/ 161132 w 173255"/>
                  <a:gd name="connsiteY5" fmla="*/ 84204 h 123612"/>
                  <a:gd name="connsiteX6" fmla="*/ 161560 w 173255"/>
                  <a:gd name="connsiteY6" fmla="*/ 90281 h 123612"/>
                  <a:gd name="connsiteX7" fmla="*/ 165008 w 173255"/>
                  <a:gd name="connsiteY7" fmla="*/ 104101 h 123612"/>
                  <a:gd name="connsiteX8" fmla="*/ 133452 w 173255"/>
                  <a:gd name="connsiteY8" fmla="*/ 109588 h 123612"/>
                  <a:gd name="connsiteX9" fmla="*/ 124555 w 173255"/>
                  <a:gd name="connsiteY9" fmla="*/ 109912 h 123612"/>
                  <a:gd name="connsiteX10" fmla="*/ 80397 w 173255"/>
                  <a:gd name="connsiteY10" fmla="*/ 114674 h 123612"/>
                  <a:gd name="connsiteX11" fmla="*/ 65672 w 173255"/>
                  <a:gd name="connsiteY11" fmla="*/ 116255 h 123612"/>
                  <a:gd name="connsiteX12" fmla="*/ 54499 w 173255"/>
                  <a:gd name="connsiteY12" fmla="*/ 113636 h 123612"/>
                  <a:gd name="connsiteX13" fmla="*/ 24181 w 173255"/>
                  <a:gd name="connsiteY13" fmla="*/ 105140 h 123612"/>
                  <a:gd name="connsiteX14" fmla="*/ 7322 w 173255"/>
                  <a:gd name="connsiteY14" fmla="*/ 102453 h 123612"/>
                  <a:gd name="connsiteX15" fmla="*/ -4566 w 173255"/>
                  <a:gd name="connsiteY15" fmla="*/ 82384 h 123612"/>
                  <a:gd name="connsiteX16" fmla="*/ -5089 w 173255"/>
                  <a:gd name="connsiteY16" fmla="*/ 76508 h 123612"/>
                  <a:gd name="connsiteX17" fmla="*/ -7423 w 173255"/>
                  <a:gd name="connsiteY17" fmla="*/ 50133 h 123612"/>
                  <a:gd name="connsiteX18" fmla="*/ 788 w 173255"/>
                  <a:gd name="connsiteY18" fmla="*/ 21567 h 123612"/>
                  <a:gd name="connsiteX19" fmla="*/ 12856 w 173255"/>
                  <a:gd name="connsiteY19" fmla="*/ 5337 h 123612"/>
                  <a:gd name="connsiteX20" fmla="*/ 52175 w 173255"/>
                  <a:gd name="connsiteY20" fmla="*/ -6922 h 123612"/>
                  <a:gd name="connsiteX21" fmla="*/ 75845 w 173255"/>
                  <a:gd name="connsiteY21" fmla="*/ -6789 h 123612"/>
                  <a:gd name="connsiteX22" fmla="*/ 99047 w 173255"/>
                  <a:gd name="connsiteY22" fmla="*/ 4279 h 12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255" h="123612">
                    <a:moveTo>
                      <a:pt x="99047" y="4279"/>
                    </a:moveTo>
                    <a:cubicBezTo>
                      <a:pt x="104686" y="12862"/>
                      <a:pt x="114116" y="16862"/>
                      <a:pt x="121278" y="23606"/>
                    </a:cubicBezTo>
                    <a:cubicBezTo>
                      <a:pt x="125451" y="27530"/>
                      <a:pt x="133395" y="23053"/>
                      <a:pt x="137262" y="29121"/>
                    </a:cubicBezTo>
                    <a:cubicBezTo>
                      <a:pt x="140272" y="33845"/>
                      <a:pt x="146034" y="33312"/>
                      <a:pt x="149844" y="36055"/>
                    </a:cubicBezTo>
                    <a:cubicBezTo>
                      <a:pt x="150920" y="36836"/>
                      <a:pt x="151940" y="37693"/>
                      <a:pt x="152930" y="38588"/>
                    </a:cubicBezTo>
                    <a:cubicBezTo>
                      <a:pt x="153016" y="54152"/>
                      <a:pt x="156473" y="69354"/>
                      <a:pt x="161132" y="84204"/>
                    </a:cubicBezTo>
                    <a:cubicBezTo>
                      <a:pt x="160998" y="86185"/>
                      <a:pt x="161170" y="88195"/>
                      <a:pt x="161560" y="90281"/>
                    </a:cubicBezTo>
                    <a:cubicBezTo>
                      <a:pt x="162408" y="94872"/>
                      <a:pt x="167876" y="98234"/>
                      <a:pt x="165008" y="104101"/>
                    </a:cubicBezTo>
                    <a:cubicBezTo>
                      <a:pt x="154597" y="105930"/>
                      <a:pt x="144043" y="107874"/>
                      <a:pt x="133452" y="109588"/>
                    </a:cubicBezTo>
                    <a:cubicBezTo>
                      <a:pt x="130547" y="110054"/>
                      <a:pt x="127518" y="109959"/>
                      <a:pt x="124555" y="109912"/>
                    </a:cubicBezTo>
                    <a:cubicBezTo>
                      <a:pt x="109639" y="109721"/>
                      <a:pt x="94904" y="110683"/>
                      <a:pt x="80397" y="114674"/>
                    </a:cubicBezTo>
                    <a:cubicBezTo>
                      <a:pt x="75702" y="115970"/>
                      <a:pt x="70596" y="115779"/>
                      <a:pt x="65672" y="116255"/>
                    </a:cubicBezTo>
                    <a:cubicBezTo>
                      <a:pt x="61652" y="116646"/>
                      <a:pt x="57642" y="116446"/>
                      <a:pt x="54499" y="113636"/>
                    </a:cubicBezTo>
                    <a:cubicBezTo>
                      <a:pt x="45745" y="105816"/>
                      <a:pt x="35611" y="103339"/>
                      <a:pt x="24181" y="105140"/>
                    </a:cubicBezTo>
                    <a:cubicBezTo>
                      <a:pt x="18247" y="106073"/>
                      <a:pt x="11370" y="107216"/>
                      <a:pt x="7322" y="102453"/>
                    </a:cubicBezTo>
                    <a:cubicBezTo>
                      <a:pt x="2350" y="96605"/>
                      <a:pt x="-898" y="89252"/>
                      <a:pt x="-4566" y="82384"/>
                    </a:cubicBezTo>
                    <a:cubicBezTo>
                      <a:pt x="-5413" y="80784"/>
                      <a:pt x="-4918" y="78479"/>
                      <a:pt x="-5089" y="76508"/>
                    </a:cubicBezTo>
                    <a:cubicBezTo>
                      <a:pt x="-5861" y="67659"/>
                      <a:pt x="-6652" y="58810"/>
                      <a:pt x="-7423" y="50133"/>
                    </a:cubicBezTo>
                    <a:cubicBezTo>
                      <a:pt x="-4651" y="40560"/>
                      <a:pt x="-1784" y="31111"/>
                      <a:pt x="788" y="21567"/>
                    </a:cubicBezTo>
                    <a:cubicBezTo>
                      <a:pt x="2693" y="14490"/>
                      <a:pt x="7045" y="8394"/>
                      <a:pt x="12856" y="5337"/>
                    </a:cubicBezTo>
                    <a:cubicBezTo>
                      <a:pt x="25047" y="-1093"/>
                      <a:pt x="37802" y="-6922"/>
                      <a:pt x="52175" y="-6922"/>
                    </a:cubicBezTo>
                    <a:cubicBezTo>
                      <a:pt x="60071" y="-6932"/>
                      <a:pt x="68043" y="-7636"/>
                      <a:pt x="75845" y="-6789"/>
                    </a:cubicBezTo>
                    <a:cubicBezTo>
                      <a:pt x="84645" y="-5826"/>
                      <a:pt x="93675" y="-3902"/>
                      <a:pt x="99047" y="4279"/>
                    </a:cubicBezTo>
                    <a:close/>
                  </a:path>
                </a:pathLst>
              </a:custGeom>
              <a:noFill/>
              <a:ln w="9916" cap="rnd">
                <a:solidFill>
                  <a:srgbClr val="1E4917"/>
                </a:solidFill>
                <a:prstDash val="solid"/>
                <a:round/>
              </a:ln>
            </p:spPr>
            <p:txBody>
              <a:bodyPr rtlCol="0" anchor="ctr"/>
              <a:lstStyle/>
              <a:p>
                <a:endParaRPr lang="en-IN"/>
              </a:p>
            </p:txBody>
          </p:sp>
          <p:sp>
            <p:nvSpPr>
              <p:cNvPr id="104" name="Freeform: Shape 103">
                <a:extLst>
                  <a:ext uri="{FF2B5EF4-FFF2-40B4-BE49-F238E27FC236}">
                    <a16:creationId xmlns:a16="http://schemas.microsoft.com/office/drawing/2014/main" id="{B3039B27-6E5C-AD37-0F37-8B383B676046}"/>
                  </a:ext>
                </a:extLst>
              </p:cNvPr>
              <p:cNvSpPr/>
              <p:nvPr/>
            </p:nvSpPr>
            <p:spPr>
              <a:xfrm flipV="1">
                <a:off x="7844837" y="2478765"/>
                <a:ext cx="2674872" cy="1648657"/>
              </a:xfrm>
              <a:custGeom>
                <a:avLst/>
                <a:gdLst>
                  <a:gd name="connsiteX0" fmla="*/ 2662563 w 2674872"/>
                  <a:gd name="connsiteY0" fmla="*/ 1013830 h 1648657"/>
                  <a:gd name="connsiteX1" fmla="*/ 2656562 w 2674872"/>
                  <a:gd name="connsiteY1" fmla="*/ 1049186 h 1648657"/>
                  <a:gd name="connsiteX2" fmla="*/ 2650371 w 2674872"/>
                  <a:gd name="connsiteY2" fmla="*/ 1055587 h 1648657"/>
                  <a:gd name="connsiteX3" fmla="*/ 2629225 w 2674872"/>
                  <a:gd name="connsiteY3" fmla="*/ 1080257 h 1648657"/>
                  <a:gd name="connsiteX4" fmla="*/ 2611128 w 2674872"/>
                  <a:gd name="connsiteY4" fmla="*/ 1107137 h 1648657"/>
                  <a:gd name="connsiteX5" fmla="*/ 2598555 w 2674872"/>
                  <a:gd name="connsiteY5" fmla="*/ 1127187 h 1648657"/>
                  <a:gd name="connsiteX6" fmla="*/ 2589602 w 2674872"/>
                  <a:gd name="connsiteY6" fmla="*/ 1138721 h 1648657"/>
                  <a:gd name="connsiteX7" fmla="*/ 2561598 w 2674872"/>
                  <a:gd name="connsiteY7" fmla="*/ 1179936 h 1648657"/>
                  <a:gd name="connsiteX8" fmla="*/ 2555312 w 2674872"/>
                  <a:gd name="connsiteY8" fmla="*/ 1192862 h 1648657"/>
                  <a:gd name="connsiteX9" fmla="*/ 2546072 w 2674872"/>
                  <a:gd name="connsiteY9" fmla="*/ 1207587 h 1648657"/>
                  <a:gd name="connsiteX10" fmla="*/ 2533785 w 2674872"/>
                  <a:gd name="connsiteY10" fmla="*/ 1224142 h 1648657"/>
                  <a:gd name="connsiteX11" fmla="*/ 2506353 w 2674872"/>
                  <a:gd name="connsiteY11" fmla="*/ 1262613 h 1648657"/>
                  <a:gd name="connsiteX12" fmla="*/ 2479016 w 2674872"/>
                  <a:gd name="connsiteY12" fmla="*/ 1300952 h 1648657"/>
                  <a:gd name="connsiteX13" fmla="*/ 2468253 w 2674872"/>
                  <a:gd name="connsiteY13" fmla="*/ 1314610 h 1648657"/>
                  <a:gd name="connsiteX14" fmla="*/ 2444822 w 2674872"/>
                  <a:gd name="connsiteY14" fmla="*/ 1337080 h 1648657"/>
                  <a:gd name="connsiteX15" fmla="*/ 2426057 w 2674872"/>
                  <a:gd name="connsiteY15" fmla="*/ 1359635 h 1648657"/>
                  <a:gd name="connsiteX16" fmla="*/ 2394148 w 2674872"/>
                  <a:gd name="connsiteY16" fmla="*/ 1398107 h 1648657"/>
                  <a:gd name="connsiteX17" fmla="*/ 2377098 w 2674872"/>
                  <a:gd name="connsiteY17" fmla="*/ 1422024 h 1648657"/>
                  <a:gd name="connsiteX18" fmla="*/ 2370431 w 2674872"/>
                  <a:gd name="connsiteY18" fmla="*/ 1427453 h 1648657"/>
                  <a:gd name="connsiteX19" fmla="*/ 2351190 w 2674872"/>
                  <a:gd name="connsiteY19" fmla="*/ 1444560 h 1648657"/>
                  <a:gd name="connsiteX20" fmla="*/ 2331950 w 2674872"/>
                  <a:gd name="connsiteY20" fmla="*/ 1466972 h 1648657"/>
                  <a:gd name="connsiteX21" fmla="*/ 2309090 w 2674872"/>
                  <a:gd name="connsiteY21" fmla="*/ 1493937 h 1648657"/>
                  <a:gd name="connsiteX22" fmla="*/ 2292898 w 2674872"/>
                  <a:gd name="connsiteY22" fmla="*/ 1506796 h 1648657"/>
                  <a:gd name="connsiteX23" fmla="*/ 2277943 w 2674872"/>
                  <a:gd name="connsiteY23" fmla="*/ 1524979 h 1648657"/>
                  <a:gd name="connsiteX24" fmla="*/ 2232128 w 2674872"/>
                  <a:gd name="connsiteY24" fmla="*/ 1566566 h 1648657"/>
                  <a:gd name="connsiteX25" fmla="*/ 2217840 w 2674872"/>
                  <a:gd name="connsiteY25" fmla="*/ 1581263 h 1648657"/>
                  <a:gd name="connsiteX26" fmla="*/ 2202410 w 2674872"/>
                  <a:gd name="connsiteY26" fmla="*/ 1594845 h 1648657"/>
                  <a:gd name="connsiteX27" fmla="*/ 2178978 w 2674872"/>
                  <a:gd name="connsiteY27" fmla="*/ 1617324 h 1648657"/>
                  <a:gd name="connsiteX28" fmla="*/ 2152785 w 2674872"/>
                  <a:gd name="connsiteY28" fmla="*/ 1636679 h 1648657"/>
                  <a:gd name="connsiteX29" fmla="*/ 2128877 w 2674872"/>
                  <a:gd name="connsiteY29" fmla="*/ 1636679 h 1648657"/>
                  <a:gd name="connsiteX30" fmla="*/ 2112589 w 2674872"/>
                  <a:gd name="connsiteY30" fmla="*/ 1619410 h 1648657"/>
                  <a:gd name="connsiteX31" fmla="*/ 2098397 w 2674872"/>
                  <a:gd name="connsiteY31" fmla="*/ 1604294 h 1648657"/>
                  <a:gd name="connsiteX32" fmla="*/ 2083633 w 2674872"/>
                  <a:gd name="connsiteY32" fmla="*/ 1591826 h 1648657"/>
                  <a:gd name="connsiteX33" fmla="*/ 2038104 w 2674872"/>
                  <a:gd name="connsiteY33" fmla="*/ 1532923 h 1648657"/>
                  <a:gd name="connsiteX34" fmla="*/ 2037628 w 2674872"/>
                  <a:gd name="connsiteY34" fmla="*/ 1532533 h 1648657"/>
                  <a:gd name="connsiteX35" fmla="*/ 2028007 w 2674872"/>
                  <a:gd name="connsiteY35" fmla="*/ 1525046 h 1648657"/>
                  <a:gd name="connsiteX36" fmla="*/ 2016673 w 2674872"/>
                  <a:gd name="connsiteY36" fmla="*/ 1515540 h 1648657"/>
                  <a:gd name="connsiteX37" fmla="*/ 1965142 w 2674872"/>
                  <a:gd name="connsiteY37" fmla="*/ 1475773 h 1648657"/>
                  <a:gd name="connsiteX38" fmla="*/ 1959903 w 2674872"/>
                  <a:gd name="connsiteY38" fmla="*/ 1473259 h 1648657"/>
                  <a:gd name="connsiteX39" fmla="*/ 1940568 w 2674872"/>
                  <a:gd name="connsiteY39" fmla="*/ 1460905 h 1648657"/>
                  <a:gd name="connsiteX40" fmla="*/ 1924566 w 2674872"/>
                  <a:gd name="connsiteY40" fmla="*/ 1447856 h 1648657"/>
                  <a:gd name="connsiteX41" fmla="*/ 1879989 w 2674872"/>
                  <a:gd name="connsiteY41" fmla="*/ 1418633 h 1648657"/>
                  <a:gd name="connsiteX42" fmla="*/ 1866178 w 2674872"/>
                  <a:gd name="connsiteY42" fmla="*/ 1413451 h 1648657"/>
                  <a:gd name="connsiteX43" fmla="*/ 1839984 w 2674872"/>
                  <a:gd name="connsiteY43" fmla="*/ 1408451 h 1648657"/>
                  <a:gd name="connsiteX44" fmla="*/ 1828363 w 2674872"/>
                  <a:gd name="connsiteY44" fmla="*/ 1408927 h 1648657"/>
                  <a:gd name="connsiteX45" fmla="*/ 1752449 w 2674872"/>
                  <a:gd name="connsiteY45" fmla="*/ 1421395 h 1648657"/>
                  <a:gd name="connsiteX46" fmla="*/ 1740543 w 2674872"/>
                  <a:gd name="connsiteY46" fmla="*/ 1422195 h 1648657"/>
                  <a:gd name="connsiteX47" fmla="*/ 1681106 w 2674872"/>
                  <a:gd name="connsiteY47" fmla="*/ 1422328 h 1648657"/>
                  <a:gd name="connsiteX48" fmla="*/ 1663923 w 2674872"/>
                  <a:gd name="connsiteY48" fmla="*/ 1418709 h 1648657"/>
                  <a:gd name="connsiteX49" fmla="*/ 1649798 w 2674872"/>
                  <a:gd name="connsiteY49" fmla="*/ 1418042 h 1648657"/>
                  <a:gd name="connsiteX50" fmla="*/ 1632710 w 2674872"/>
                  <a:gd name="connsiteY50" fmla="*/ 1422262 h 1648657"/>
                  <a:gd name="connsiteX51" fmla="*/ 1562263 w 2674872"/>
                  <a:gd name="connsiteY51" fmla="*/ 1414270 h 1648657"/>
                  <a:gd name="connsiteX52" fmla="*/ 1542003 w 2674872"/>
                  <a:gd name="connsiteY52" fmla="*/ 1410222 h 1648657"/>
                  <a:gd name="connsiteX53" fmla="*/ 1521611 w 2674872"/>
                  <a:gd name="connsiteY53" fmla="*/ 1406917 h 1648657"/>
                  <a:gd name="connsiteX54" fmla="*/ 1457688 w 2674872"/>
                  <a:gd name="connsiteY54" fmla="*/ 1400592 h 1648657"/>
                  <a:gd name="connsiteX55" fmla="*/ 1451983 w 2674872"/>
                  <a:gd name="connsiteY55" fmla="*/ 1399964 h 1648657"/>
                  <a:gd name="connsiteX56" fmla="*/ 1383003 w 2674872"/>
                  <a:gd name="connsiteY56" fmla="*/ 1376027 h 1648657"/>
                  <a:gd name="connsiteX57" fmla="*/ 1359352 w 2674872"/>
                  <a:gd name="connsiteY57" fmla="*/ 1364093 h 1648657"/>
                  <a:gd name="connsiteX58" fmla="*/ 1340826 w 2674872"/>
                  <a:gd name="connsiteY58" fmla="*/ 1356454 h 1648657"/>
                  <a:gd name="connsiteX59" fmla="*/ 1320500 w 2674872"/>
                  <a:gd name="connsiteY59" fmla="*/ 1344957 h 1648657"/>
                  <a:gd name="connsiteX60" fmla="*/ 1292324 w 2674872"/>
                  <a:gd name="connsiteY60" fmla="*/ 1314744 h 1648657"/>
                  <a:gd name="connsiteX61" fmla="*/ 1286115 w 2674872"/>
                  <a:gd name="connsiteY61" fmla="*/ 1309219 h 1648657"/>
                  <a:gd name="connsiteX62" fmla="*/ 1272551 w 2674872"/>
                  <a:gd name="connsiteY62" fmla="*/ 1298522 h 1648657"/>
                  <a:gd name="connsiteX63" fmla="*/ 1258787 w 2674872"/>
                  <a:gd name="connsiteY63" fmla="*/ 1283244 h 1648657"/>
                  <a:gd name="connsiteX64" fmla="*/ 1223030 w 2674872"/>
                  <a:gd name="connsiteY64" fmla="*/ 1251983 h 1648657"/>
                  <a:gd name="connsiteX65" fmla="*/ 1217677 w 2674872"/>
                  <a:gd name="connsiteY65" fmla="*/ 1245097 h 1648657"/>
                  <a:gd name="connsiteX66" fmla="*/ 1191721 w 2674872"/>
                  <a:gd name="connsiteY66" fmla="*/ 1209788 h 1648657"/>
                  <a:gd name="connsiteX67" fmla="*/ 1165452 w 2674872"/>
                  <a:gd name="connsiteY67" fmla="*/ 1178117 h 1648657"/>
                  <a:gd name="connsiteX68" fmla="*/ 1148545 w 2674872"/>
                  <a:gd name="connsiteY68" fmla="*/ 1147208 h 1648657"/>
                  <a:gd name="connsiteX69" fmla="*/ 1139791 w 2674872"/>
                  <a:gd name="connsiteY69" fmla="*/ 1131816 h 1648657"/>
                  <a:gd name="connsiteX70" fmla="*/ 1106492 w 2674872"/>
                  <a:gd name="connsiteY70" fmla="*/ 1086525 h 1648657"/>
                  <a:gd name="connsiteX71" fmla="*/ 1097138 w 2674872"/>
                  <a:gd name="connsiteY71" fmla="*/ 1075009 h 1648657"/>
                  <a:gd name="connsiteX72" fmla="*/ 1074316 w 2674872"/>
                  <a:gd name="connsiteY72" fmla="*/ 1056568 h 1648657"/>
                  <a:gd name="connsiteX73" fmla="*/ 1027340 w 2674872"/>
                  <a:gd name="connsiteY73" fmla="*/ 1031308 h 1648657"/>
                  <a:gd name="connsiteX74" fmla="*/ 987630 w 2674872"/>
                  <a:gd name="connsiteY74" fmla="*/ 1011344 h 1648657"/>
                  <a:gd name="connsiteX75" fmla="*/ 962150 w 2674872"/>
                  <a:gd name="connsiteY75" fmla="*/ 1005257 h 1648657"/>
                  <a:gd name="connsiteX76" fmla="*/ 950653 w 2674872"/>
                  <a:gd name="connsiteY76" fmla="*/ 1002905 h 1648657"/>
                  <a:gd name="connsiteX77" fmla="*/ 904686 w 2674872"/>
                  <a:gd name="connsiteY77" fmla="*/ 996713 h 1648657"/>
                  <a:gd name="connsiteX78" fmla="*/ 896046 w 2674872"/>
                  <a:gd name="connsiteY78" fmla="*/ 995561 h 1648657"/>
                  <a:gd name="connsiteX79" fmla="*/ 872615 w 2674872"/>
                  <a:gd name="connsiteY79" fmla="*/ 992837 h 1648657"/>
                  <a:gd name="connsiteX80" fmla="*/ 845907 w 2674872"/>
                  <a:gd name="connsiteY80" fmla="*/ 992017 h 1648657"/>
                  <a:gd name="connsiteX81" fmla="*/ 833086 w 2674872"/>
                  <a:gd name="connsiteY81" fmla="*/ 985912 h 1648657"/>
                  <a:gd name="connsiteX82" fmla="*/ 825590 w 2674872"/>
                  <a:gd name="connsiteY82" fmla="*/ 981883 h 1648657"/>
                  <a:gd name="connsiteX83" fmla="*/ 779185 w 2674872"/>
                  <a:gd name="connsiteY83" fmla="*/ 974672 h 1648657"/>
                  <a:gd name="connsiteX84" fmla="*/ 751419 w 2674872"/>
                  <a:gd name="connsiteY84" fmla="*/ 965081 h 1648657"/>
                  <a:gd name="connsiteX85" fmla="*/ 724873 w 2674872"/>
                  <a:gd name="connsiteY85" fmla="*/ 953051 h 1648657"/>
                  <a:gd name="connsiteX86" fmla="*/ 696698 w 2674872"/>
                  <a:gd name="connsiteY86" fmla="*/ 945793 h 1648657"/>
                  <a:gd name="connsiteX87" fmla="*/ 688268 w 2674872"/>
                  <a:gd name="connsiteY87" fmla="*/ 943154 h 1648657"/>
                  <a:gd name="connsiteX88" fmla="*/ 661636 w 2674872"/>
                  <a:gd name="connsiteY88" fmla="*/ 924533 h 1648657"/>
                  <a:gd name="connsiteX89" fmla="*/ 657759 w 2674872"/>
                  <a:gd name="connsiteY89" fmla="*/ 910941 h 1648657"/>
                  <a:gd name="connsiteX90" fmla="*/ 641614 w 2674872"/>
                  <a:gd name="connsiteY90" fmla="*/ 886138 h 1648657"/>
                  <a:gd name="connsiteX91" fmla="*/ 616022 w 2674872"/>
                  <a:gd name="connsiteY91" fmla="*/ 805394 h 1648657"/>
                  <a:gd name="connsiteX92" fmla="*/ 620203 w 2674872"/>
                  <a:gd name="connsiteY92" fmla="*/ 755407 h 1648657"/>
                  <a:gd name="connsiteX93" fmla="*/ 621070 w 2674872"/>
                  <a:gd name="connsiteY93" fmla="*/ 749521 h 1648657"/>
                  <a:gd name="connsiteX94" fmla="*/ 621164 w 2674872"/>
                  <a:gd name="connsiteY94" fmla="*/ 747158 h 1648657"/>
                  <a:gd name="connsiteX95" fmla="*/ 648111 w 2674872"/>
                  <a:gd name="connsiteY95" fmla="*/ 698362 h 1648657"/>
                  <a:gd name="connsiteX96" fmla="*/ 648520 w 2674872"/>
                  <a:gd name="connsiteY96" fmla="*/ 697990 h 1648657"/>
                  <a:gd name="connsiteX97" fmla="*/ 667618 w 2674872"/>
                  <a:gd name="connsiteY97" fmla="*/ 679293 h 1648657"/>
                  <a:gd name="connsiteX98" fmla="*/ 682801 w 2674872"/>
                  <a:gd name="connsiteY98" fmla="*/ 670692 h 1648657"/>
                  <a:gd name="connsiteX99" fmla="*/ 721597 w 2674872"/>
                  <a:gd name="connsiteY99" fmla="*/ 656585 h 1648657"/>
                  <a:gd name="connsiteX100" fmla="*/ 732750 w 2674872"/>
                  <a:gd name="connsiteY100" fmla="*/ 652756 h 1648657"/>
                  <a:gd name="connsiteX101" fmla="*/ 803130 w 2674872"/>
                  <a:gd name="connsiteY101" fmla="*/ 644117 h 1648657"/>
                  <a:gd name="connsiteX102" fmla="*/ 847050 w 2674872"/>
                  <a:gd name="connsiteY102" fmla="*/ 650175 h 1648657"/>
                  <a:gd name="connsiteX103" fmla="*/ 867300 w 2674872"/>
                  <a:gd name="connsiteY103" fmla="*/ 653899 h 1648657"/>
                  <a:gd name="connsiteX104" fmla="*/ 902333 w 2674872"/>
                  <a:gd name="connsiteY104" fmla="*/ 657985 h 1648657"/>
                  <a:gd name="connsiteX105" fmla="*/ 943357 w 2674872"/>
                  <a:gd name="connsiteY105" fmla="*/ 662424 h 1648657"/>
                  <a:gd name="connsiteX106" fmla="*/ 984172 w 2674872"/>
                  <a:gd name="connsiteY106" fmla="*/ 668272 h 1648657"/>
                  <a:gd name="connsiteX107" fmla="*/ 1025320 w 2674872"/>
                  <a:gd name="connsiteY107" fmla="*/ 673073 h 1648657"/>
                  <a:gd name="connsiteX108" fmla="*/ 1105025 w 2674872"/>
                  <a:gd name="connsiteY108" fmla="*/ 679140 h 1648657"/>
                  <a:gd name="connsiteX109" fmla="*/ 1174967 w 2674872"/>
                  <a:gd name="connsiteY109" fmla="*/ 691085 h 1648657"/>
                  <a:gd name="connsiteX110" fmla="*/ 1256711 w 2674872"/>
                  <a:gd name="connsiteY110" fmla="*/ 717116 h 1648657"/>
                  <a:gd name="connsiteX111" fmla="*/ 1333578 w 2674872"/>
                  <a:gd name="connsiteY111" fmla="*/ 748368 h 1648657"/>
                  <a:gd name="connsiteX112" fmla="*/ 1347217 w 2674872"/>
                  <a:gd name="connsiteY112" fmla="*/ 754188 h 1648657"/>
                  <a:gd name="connsiteX113" fmla="*/ 1394062 w 2674872"/>
                  <a:gd name="connsiteY113" fmla="*/ 779067 h 1648657"/>
                  <a:gd name="connsiteX114" fmla="*/ 1456507 w 2674872"/>
                  <a:gd name="connsiteY114" fmla="*/ 812252 h 1648657"/>
                  <a:gd name="connsiteX115" fmla="*/ 1471023 w 2674872"/>
                  <a:gd name="connsiteY115" fmla="*/ 814938 h 1648657"/>
                  <a:gd name="connsiteX116" fmla="*/ 1479281 w 2674872"/>
                  <a:gd name="connsiteY116" fmla="*/ 802556 h 1648657"/>
                  <a:gd name="connsiteX117" fmla="*/ 1469613 w 2674872"/>
                  <a:gd name="connsiteY117" fmla="*/ 792078 h 1648657"/>
                  <a:gd name="connsiteX118" fmla="*/ 1460984 w 2674872"/>
                  <a:gd name="connsiteY118" fmla="*/ 790040 h 1648657"/>
                  <a:gd name="connsiteX119" fmla="*/ 1426741 w 2674872"/>
                  <a:gd name="connsiteY119" fmla="*/ 774047 h 1648657"/>
                  <a:gd name="connsiteX120" fmla="*/ 1356809 w 2674872"/>
                  <a:gd name="connsiteY120" fmla="*/ 735100 h 1648657"/>
                  <a:gd name="connsiteX121" fmla="*/ 1315928 w 2674872"/>
                  <a:gd name="connsiteY121" fmla="*/ 717850 h 1648657"/>
                  <a:gd name="connsiteX122" fmla="*/ 1302240 w 2674872"/>
                  <a:gd name="connsiteY122" fmla="*/ 712173 h 1648657"/>
                  <a:gd name="connsiteX123" fmla="*/ 1251881 w 2674872"/>
                  <a:gd name="connsiteY123" fmla="*/ 696561 h 1648657"/>
                  <a:gd name="connsiteX124" fmla="*/ 1240975 w 2674872"/>
                  <a:gd name="connsiteY124" fmla="*/ 692609 h 1648657"/>
                  <a:gd name="connsiteX125" fmla="*/ 1176281 w 2674872"/>
                  <a:gd name="connsiteY125" fmla="*/ 666024 h 1648657"/>
                  <a:gd name="connsiteX126" fmla="*/ 1138210 w 2674872"/>
                  <a:gd name="connsiteY126" fmla="*/ 660919 h 1648657"/>
                  <a:gd name="connsiteX127" fmla="*/ 1129428 w 2674872"/>
                  <a:gd name="connsiteY127" fmla="*/ 660024 h 1648657"/>
                  <a:gd name="connsiteX128" fmla="*/ 1080137 w 2674872"/>
                  <a:gd name="connsiteY128" fmla="*/ 651251 h 1648657"/>
                  <a:gd name="connsiteX129" fmla="*/ 1033197 w 2674872"/>
                  <a:gd name="connsiteY129" fmla="*/ 652489 h 1648657"/>
                  <a:gd name="connsiteX130" fmla="*/ 1024663 w 2674872"/>
                  <a:gd name="connsiteY130" fmla="*/ 652013 h 1648657"/>
                  <a:gd name="connsiteX131" fmla="*/ 987724 w 2674872"/>
                  <a:gd name="connsiteY131" fmla="*/ 643050 h 1648657"/>
                  <a:gd name="connsiteX132" fmla="*/ 937994 w 2674872"/>
                  <a:gd name="connsiteY132" fmla="*/ 635087 h 1648657"/>
                  <a:gd name="connsiteX133" fmla="*/ 876187 w 2674872"/>
                  <a:gd name="connsiteY133" fmla="*/ 630677 h 1648657"/>
                  <a:gd name="connsiteX134" fmla="*/ 864938 w 2674872"/>
                  <a:gd name="connsiteY134" fmla="*/ 628029 h 1648657"/>
                  <a:gd name="connsiteX135" fmla="*/ 847859 w 2674872"/>
                  <a:gd name="connsiteY135" fmla="*/ 624048 h 1648657"/>
                  <a:gd name="connsiteX136" fmla="*/ 783042 w 2674872"/>
                  <a:gd name="connsiteY136" fmla="*/ 618914 h 1648657"/>
                  <a:gd name="connsiteX137" fmla="*/ 736808 w 2674872"/>
                  <a:gd name="connsiteY137" fmla="*/ 628867 h 1648657"/>
                  <a:gd name="connsiteX138" fmla="*/ 702880 w 2674872"/>
                  <a:gd name="connsiteY138" fmla="*/ 639573 h 1648657"/>
                  <a:gd name="connsiteX139" fmla="*/ 674971 w 2674872"/>
                  <a:gd name="connsiteY139" fmla="*/ 655347 h 1648657"/>
                  <a:gd name="connsiteX140" fmla="*/ 644386 w 2674872"/>
                  <a:gd name="connsiteY140" fmla="*/ 686998 h 1648657"/>
                  <a:gd name="connsiteX141" fmla="*/ 640548 w 2674872"/>
                  <a:gd name="connsiteY141" fmla="*/ 688561 h 1648657"/>
                  <a:gd name="connsiteX142" fmla="*/ 603067 w 2674872"/>
                  <a:gd name="connsiteY142" fmla="*/ 759732 h 1648657"/>
                  <a:gd name="connsiteX143" fmla="*/ 605963 w 2674872"/>
                  <a:gd name="connsiteY143" fmla="*/ 766894 h 1648657"/>
                  <a:gd name="connsiteX144" fmla="*/ 604467 w 2674872"/>
                  <a:gd name="connsiteY144" fmla="*/ 772419 h 1648657"/>
                  <a:gd name="connsiteX145" fmla="*/ 604534 w 2674872"/>
                  <a:gd name="connsiteY145" fmla="*/ 778219 h 1648657"/>
                  <a:gd name="connsiteX146" fmla="*/ 604134 w 2674872"/>
                  <a:gd name="connsiteY146" fmla="*/ 801127 h 1648657"/>
                  <a:gd name="connsiteX147" fmla="*/ 608335 w 2674872"/>
                  <a:gd name="connsiteY147" fmla="*/ 841799 h 1648657"/>
                  <a:gd name="connsiteX148" fmla="*/ 610354 w 2674872"/>
                  <a:gd name="connsiteY148" fmla="*/ 856220 h 1648657"/>
                  <a:gd name="connsiteX149" fmla="*/ 624098 w 2674872"/>
                  <a:gd name="connsiteY149" fmla="*/ 891224 h 1648657"/>
                  <a:gd name="connsiteX150" fmla="*/ 647958 w 2674872"/>
                  <a:gd name="connsiteY150" fmla="*/ 921199 h 1648657"/>
                  <a:gd name="connsiteX151" fmla="*/ 689802 w 2674872"/>
                  <a:gd name="connsiteY151" fmla="*/ 957337 h 1648657"/>
                  <a:gd name="connsiteX152" fmla="*/ 696708 w 2674872"/>
                  <a:gd name="connsiteY152" fmla="*/ 962576 h 1648657"/>
                  <a:gd name="connsiteX153" fmla="*/ 697917 w 2674872"/>
                  <a:gd name="connsiteY153" fmla="*/ 968072 h 1648657"/>
                  <a:gd name="connsiteX154" fmla="*/ 696221 w 2674872"/>
                  <a:gd name="connsiteY154" fmla="*/ 970301 h 1648657"/>
                  <a:gd name="connsiteX155" fmla="*/ 653693 w 2674872"/>
                  <a:gd name="connsiteY155" fmla="*/ 988751 h 1648657"/>
                  <a:gd name="connsiteX156" fmla="*/ 630137 w 2674872"/>
                  <a:gd name="connsiteY156" fmla="*/ 998771 h 1648657"/>
                  <a:gd name="connsiteX157" fmla="*/ 624641 w 2674872"/>
                  <a:gd name="connsiteY157" fmla="*/ 1000761 h 1648657"/>
                  <a:gd name="connsiteX158" fmla="*/ 586246 w 2674872"/>
                  <a:gd name="connsiteY158" fmla="*/ 1013516 h 1648657"/>
                  <a:gd name="connsiteX159" fmla="*/ 566605 w 2674872"/>
                  <a:gd name="connsiteY159" fmla="*/ 1019878 h 1648657"/>
                  <a:gd name="connsiteX160" fmla="*/ 555500 w 2674872"/>
                  <a:gd name="connsiteY160" fmla="*/ 1023793 h 1648657"/>
                  <a:gd name="connsiteX161" fmla="*/ 503712 w 2674872"/>
                  <a:gd name="connsiteY161" fmla="*/ 1036051 h 1648657"/>
                  <a:gd name="connsiteX162" fmla="*/ 492424 w 2674872"/>
                  <a:gd name="connsiteY162" fmla="*/ 1039442 h 1648657"/>
                  <a:gd name="connsiteX163" fmla="*/ 470555 w 2674872"/>
                  <a:gd name="connsiteY163" fmla="*/ 1046520 h 1648657"/>
                  <a:gd name="connsiteX164" fmla="*/ 436094 w 2674872"/>
                  <a:gd name="connsiteY164" fmla="*/ 1054292 h 1648657"/>
                  <a:gd name="connsiteX165" fmla="*/ 419244 w 2674872"/>
                  <a:gd name="connsiteY165" fmla="*/ 1059578 h 1648657"/>
                  <a:gd name="connsiteX166" fmla="*/ 396698 w 2674872"/>
                  <a:gd name="connsiteY166" fmla="*/ 1066112 h 1648657"/>
                  <a:gd name="connsiteX167" fmla="*/ 376648 w 2674872"/>
                  <a:gd name="connsiteY167" fmla="*/ 1071180 h 1648657"/>
                  <a:gd name="connsiteX168" fmla="*/ 353570 w 2674872"/>
                  <a:gd name="connsiteY168" fmla="*/ 1075399 h 1648657"/>
                  <a:gd name="connsiteX169" fmla="*/ 320880 w 2674872"/>
                  <a:gd name="connsiteY169" fmla="*/ 1075447 h 1648657"/>
                  <a:gd name="connsiteX170" fmla="*/ 306040 w 2674872"/>
                  <a:gd name="connsiteY170" fmla="*/ 1076095 h 1648657"/>
                  <a:gd name="connsiteX171" fmla="*/ 289161 w 2674872"/>
                  <a:gd name="connsiteY171" fmla="*/ 1079943 h 1648657"/>
                  <a:gd name="connsiteX172" fmla="*/ 266996 w 2674872"/>
                  <a:gd name="connsiteY172" fmla="*/ 1071504 h 1648657"/>
                  <a:gd name="connsiteX173" fmla="*/ 240660 w 2674872"/>
                  <a:gd name="connsiteY173" fmla="*/ 1074342 h 1648657"/>
                  <a:gd name="connsiteX174" fmla="*/ 214314 w 2674872"/>
                  <a:gd name="connsiteY174" fmla="*/ 1071808 h 1648657"/>
                  <a:gd name="connsiteX175" fmla="*/ 208456 w 2674872"/>
                  <a:gd name="connsiteY175" fmla="*/ 1072561 h 1648657"/>
                  <a:gd name="connsiteX176" fmla="*/ 179604 w 2674872"/>
                  <a:gd name="connsiteY176" fmla="*/ 1069970 h 1648657"/>
                  <a:gd name="connsiteX177" fmla="*/ 173823 w 2674872"/>
                  <a:gd name="connsiteY177" fmla="*/ 1069227 h 1648657"/>
                  <a:gd name="connsiteX178" fmla="*/ 171223 w 2674872"/>
                  <a:gd name="connsiteY178" fmla="*/ 1067894 h 1648657"/>
                  <a:gd name="connsiteX179" fmla="*/ 145410 w 2674872"/>
                  <a:gd name="connsiteY179" fmla="*/ 1054559 h 1648657"/>
                  <a:gd name="connsiteX180" fmla="*/ 124683 w 2674872"/>
                  <a:gd name="connsiteY180" fmla="*/ 1043148 h 1648657"/>
                  <a:gd name="connsiteX181" fmla="*/ 101843 w 2674872"/>
                  <a:gd name="connsiteY181" fmla="*/ 1031413 h 1648657"/>
                  <a:gd name="connsiteX182" fmla="*/ 95966 w 2674872"/>
                  <a:gd name="connsiteY182" fmla="*/ 1016582 h 1648657"/>
                  <a:gd name="connsiteX183" fmla="*/ 93403 w 2674872"/>
                  <a:gd name="connsiteY183" fmla="*/ 988531 h 1648657"/>
                  <a:gd name="connsiteX184" fmla="*/ 95499 w 2674872"/>
                  <a:gd name="connsiteY184" fmla="*/ 980149 h 1648657"/>
                  <a:gd name="connsiteX185" fmla="*/ 94137 w 2674872"/>
                  <a:gd name="connsiteY185" fmla="*/ 971472 h 1648657"/>
                  <a:gd name="connsiteX186" fmla="*/ 98062 w 2674872"/>
                  <a:gd name="connsiteY186" fmla="*/ 957575 h 1648657"/>
                  <a:gd name="connsiteX187" fmla="*/ 139247 w 2674872"/>
                  <a:gd name="connsiteY187" fmla="*/ 922114 h 1648657"/>
                  <a:gd name="connsiteX188" fmla="*/ 148372 w 2674872"/>
                  <a:gd name="connsiteY188" fmla="*/ 915208 h 1648657"/>
                  <a:gd name="connsiteX189" fmla="*/ 156354 w 2674872"/>
                  <a:gd name="connsiteY189" fmla="*/ 906550 h 1648657"/>
                  <a:gd name="connsiteX190" fmla="*/ 170832 w 2674872"/>
                  <a:gd name="connsiteY190" fmla="*/ 888776 h 1648657"/>
                  <a:gd name="connsiteX191" fmla="*/ 266091 w 2674872"/>
                  <a:gd name="connsiteY191" fmla="*/ 799650 h 1648657"/>
                  <a:gd name="connsiteX192" fmla="*/ 269178 w 2674872"/>
                  <a:gd name="connsiteY192" fmla="*/ 794460 h 1648657"/>
                  <a:gd name="connsiteX193" fmla="*/ 315793 w 2674872"/>
                  <a:gd name="connsiteY193" fmla="*/ 752311 h 1648657"/>
                  <a:gd name="connsiteX194" fmla="*/ 350236 w 2674872"/>
                  <a:gd name="connsiteY194" fmla="*/ 724794 h 1648657"/>
                  <a:gd name="connsiteX195" fmla="*/ 390669 w 2674872"/>
                  <a:gd name="connsiteY195" fmla="*/ 695304 h 1648657"/>
                  <a:gd name="connsiteX196" fmla="*/ 392926 w 2674872"/>
                  <a:gd name="connsiteY196" fmla="*/ 692685 h 1648657"/>
                  <a:gd name="connsiteX197" fmla="*/ 395213 w 2674872"/>
                  <a:gd name="connsiteY197" fmla="*/ 689332 h 1648657"/>
                  <a:gd name="connsiteX198" fmla="*/ 527725 w 2674872"/>
                  <a:gd name="connsiteY198" fmla="*/ 594082 h 1648657"/>
                  <a:gd name="connsiteX199" fmla="*/ 530220 w 2674872"/>
                  <a:gd name="connsiteY199" fmla="*/ 590663 h 1648657"/>
                  <a:gd name="connsiteX200" fmla="*/ 575444 w 2674872"/>
                  <a:gd name="connsiteY200" fmla="*/ 553410 h 1648657"/>
                  <a:gd name="connsiteX201" fmla="*/ 604753 w 2674872"/>
                  <a:gd name="connsiteY201" fmla="*/ 531465 h 1648657"/>
                  <a:gd name="connsiteX202" fmla="*/ 634881 w 2674872"/>
                  <a:gd name="connsiteY202" fmla="*/ 510634 h 1648657"/>
                  <a:gd name="connsiteX203" fmla="*/ 636328 w 2674872"/>
                  <a:gd name="connsiteY203" fmla="*/ 503995 h 1648657"/>
                  <a:gd name="connsiteX204" fmla="*/ 641396 w 2674872"/>
                  <a:gd name="connsiteY204" fmla="*/ 503756 h 1648657"/>
                  <a:gd name="connsiteX205" fmla="*/ 675657 w 2674872"/>
                  <a:gd name="connsiteY205" fmla="*/ 481954 h 1648657"/>
                  <a:gd name="connsiteX206" fmla="*/ 677438 w 2674872"/>
                  <a:gd name="connsiteY206" fmla="*/ 480306 h 1648657"/>
                  <a:gd name="connsiteX207" fmla="*/ 736388 w 2674872"/>
                  <a:gd name="connsiteY207" fmla="*/ 452379 h 1648657"/>
                  <a:gd name="connsiteX208" fmla="*/ 739332 w 2674872"/>
                  <a:gd name="connsiteY208" fmla="*/ 447769 h 1648657"/>
                  <a:gd name="connsiteX209" fmla="*/ 759153 w 2674872"/>
                  <a:gd name="connsiteY209" fmla="*/ 438263 h 1648657"/>
                  <a:gd name="connsiteX210" fmla="*/ 761191 w 2674872"/>
                  <a:gd name="connsiteY210" fmla="*/ 435643 h 1648657"/>
                  <a:gd name="connsiteX211" fmla="*/ 764506 w 2674872"/>
                  <a:gd name="connsiteY211" fmla="*/ 435815 h 1648657"/>
                  <a:gd name="connsiteX212" fmla="*/ 776003 w 2674872"/>
                  <a:gd name="connsiteY212" fmla="*/ 432967 h 1648657"/>
                  <a:gd name="connsiteX213" fmla="*/ 778441 w 2674872"/>
                  <a:gd name="connsiteY213" fmla="*/ 432852 h 1648657"/>
                  <a:gd name="connsiteX214" fmla="*/ 784766 w 2674872"/>
                  <a:gd name="connsiteY214" fmla="*/ 426947 h 1648657"/>
                  <a:gd name="connsiteX215" fmla="*/ 784700 w 2674872"/>
                  <a:gd name="connsiteY215" fmla="*/ 426509 h 1648657"/>
                  <a:gd name="connsiteX216" fmla="*/ 797958 w 2674872"/>
                  <a:gd name="connsiteY216" fmla="*/ 418565 h 1648657"/>
                  <a:gd name="connsiteX217" fmla="*/ 798291 w 2674872"/>
                  <a:gd name="connsiteY217" fmla="*/ 414755 h 1648657"/>
                  <a:gd name="connsiteX218" fmla="*/ 792138 w 2674872"/>
                  <a:gd name="connsiteY218" fmla="*/ 411555 h 1648657"/>
                  <a:gd name="connsiteX219" fmla="*/ 778080 w 2674872"/>
                  <a:gd name="connsiteY219" fmla="*/ 419841 h 1648657"/>
                  <a:gd name="connsiteX220" fmla="*/ 777822 w 2674872"/>
                  <a:gd name="connsiteY220" fmla="*/ 420689 h 1648657"/>
                  <a:gd name="connsiteX221" fmla="*/ 768983 w 2674872"/>
                  <a:gd name="connsiteY221" fmla="*/ 421727 h 1648657"/>
                  <a:gd name="connsiteX222" fmla="*/ 761658 w 2674872"/>
                  <a:gd name="connsiteY222" fmla="*/ 423889 h 1648657"/>
                  <a:gd name="connsiteX223" fmla="*/ 757906 w 2674872"/>
                  <a:gd name="connsiteY223" fmla="*/ 426576 h 1648657"/>
                  <a:gd name="connsiteX224" fmla="*/ 757086 w 2674872"/>
                  <a:gd name="connsiteY224" fmla="*/ 430128 h 1648657"/>
                  <a:gd name="connsiteX225" fmla="*/ 755753 w 2674872"/>
                  <a:gd name="connsiteY225" fmla="*/ 430186 h 1648657"/>
                  <a:gd name="connsiteX226" fmla="*/ 747085 w 2674872"/>
                  <a:gd name="connsiteY226" fmla="*/ 431252 h 1648657"/>
                  <a:gd name="connsiteX227" fmla="*/ 721044 w 2674872"/>
                  <a:gd name="connsiteY227" fmla="*/ 444482 h 1648657"/>
                  <a:gd name="connsiteX228" fmla="*/ 719463 w 2674872"/>
                  <a:gd name="connsiteY228" fmla="*/ 447550 h 1648657"/>
                  <a:gd name="connsiteX229" fmla="*/ 671409 w 2674872"/>
                  <a:gd name="connsiteY229" fmla="*/ 469628 h 1648657"/>
                  <a:gd name="connsiteX230" fmla="*/ 669323 w 2674872"/>
                  <a:gd name="connsiteY230" fmla="*/ 471562 h 1648657"/>
                  <a:gd name="connsiteX231" fmla="*/ 659493 w 2674872"/>
                  <a:gd name="connsiteY231" fmla="*/ 478449 h 1648657"/>
                  <a:gd name="connsiteX232" fmla="*/ 657855 w 2674872"/>
                  <a:gd name="connsiteY232" fmla="*/ 478896 h 1648657"/>
                  <a:gd name="connsiteX233" fmla="*/ 655083 w 2674872"/>
                  <a:gd name="connsiteY233" fmla="*/ 481430 h 1648657"/>
                  <a:gd name="connsiteX234" fmla="*/ 635595 w 2674872"/>
                  <a:gd name="connsiteY234" fmla="*/ 492993 h 1648657"/>
                  <a:gd name="connsiteX235" fmla="*/ 632994 w 2674872"/>
                  <a:gd name="connsiteY235" fmla="*/ 500890 h 1648657"/>
                  <a:gd name="connsiteX236" fmla="*/ 626546 w 2674872"/>
                  <a:gd name="connsiteY236" fmla="*/ 501690 h 1648657"/>
                  <a:gd name="connsiteX237" fmla="*/ 612630 w 2674872"/>
                  <a:gd name="connsiteY237" fmla="*/ 511757 h 1648657"/>
                  <a:gd name="connsiteX238" fmla="*/ 609878 w 2674872"/>
                  <a:gd name="connsiteY238" fmla="*/ 512091 h 1648657"/>
                  <a:gd name="connsiteX239" fmla="*/ 606697 w 2674872"/>
                  <a:gd name="connsiteY239" fmla="*/ 515263 h 1648657"/>
                  <a:gd name="connsiteX240" fmla="*/ 607049 w 2674872"/>
                  <a:gd name="connsiteY240" fmla="*/ 515434 h 1648657"/>
                  <a:gd name="connsiteX241" fmla="*/ 595761 w 2674872"/>
                  <a:gd name="connsiteY241" fmla="*/ 522778 h 1648657"/>
                  <a:gd name="connsiteX242" fmla="*/ 587913 w 2674872"/>
                  <a:gd name="connsiteY242" fmla="*/ 528407 h 1648657"/>
                  <a:gd name="connsiteX243" fmla="*/ 585646 w 2674872"/>
                  <a:gd name="connsiteY243" fmla="*/ 528779 h 1648657"/>
                  <a:gd name="connsiteX244" fmla="*/ 583150 w 2674872"/>
                  <a:gd name="connsiteY244" fmla="*/ 531846 h 1648657"/>
                  <a:gd name="connsiteX245" fmla="*/ 568339 w 2674872"/>
                  <a:gd name="connsiteY245" fmla="*/ 543447 h 1648657"/>
                  <a:gd name="connsiteX246" fmla="*/ 529868 w 2674872"/>
                  <a:gd name="connsiteY246" fmla="*/ 576480 h 1648657"/>
                  <a:gd name="connsiteX247" fmla="*/ 521819 w 2674872"/>
                  <a:gd name="connsiteY247" fmla="*/ 581119 h 1648657"/>
                  <a:gd name="connsiteX248" fmla="*/ 517247 w 2674872"/>
                  <a:gd name="connsiteY248" fmla="*/ 583300 h 1648657"/>
                  <a:gd name="connsiteX249" fmla="*/ 514028 w 2674872"/>
                  <a:gd name="connsiteY249" fmla="*/ 588996 h 1648657"/>
                  <a:gd name="connsiteX250" fmla="*/ 381754 w 2674872"/>
                  <a:gd name="connsiteY250" fmla="*/ 682969 h 1648657"/>
                  <a:gd name="connsiteX251" fmla="*/ 378706 w 2674872"/>
                  <a:gd name="connsiteY251" fmla="*/ 688780 h 1648657"/>
                  <a:gd name="connsiteX252" fmla="*/ 311573 w 2674872"/>
                  <a:gd name="connsiteY252" fmla="*/ 739672 h 1648657"/>
                  <a:gd name="connsiteX253" fmla="*/ 298238 w 2674872"/>
                  <a:gd name="connsiteY253" fmla="*/ 752826 h 1648657"/>
                  <a:gd name="connsiteX254" fmla="*/ 291714 w 2674872"/>
                  <a:gd name="connsiteY254" fmla="*/ 753959 h 1648657"/>
                  <a:gd name="connsiteX255" fmla="*/ 256653 w 2674872"/>
                  <a:gd name="connsiteY255" fmla="*/ 787011 h 1648657"/>
                  <a:gd name="connsiteX256" fmla="*/ 253223 w 2674872"/>
                  <a:gd name="connsiteY256" fmla="*/ 790735 h 1648657"/>
                  <a:gd name="connsiteX257" fmla="*/ 251223 w 2674872"/>
                  <a:gd name="connsiteY257" fmla="*/ 792897 h 1648657"/>
                  <a:gd name="connsiteX258" fmla="*/ 249356 w 2674872"/>
                  <a:gd name="connsiteY258" fmla="*/ 797250 h 1648657"/>
                  <a:gd name="connsiteX259" fmla="*/ 186624 w 2674872"/>
                  <a:gd name="connsiteY259" fmla="*/ 854610 h 1648657"/>
                  <a:gd name="connsiteX260" fmla="*/ 186510 w 2674872"/>
                  <a:gd name="connsiteY260" fmla="*/ 853667 h 1648657"/>
                  <a:gd name="connsiteX261" fmla="*/ 182053 w 2674872"/>
                  <a:gd name="connsiteY261" fmla="*/ 855934 h 1648657"/>
                  <a:gd name="connsiteX262" fmla="*/ 180662 w 2674872"/>
                  <a:gd name="connsiteY262" fmla="*/ 860763 h 1648657"/>
                  <a:gd name="connsiteX263" fmla="*/ 157783 w 2674872"/>
                  <a:gd name="connsiteY263" fmla="*/ 884776 h 1648657"/>
                  <a:gd name="connsiteX264" fmla="*/ 157326 w 2674872"/>
                  <a:gd name="connsiteY264" fmla="*/ 885509 h 1648657"/>
                  <a:gd name="connsiteX265" fmla="*/ 137456 w 2674872"/>
                  <a:gd name="connsiteY265" fmla="*/ 900158 h 1648657"/>
                  <a:gd name="connsiteX266" fmla="*/ 124321 w 2674872"/>
                  <a:gd name="connsiteY266" fmla="*/ 906245 h 1648657"/>
                  <a:gd name="connsiteX267" fmla="*/ 97633 w 2674872"/>
                  <a:gd name="connsiteY267" fmla="*/ 926590 h 1648657"/>
                  <a:gd name="connsiteX268" fmla="*/ 86336 w 2674872"/>
                  <a:gd name="connsiteY268" fmla="*/ 953822 h 1648657"/>
                  <a:gd name="connsiteX269" fmla="*/ 80097 w 2674872"/>
                  <a:gd name="connsiteY269" fmla="*/ 970386 h 1648657"/>
                  <a:gd name="connsiteX270" fmla="*/ 72601 w 2674872"/>
                  <a:gd name="connsiteY270" fmla="*/ 973158 h 1648657"/>
                  <a:gd name="connsiteX271" fmla="*/ 61104 w 2674872"/>
                  <a:gd name="connsiteY271" fmla="*/ 964195 h 1648657"/>
                  <a:gd name="connsiteX272" fmla="*/ 38730 w 2674872"/>
                  <a:gd name="connsiteY272" fmla="*/ 938087 h 1648657"/>
                  <a:gd name="connsiteX273" fmla="*/ 32663 w 2674872"/>
                  <a:gd name="connsiteY273" fmla="*/ 932467 h 1648657"/>
                  <a:gd name="connsiteX274" fmla="*/ 22690 w 2674872"/>
                  <a:gd name="connsiteY274" fmla="*/ 927457 h 1648657"/>
                  <a:gd name="connsiteX275" fmla="*/ 14413 w 2674872"/>
                  <a:gd name="connsiteY275" fmla="*/ 883490 h 1648657"/>
                  <a:gd name="connsiteX276" fmla="*/ 8765 w 2674872"/>
                  <a:gd name="connsiteY276" fmla="*/ 863011 h 1648657"/>
                  <a:gd name="connsiteX277" fmla="*/ 8783 w 2674872"/>
                  <a:gd name="connsiteY277" fmla="*/ 862602 h 1648657"/>
                  <a:gd name="connsiteX278" fmla="*/ 8803 w 2674872"/>
                  <a:gd name="connsiteY278" fmla="*/ 862563 h 1648657"/>
                  <a:gd name="connsiteX279" fmla="*/ 10583 w 2674872"/>
                  <a:gd name="connsiteY279" fmla="*/ 861973 h 1648657"/>
                  <a:gd name="connsiteX280" fmla="*/ 24919 w 2674872"/>
                  <a:gd name="connsiteY280" fmla="*/ 860220 h 1648657"/>
                  <a:gd name="connsiteX281" fmla="*/ 22442 w 2674872"/>
                  <a:gd name="connsiteY281" fmla="*/ 850181 h 1648657"/>
                  <a:gd name="connsiteX282" fmla="*/ 18890 w 2674872"/>
                  <a:gd name="connsiteY282" fmla="*/ 844418 h 1648657"/>
                  <a:gd name="connsiteX283" fmla="*/ 28357 w 2674872"/>
                  <a:gd name="connsiteY283" fmla="*/ 825178 h 1648657"/>
                  <a:gd name="connsiteX284" fmla="*/ 36653 w 2674872"/>
                  <a:gd name="connsiteY284" fmla="*/ 811424 h 1648657"/>
                  <a:gd name="connsiteX285" fmla="*/ 36577 w 2674872"/>
                  <a:gd name="connsiteY285" fmla="*/ 808785 h 1648657"/>
                  <a:gd name="connsiteX286" fmla="*/ 67171 w 2674872"/>
                  <a:gd name="connsiteY286" fmla="*/ 763475 h 1648657"/>
                  <a:gd name="connsiteX287" fmla="*/ 69429 w 2674872"/>
                  <a:gd name="connsiteY287" fmla="*/ 763636 h 1648657"/>
                  <a:gd name="connsiteX288" fmla="*/ 68791 w 2674872"/>
                  <a:gd name="connsiteY288" fmla="*/ 763113 h 1648657"/>
                  <a:gd name="connsiteX289" fmla="*/ 69963 w 2674872"/>
                  <a:gd name="connsiteY289" fmla="*/ 762932 h 1648657"/>
                  <a:gd name="connsiteX290" fmla="*/ 70248 w 2674872"/>
                  <a:gd name="connsiteY290" fmla="*/ 763675 h 1648657"/>
                  <a:gd name="connsiteX291" fmla="*/ 71696 w 2674872"/>
                  <a:gd name="connsiteY291" fmla="*/ 762056 h 1648657"/>
                  <a:gd name="connsiteX292" fmla="*/ 72697 w 2674872"/>
                  <a:gd name="connsiteY292" fmla="*/ 761360 h 1648657"/>
                  <a:gd name="connsiteX293" fmla="*/ 84212 w 2674872"/>
                  <a:gd name="connsiteY293" fmla="*/ 749425 h 1648657"/>
                  <a:gd name="connsiteX294" fmla="*/ 88717 w 2674872"/>
                  <a:gd name="connsiteY294" fmla="*/ 747520 h 1648657"/>
                  <a:gd name="connsiteX295" fmla="*/ 87479 w 2674872"/>
                  <a:gd name="connsiteY295" fmla="*/ 746854 h 1648657"/>
                  <a:gd name="connsiteX296" fmla="*/ 90108 w 2674872"/>
                  <a:gd name="connsiteY296" fmla="*/ 745139 h 1648657"/>
                  <a:gd name="connsiteX297" fmla="*/ 93108 w 2674872"/>
                  <a:gd name="connsiteY297" fmla="*/ 740443 h 1648657"/>
                  <a:gd name="connsiteX298" fmla="*/ 123807 w 2674872"/>
                  <a:gd name="connsiteY298" fmla="*/ 710916 h 1648657"/>
                  <a:gd name="connsiteX299" fmla="*/ 131637 w 2674872"/>
                  <a:gd name="connsiteY299" fmla="*/ 710897 h 1648657"/>
                  <a:gd name="connsiteX300" fmla="*/ 131618 w 2674872"/>
                  <a:gd name="connsiteY300" fmla="*/ 710763 h 1648657"/>
                  <a:gd name="connsiteX301" fmla="*/ 125112 w 2674872"/>
                  <a:gd name="connsiteY301" fmla="*/ 709725 h 1648657"/>
                  <a:gd name="connsiteX302" fmla="*/ 131008 w 2674872"/>
                  <a:gd name="connsiteY302" fmla="*/ 704420 h 1648657"/>
                  <a:gd name="connsiteX303" fmla="*/ 131541 w 2674872"/>
                  <a:gd name="connsiteY303" fmla="*/ 708687 h 1648657"/>
                  <a:gd name="connsiteX304" fmla="*/ 137542 w 2674872"/>
                  <a:gd name="connsiteY304" fmla="*/ 702591 h 1648657"/>
                  <a:gd name="connsiteX305" fmla="*/ 137676 w 2674872"/>
                  <a:gd name="connsiteY305" fmla="*/ 698514 h 1648657"/>
                  <a:gd name="connsiteX306" fmla="*/ 151763 w 2674872"/>
                  <a:gd name="connsiteY306" fmla="*/ 686560 h 1648657"/>
                  <a:gd name="connsiteX307" fmla="*/ 151878 w 2674872"/>
                  <a:gd name="connsiteY307" fmla="*/ 686694 h 1648657"/>
                  <a:gd name="connsiteX308" fmla="*/ 158660 w 2674872"/>
                  <a:gd name="connsiteY308" fmla="*/ 682912 h 1648657"/>
                  <a:gd name="connsiteX309" fmla="*/ 160878 w 2674872"/>
                  <a:gd name="connsiteY309" fmla="*/ 679159 h 1648657"/>
                  <a:gd name="connsiteX310" fmla="*/ 175480 w 2674872"/>
                  <a:gd name="connsiteY310" fmla="*/ 667920 h 1648657"/>
                  <a:gd name="connsiteX311" fmla="*/ 176490 w 2674872"/>
                  <a:gd name="connsiteY311" fmla="*/ 666796 h 1648657"/>
                  <a:gd name="connsiteX312" fmla="*/ 186710 w 2674872"/>
                  <a:gd name="connsiteY312" fmla="*/ 658376 h 1648657"/>
                  <a:gd name="connsiteX313" fmla="*/ 188224 w 2674872"/>
                  <a:gd name="connsiteY313" fmla="*/ 657928 h 1648657"/>
                  <a:gd name="connsiteX314" fmla="*/ 204522 w 2674872"/>
                  <a:gd name="connsiteY314" fmla="*/ 643355 h 1648657"/>
                  <a:gd name="connsiteX315" fmla="*/ 205236 w 2674872"/>
                  <a:gd name="connsiteY315" fmla="*/ 641516 h 1648657"/>
                  <a:gd name="connsiteX316" fmla="*/ 210028 w 2674872"/>
                  <a:gd name="connsiteY316" fmla="*/ 640802 h 1648657"/>
                  <a:gd name="connsiteX317" fmla="*/ 255490 w 2674872"/>
                  <a:gd name="connsiteY317" fmla="*/ 604712 h 1648657"/>
                  <a:gd name="connsiteX318" fmla="*/ 260225 w 2674872"/>
                  <a:gd name="connsiteY318" fmla="*/ 600607 h 1648657"/>
                  <a:gd name="connsiteX319" fmla="*/ 307850 w 2674872"/>
                  <a:gd name="connsiteY319" fmla="*/ 560468 h 1648657"/>
                  <a:gd name="connsiteX320" fmla="*/ 309688 w 2674872"/>
                  <a:gd name="connsiteY320" fmla="*/ 554668 h 1648657"/>
                  <a:gd name="connsiteX321" fmla="*/ 316688 w 2674872"/>
                  <a:gd name="connsiteY321" fmla="*/ 550981 h 1648657"/>
                  <a:gd name="connsiteX322" fmla="*/ 321861 w 2674872"/>
                  <a:gd name="connsiteY322" fmla="*/ 549562 h 1648657"/>
                  <a:gd name="connsiteX323" fmla="*/ 350778 w 2674872"/>
                  <a:gd name="connsiteY323" fmla="*/ 526045 h 1648657"/>
                  <a:gd name="connsiteX324" fmla="*/ 350950 w 2674872"/>
                  <a:gd name="connsiteY324" fmla="*/ 526302 h 1648657"/>
                  <a:gd name="connsiteX325" fmla="*/ 351512 w 2674872"/>
                  <a:gd name="connsiteY325" fmla="*/ 525502 h 1648657"/>
                  <a:gd name="connsiteX326" fmla="*/ 389116 w 2674872"/>
                  <a:gd name="connsiteY326" fmla="*/ 500651 h 1648657"/>
                  <a:gd name="connsiteX327" fmla="*/ 391926 w 2674872"/>
                  <a:gd name="connsiteY327" fmla="*/ 496927 h 1648657"/>
                  <a:gd name="connsiteX328" fmla="*/ 403518 w 2674872"/>
                  <a:gd name="connsiteY328" fmla="*/ 488707 h 1648657"/>
                  <a:gd name="connsiteX329" fmla="*/ 406995 w 2674872"/>
                  <a:gd name="connsiteY329" fmla="*/ 482078 h 1648657"/>
                  <a:gd name="connsiteX330" fmla="*/ 387526 w 2674872"/>
                  <a:gd name="connsiteY330" fmla="*/ 489155 h 1648657"/>
                  <a:gd name="connsiteX331" fmla="*/ 383306 w 2674872"/>
                  <a:gd name="connsiteY331" fmla="*/ 489869 h 1648657"/>
                  <a:gd name="connsiteX332" fmla="*/ 316241 w 2674872"/>
                  <a:gd name="connsiteY332" fmla="*/ 538275 h 1648657"/>
                  <a:gd name="connsiteX333" fmla="*/ 302515 w 2674872"/>
                  <a:gd name="connsiteY333" fmla="*/ 550315 h 1648657"/>
                  <a:gd name="connsiteX334" fmla="*/ 299515 w 2674872"/>
                  <a:gd name="connsiteY334" fmla="*/ 551524 h 1648657"/>
                  <a:gd name="connsiteX335" fmla="*/ 204217 w 2674872"/>
                  <a:gd name="connsiteY335" fmla="*/ 630020 h 1648657"/>
                  <a:gd name="connsiteX336" fmla="*/ 201474 w 2674872"/>
                  <a:gd name="connsiteY336" fmla="*/ 634487 h 1648657"/>
                  <a:gd name="connsiteX337" fmla="*/ 197921 w 2674872"/>
                  <a:gd name="connsiteY337" fmla="*/ 634135 h 1648657"/>
                  <a:gd name="connsiteX338" fmla="*/ 194159 w 2674872"/>
                  <a:gd name="connsiteY338" fmla="*/ 636821 h 1648657"/>
                  <a:gd name="connsiteX339" fmla="*/ 192330 w 2674872"/>
                  <a:gd name="connsiteY339" fmla="*/ 639259 h 1648657"/>
                  <a:gd name="connsiteX340" fmla="*/ 186586 w 2674872"/>
                  <a:gd name="connsiteY340" fmla="*/ 644650 h 1648657"/>
                  <a:gd name="connsiteX341" fmla="*/ 182415 w 2674872"/>
                  <a:gd name="connsiteY341" fmla="*/ 647165 h 1648657"/>
                  <a:gd name="connsiteX342" fmla="*/ 179433 w 2674872"/>
                  <a:gd name="connsiteY342" fmla="*/ 653613 h 1648657"/>
                  <a:gd name="connsiteX343" fmla="*/ 174518 w 2674872"/>
                  <a:gd name="connsiteY343" fmla="*/ 658767 h 1648657"/>
                  <a:gd name="connsiteX344" fmla="*/ 167136 w 2674872"/>
                  <a:gd name="connsiteY344" fmla="*/ 658966 h 1648657"/>
                  <a:gd name="connsiteX345" fmla="*/ 77916 w 2674872"/>
                  <a:gd name="connsiteY345" fmla="*/ 738386 h 1648657"/>
                  <a:gd name="connsiteX346" fmla="*/ 14718 w 2674872"/>
                  <a:gd name="connsiteY346" fmla="*/ 825759 h 1648657"/>
                  <a:gd name="connsiteX347" fmla="*/ 12308 w 2674872"/>
                  <a:gd name="connsiteY347" fmla="*/ 825778 h 1648657"/>
                  <a:gd name="connsiteX348" fmla="*/ 8469 w 2674872"/>
                  <a:gd name="connsiteY348" fmla="*/ 825940 h 1648657"/>
                  <a:gd name="connsiteX349" fmla="*/ 7593 w 2674872"/>
                  <a:gd name="connsiteY349" fmla="*/ 824349 h 1648657"/>
                  <a:gd name="connsiteX350" fmla="*/ -6819 w 2674872"/>
                  <a:gd name="connsiteY350" fmla="*/ 795479 h 1648657"/>
                  <a:gd name="connsiteX351" fmla="*/ -8676 w 2674872"/>
                  <a:gd name="connsiteY351" fmla="*/ 785887 h 1648657"/>
                  <a:gd name="connsiteX352" fmla="*/ -3332 w 2674872"/>
                  <a:gd name="connsiteY352" fmla="*/ 762856 h 1648657"/>
                  <a:gd name="connsiteX353" fmla="*/ 26090 w 2674872"/>
                  <a:gd name="connsiteY353" fmla="*/ 689942 h 1648657"/>
                  <a:gd name="connsiteX354" fmla="*/ 64828 w 2674872"/>
                  <a:gd name="connsiteY354" fmla="*/ 649441 h 1648657"/>
                  <a:gd name="connsiteX355" fmla="*/ 89031 w 2674872"/>
                  <a:gd name="connsiteY355" fmla="*/ 627639 h 1648657"/>
                  <a:gd name="connsiteX356" fmla="*/ 141638 w 2674872"/>
                  <a:gd name="connsiteY356" fmla="*/ 580118 h 1648657"/>
                  <a:gd name="connsiteX357" fmla="*/ 160745 w 2674872"/>
                  <a:gd name="connsiteY357" fmla="*/ 561592 h 1648657"/>
                  <a:gd name="connsiteX358" fmla="*/ 201674 w 2674872"/>
                  <a:gd name="connsiteY358" fmla="*/ 522949 h 1648657"/>
                  <a:gd name="connsiteX359" fmla="*/ 268912 w 2674872"/>
                  <a:gd name="connsiteY359" fmla="*/ 460284 h 1648657"/>
                  <a:gd name="connsiteX360" fmla="*/ 288085 w 2674872"/>
                  <a:gd name="connsiteY360" fmla="*/ 446378 h 1648657"/>
                  <a:gd name="connsiteX361" fmla="*/ 389288 w 2674872"/>
                  <a:gd name="connsiteY361" fmla="*/ 379255 h 1648657"/>
                  <a:gd name="connsiteX362" fmla="*/ 398861 w 2674872"/>
                  <a:gd name="connsiteY362" fmla="*/ 372283 h 1648657"/>
                  <a:gd name="connsiteX363" fmla="*/ 442247 w 2674872"/>
                  <a:gd name="connsiteY363" fmla="*/ 336612 h 1648657"/>
                  <a:gd name="connsiteX364" fmla="*/ 467888 w 2674872"/>
                  <a:gd name="connsiteY364" fmla="*/ 316524 h 1648657"/>
                  <a:gd name="connsiteX365" fmla="*/ 499930 w 2674872"/>
                  <a:gd name="connsiteY365" fmla="*/ 295235 h 1648657"/>
                  <a:gd name="connsiteX366" fmla="*/ 530191 w 2674872"/>
                  <a:gd name="connsiteY366" fmla="*/ 271432 h 1648657"/>
                  <a:gd name="connsiteX367" fmla="*/ 600229 w 2674872"/>
                  <a:gd name="connsiteY367" fmla="*/ 221721 h 1648657"/>
                  <a:gd name="connsiteX368" fmla="*/ 624594 w 2674872"/>
                  <a:gd name="connsiteY368" fmla="*/ 204795 h 1648657"/>
                  <a:gd name="connsiteX369" fmla="*/ 673114 w 2674872"/>
                  <a:gd name="connsiteY369" fmla="*/ 170781 h 1648657"/>
                  <a:gd name="connsiteX370" fmla="*/ 717920 w 2674872"/>
                  <a:gd name="connsiteY370" fmla="*/ 141759 h 1648657"/>
                  <a:gd name="connsiteX371" fmla="*/ 774508 w 2674872"/>
                  <a:gd name="connsiteY371" fmla="*/ 98630 h 1648657"/>
                  <a:gd name="connsiteX372" fmla="*/ 819904 w 2674872"/>
                  <a:gd name="connsiteY372" fmla="*/ 71140 h 1648657"/>
                  <a:gd name="connsiteX373" fmla="*/ 851793 w 2674872"/>
                  <a:gd name="connsiteY373" fmla="*/ 55358 h 1648657"/>
                  <a:gd name="connsiteX374" fmla="*/ 917678 w 2674872"/>
                  <a:gd name="connsiteY374" fmla="*/ 21391 h 1648657"/>
                  <a:gd name="connsiteX375" fmla="*/ 984705 w 2674872"/>
                  <a:gd name="connsiteY375" fmla="*/ -1545 h 1648657"/>
                  <a:gd name="connsiteX376" fmla="*/ 1005175 w 2674872"/>
                  <a:gd name="connsiteY376" fmla="*/ -4517 h 1648657"/>
                  <a:gd name="connsiteX377" fmla="*/ 1073460 w 2674872"/>
                  <a:gd name="connsiteY377" fmla="*/ -6612 h 1648657"/>
                  <a:gd name="connsiteX378" fmla="*/ 1179663 w 2674872"/>
                  <a:gd name="connsiteY378" fmla="*/ 3513 h 1648657"/>
                  <a:gd name="connsiteX379" fmla="*/ 1261397 w 2674872"/>
                  <a:gd name="connsiteY379" fmla="*/ 18258 h 1648657"/>
                  <a:gd name="connsiteX380" fmla="*/ 1284390 w 2674872"/>
                  <a:gd name="connsiteY380" fmla="*/ 23296 h 1648657"/>
                  <a:gd name="connsiteX381" fmla="*/ 1345864 w 2674872"/>
                  <a:gd name="connsiteY381" fmla="*/ 31935 h 1648657"/>
                  <a:gd name="connsiteX382" fmla="*/ 1462708 w 2674872"/>
                  <a:gd name="connsiteY382" fmla="*/ 52738 h 1648657"/>
                  <a:gd name="connsiteX383" fmla="*/ 1474443 w 2674872"/>
                  <a:gd name="connsiteY383" fmla="*/ 54653 h 1648657"/>
                  <a:gd name="connsiteX384" fmla="*/ 1515229 w 2674872"/>
                  <a:gd name="connsiteY384" fmla="*/ 62273 h 1648657"/>
                  <a:gd name="connsiteX385" fmla="*/ 1634948 w 2674872"/>
                  <a:gd name="connsiteY385" fmla="*/ 95496 h 1648657"/>
                  <a:gd name="connsiteX386" fmla="*/ 1706158 w 2674872"/>
                  <a:gd name="connsiteY386" fmla="*/ 123871 h 1648657"/>
                  <a:gd name="connsiteX387" fmla="*/ 1755973 w 2674872"/>
                  <a:gd name="connsiteY387" fmla="*/ 148731 h 1648657"/>
                  <a:gd name="connsiteX388" fmla="*/ 1763498 w 2674872"/>
                  <a:gd name="connsiteY388" fmla="*/ 153294 h 1648657"/>
                  <a:gd name="connsiteX389" fmla="*/ 1783691 w 2674872"/>
                  <a:gd name="connsiteY389" fmla="*/ 165552 h 1648657"/>
                  <a:gd name="connsiteX390" fmla="*/ 1850556 w 2674872"/>
                  <a:gd name="connsiteY390" fmla="*/ 209386 h 1648657"/>
                  <a:gd name="connsiteX391" fmla="*/ 1878465 w 2674872"/>
                  <a:gd name="connsiteY391" fmla="*/ 231275 h 1648657"/>
                  <a:gd name="connsiteX392" fmla="*/ 1907801 w 2674872"/>
                  <a:gd name="connsiteY392" fmla="*/ 254801 h 1648657"/>
                  <a:gd name="connsiteX393" fmla="*/ 1934376 w 2674872"/>
                  <a:gd name="connsiteY393" fmla="*/ 282376 h 1648657"/>
                  <a:gd name="connsiteX394" fmla="*/ 1941044 w 2674872"/>
                  <a:gd name="connsiteY394" fmla="*/ 288006 h 1648657"/>
                  <a:gd name="connsiteX395" fmla="*/ 1953426 w 2674872"/>
                  <a:gd name="connsiteY395" fmla="*/ 299521 h 1648657"/>
                  <a:gd name="connsiteX396" fmla="*/ 1992765 w 2674872"/>
                  <a:gd name="connsiteY396" fmla="*/ 329287 h 1648657"/>
                  <a:gd name="connsiteX397" fmla="*/ 2002575 w 2674872"/>
                  <a:gd name="connsiteY397" fmla="*/ 335497 h 1648657"/>
                  <a:gd name="connsiteX398" fmla="*/ 2019340 w 2674872"/>
                  <a:gd name="connsiteY398" fmla="*/ 359748 h 1648657"/>
                  <a:gd name="connsiteX399" fmla="*/ 2030579 w 2674872"/>
                  <a:gd name="connsiteY399" fmla="*/ 373064 h 1648657"/>
                  <a:gd name="connsiteX400" fmla="*/ 2046295 w 2674872"/>
                  <a:gd name="connsiteY400" fmla="*/ 385818 h 1648657"/>
                  <a:gd name="connsiteX401" fmla="*/ 2061726 w 2674872"/>
                  <a:gd name="connsiteY401" fmla="*/ 399143 h 1648657"/>
                  <a:gd name="connsiteX402" fmla="*/ 2077823 w 2674872"/>
                  <a:gd name="connsiteY402" fmla="*/ 410897 h 1648657"/>
                  <a:gd name="connsiteX403" fmla="*/ 2083348 w 2674872"/>
                  <a:gd name="connsiteY403" fmla="*/ 416917 h 1648657"/>
                  <a:gd name="connsiteX404" fmla="*/ 2104398 w 2674872"/>
                  <a:gd name="connsiteY404" fmla="*/ 444549 h 1648657"/>
                  <a:gd name="connsiteX405" fmla="*/ 2124686 w 2674872"/>
                  <a:gd name="connsiteY405" fmla="*/ 460970 h 1648657"/>
                  <a:gd name="connsiteX406" fmla="*/ 2153452 w 2674872"/>
                  <a:gd name="connsiteY406" fmla="*/ 490431 h 1648657"/>
                  <a:gd name="connsiteX407" fmla="*/ 2169549 w 2674872"/>
                  <a:gd name="connsiteY407" fmla="*/ 507300 h 1648657"/>
                  <a:gd name="connsiteX408" fmla="*/ 2201267 w 2674872"/>
                  <a:gd name="connsiteY408" fmla="*/ 533608 h 1648657"/>
                  <a:gd name="connsiteX409" fmla="*/ 2228699 w 2674872"/>
                  <a:gd name="connsiteY409" fmla="*/ 559382 h 1648657"/>
                  <a:gd name="connsiteX410" fmla="*/ 2238129 w 2674872"/>
                  <a:gd name="connsiteY410" fmla="*/ 570403 h 1648657"/>
                  <a:gd name="connsiteX411" fmla="*/ 2278324 w 2674872"/>
                  <a:gd name="connsiteY411" fmla="*/ 604474 h 1648657"/>
                  <a:gd name="connsiteX412" fmla="*/ 2282325 w 2674872"/>
                  <a:gd name="connsiteY412" fmla="*/ 608741 h 1648657"/>
                  <a:gd name="connsiteX413" fmla="*/ 2295755 w 2674872"/>
                  <a:gd name="connsiteY413" fmla="*/ 623676 h 1648657"/>
                  <a:gd name="connsiteX414" fmla="*/ 2305470 w 2674872"/>
                  <a:gd name="connsiteY414" fmla="*/ 634801 h 1648657"/>
                  <a:gd name="connsiteX415" fmla="*/ 2319377 w 2674872"/>
                  <a:gd name="connsiteY415" fmla="*/ 649889 h 1648657"/>
                  <a:gd name="connsiteX416" fmla="*/ 2330998 w 2674872"/>
                  <a:gd name="connsiteY416" fmla="*/ 663119 h 1648657"/>
                  <a:gd name="connsiteX417" fmla="*/ 2338808 w 2674872"/>
                  <a:gd name="connsiteY417" fmla="*/ 671882 h 1648657"/>
                  <a:gd name="connsiteX418" fmla="*/ 2371479 w 2674872"/>
                  <a:gd name="connsiteY418" fmla="*/ 705848 h 1648657"/>
                  <a:gd name="connsiteX419" fmla="*/ 2385576 w 2674872"/>
                  <a:gd name="connsiteY419" fmla="*/ 720831 h 1648657"/>
                  <a:gd name="connsiteX420" fmla="*/ 2418723 w 2674872"/>
                  <a:gd name="connsiteY420" fmla="*/ 749901 h 1648657"/>
                  <a:gd name="connsiteX421" fmla="*/ 2427866 w 2674872"/>
                  <a:gd name="connsiteY421" fmla="*/ 761398 h 1648657"/>
                  <a:gd name="connsiteX422" fmla="*/ 2486541 w 2674872"/>
                  <a:gd name="connsiteY422" fmla="*/ 827445 h 1648657"/>
                  <a:gd name="connsiteX423" fmla="*/ 2512639 w 2674872"/>
                  <a:gd name="connsiteY423" fmla="*/ 850695 h 1648657"/>
                  <a:gd name="connsiteX424" fmla="*/ 2520259 w 2674872"/>
                  <a:gd name="connsiteY424" fmla="*/ 854524 h 1648657"/>
                  <a:gd name="connsiteX425" fmla="*/ 2531880 w 2674872"/>
                  <a:gd name="connsiteY425" fmla="*/ 865611 h 1648657"/>
                  <a:gd name="connsiteX426" fmla="*/ 2533785 w 2674872"/>
                  <a:gd name="connsiteY426" fmla="*/ 871107 h 1648657"/>
                  <a:gd name="connsiteX427" fmla="*/ 2569218 w 2674872"/>
                  <a:gd name="connsiteY427" fmla="*/ 902044 h 1648657"/>
                  <a:gd name="connsiteX428" fmla="*/ 2579410 w 2674872"/>
                  <a:gd name="connsiteY428" fmla="*/ 912351 h 1648657"/>
                  <a:gd name="connsiteX429" fmla="*/ 2619986 w 2674872"/>
                  <a:gd name="connsiteY429" fmla="*/ 952936 h 1648657"/>
                  <a:gd name="connsiteX430" fmla="*/ 2624748 w 2674872"/>
                  <a:gd name="connsiteY430" fmla="*/ 959757 h 1648657"/>
                  <a:gd name="connsiteX431" fmla="*/ 2632273 w 2674872"/>
                  <a:gd name="connsiteY431" fmla="*/ 971948 h 1648657"/>
                  <a:gd name="connsiteX432" fmla="*/ 2660753 w 2674872"/>
                  <a:gd name="connsiteY432" fmla="*/ 987379 h 1648657"/>
                  <a:gd name="connsiteX433" fmla="*/ 2664944 w 2674872"/>
                  <a:gd name="connsiteY433" fmla="*/ 996904 h 1648657"/>
                  <a:gd name="connsiteX434" fmla="*/ 2662563 w 2674872"/>
                  <a:gd name="connsiteY434" fmla="*/ 1013830 h 1648657"/>
                  <a:gd name="connsiteX435" fmla="*/ 407433 w 2674872"/>
                  <a:gd name="connsiteY435" fmla="*/ 481715 h 1648657"/>
                  <a:gd name="connsiteX436" fmla="*/ 413186 w 2674872"/>
                  <a:gd name="connsiteY436" fmla="*/ 475972 h 1648657"/>
                  <a:gd name="connsiteX437" fmla="*/ 407433 w 2674872"/>
                  <a:gd name="connsiteY437" fmla="*/ 481715 h 1648657"/>
                  <a:gd name="connsiteX438" fmla="*/ 572445 w 2674872"/>
                  <a:gd name="connsiteY438" fmla="*/ 344117 h 1648657"/>
                  <a:gd name="connsiteX439" fmla="*/ 571892 w 2674872"/>
                  <a:gd name="connsiteY439" fmla="*/ 344613 h 1648657"/>
                  <a:gd name="connsiteX440" fmla="*/ 567072 w 2674872"/>
                  <a:gd name="connsiteY440" fmla="*/ 345051 h 1648657"/>
                  <a:gd name="connsiteX441" fmla="*/ 517095 w 2674872"/>
                  <a:gd name="connsiteY441" fmla="*/ 388218 h 1648657"/>
                  <a:gd name="connsiteX442" fmla="*/ 515684 w 2674872"/>
                  <a:gd name="connsiteY442" fmla="*/ 388647 h 1648657"/>
                  <a:gd name="connsiteX443" fmla="*/ 489205 w 2674872"/>
                  <a:gd name="connsiteY443" fmla="*/ 404211 h 1648657"/>
                  <a:gd name="connsiteX444" fmla="*/ 486767 w 2674872"/>
                  <a:gd name="connsiteY444" fmla="*/ 412069 h 1648657"/>
                  <a:gd name="connsiteX445" fmla="*/ 453391 w 2674872"/>
                  <a:gd name="connsiteY445" fmla="*/ 432243 h 1648657"/>
                  <a:gd name="connsiteX446" fmla="*/ 450429 w 2674872"/>
                  <a:gd name="connsiteY446" fmla="*/ 437615 h 1648657"/>
                  <a:gd name="connsiteX447" fmla="*/ 416301 w 2674872"/>
                  <a:gd name="connsiteY447" fmla="*/ 464304 h 1648657"/>
                  <a:gd name="connsiteX448" fmla="*/ 415739 w 2674872"/>
                  <a:gd name="connsiteY448" fmla="*/ 472057 h 1648657"/>
                  <a:gd name="connsiteX449" fmla="*/ 413329 w 2674872"/>
                  <a:gd name="connsiteY449" fmla="*/ 475886 h 1648657"/>
                  <a:gd name="connsiteX450" fmla="*/ 420007 w 2674872"/>
                  <a:gd name="connsiteY450" fmla="*/ 474981 h 1648657"/>
                  <a:gd name="connsiteX451" fmla="*/ 424645 w 2674872"/>
                  <a:gd name="connsiteY451" fmla="*/ 473267 h 1648657"/>
                  <a:gd name="connsiteX452" fmla="*/ 450963 w 2674872"/>
                  <a:gd name="connsiteY452" fmla="*/ 451712 h 1648657"/>
                  <a:gd name="connsiteX453" fmla="*/ 452239 w 2674872"/>
                  <a:gd name="connsiteY453" fmla="*/ 451579 h 1648657"/>
                  <a:gd name="connsiteX454" fmla="*/ 456373 w 2674872"/>
                  <a:gd name="connsiteY454" fmla="*/ 449026 h 1648657"/>
                  <a:gd name="connsiteX455" fmla="*/ 455449 w 2674872"/>
                  <a:gd name="connsiteY455" fmla="*/ 448750 h 1648657"/>
                  <a:gd name="connsiteX456" fmla="*/ 457420 w 2674872"/>
                  <a:gd name="connsiteY456" fmla="*/ 447483 h 1648657"/>
                  <a:gd name="connsiteX457" fmla="*/ 457507 w 2674872"/>
                  <a:gd name="connsiteY457" fmla="*/ 448026 h 1648657"/>
                  <a:gd name="connsiteX458" fmla="*/ 460278 w 2674872"/>
                  <a:gd name="connsiteY458" fmla="*/ 445645 h 1648657"/>
                  <a:gd name="connsiteX459" fmla="*/ 502007 w 2674872"/>
                  <a:gd name="connsiteY459" fmla="*/ 418498 h 1648657"/>
                  <a:gd name="connsiteX460" fmla="*/ 513761 w 2674872"/>
                  <a:gd name="connsiteY460" fmla="*/ 408411 h 1648657"/>
                  <a:gd name="connsiteX461" fmla="*/ 518371 w 2674872"/>
                  <a:gd name="connsiteY461" fmla="*/ 405649 h 1648657"/>
                  <a:gd name="connsiteX462" fmla="*/ 521361 w 2674872"/>
                  <a:gd name="connsiteY462" fmla="*/ 401077 h 1648657"/>
                  <a:gd name="connsiteX463" fmla="*/ 572873 w 2674872"/>
                  <a:gd name="connsiteY463" fmla="*/ 355814 h 1648657"/>
                  <a:gd name="connsiteX464" fmla="*/ 575740 w 2674872"/>
                  <a:gd name="connsiteY464" fmla="*/ 352261 h 1648657"/>
                  <a:gd name="connsiteX465" fmla="*/ 577816 w 2674872"/>
                  <a:gd name="connsiteY465" fmla="*/ 350414 h 1648657"/>
                  <a:gd name="connsiteX466" fmla="*/ 587351 w 2674872"/>
                  <a:gd name="connsiteY466" fmla="*/ 341346 h 1648657"/>
                  <a:gd name="connsiteX467" fmla="*/ 572445 w 2674872"/>
                  <a:gd name="connsiteY467" fmla="*/ 344117 h 1648657"/>
                  <a:gd name="connsiteX468" fmla="*/ 591037 w 2674872"/>
                  <a:gd name="connsiteY468" fmla="*/ 331259 h 1648657"/>
                  <a:gd name="connsiteX469" fmla="*/ 586827 w 2674872"/>
                  <a:gd name="connsiteY469" fmla="*/ 333831 h 1648657"/>
                  <a:gd name="connsiteX470" fmla="*/ 588151 w 2674872"/>
                  <a:gd name="connsiteY470" fmla="*/ 340784 h 1648657"/>
                  <a:gd name="connsiteX471" fmla="*/ 592580 w 2674872"/>
                  <a:gd name="connsiteY471" fmla="*/ 338298 h 1648657"/>
                  <a:gd name="connsiteX472" fmla="*/ 594894 w 2674872"/>
                  <a:gd name="connsiteY472" fmla="*/ 334316 h 1648657"/>
                  <a:gd name="connsiteX473" fmla="*/ 591037 w 2674872"/>
                  <a:gd name="connsiteY473" fmla="*/ 331259 h 16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2674872" h="1648657">
                    <a:moveTo>
                      <a:pt x="2662563" y="1013830"/>
                    </a:moveTo>
                    <a:cubicBezTo>
                      <a:pt x="2669897" y="1027317"/>
                      <a:pt x="2665230" y="1038576"/>
                      <a:pt x="2656562" y="1049186"/>
                    </a:cubicBezTo>
                    <a:cubicBezTo>
                      <a:pt x="2654657" y="1051454"/>
                      <a:pt x="2652276" y="1053340"/>
                      <a:pt x="2650371" y="1055587"/>
                    </a:cubicBezTo>
                    <a:cubicBezTo>
                      <a:pt x="2643322" y="1063846"/>
                      <a:pt x="2637227" y="1073123"/>
                      <a:pt x="2629225" y="1080257"/>
                    </a:cubicBezTo>
                    <a:cubicBezTo>
                      <a:pt x="2620748" y="1087868"/>
                      <a:pt x="2618462" y="1098993"/>
                      <a:pt x="2611128" y="1107137"/>
                    </a:cubicBezTo>
                    <a:cubicBezTo>
                      <a:pt x="2605889" y="1112918"/>
                      <a:pt x="2602270" y="1120253"/>
                      <a:pt x="2598555" y="1127187"/>
                    </a:cubicBezTo>
                    <a:cubicBezTo>
                      <a:pt x="2596173" y="1131626"/>
                      <a:pt x="2593316" y="1135340"/>
                      <a:pt x="2589602" y="1138721"/>
                    </a:cubicBezTo>
                    <a:cubicBezTo>
                      <a:pt x="2576933" y="1150132"/>
                      <a:pt x="2567980" y="1164172"/>
                      <a:pt x="2561598" y="1179936"/>
                    </a:cubicBezTo>
                    <a:cubicBezTo>
                      <a:pt x="2559788" y="1184441"/>
                      <a:pt x="2558740" y="1190223"/>
                      <a:pt x="2555312" y="1192862"/>
                    </a:cubicBezTo>
                    <a:cubicBezTo>
                      <a:pt x="2550073" y="1196929"/>
                      <a:pt x="2549120" y="1202691"/>
                      <a:pt x="2546072" y="1207587"/>
                    </a:cubicBezTo>
                    <a:cubicBezTo>
                      <a:pt x="2542453" y="1213407"/>
                      <a:pt x="2537500" y="1218208"/>
                      <a:pt x="2533785" y="1224142"/>
                    </a:cubicBezTo>
                    <a:cubicBezTo>
                      <a:pt x="2525403" y="1237496"/>
                      <a:pt x="2516830" y="1250983"/>
                      <a:pt x="2506353" y="1262613"/>
                    </a:cubicBezTo>
                    <a:cubicBezTo>
                      <a:pt x="2495685" y="1274453"/>
                      <a:pt x="2486921" y="1287417"/>
                      <a:pt x="2479016" y="1300952"/>
                    </a:cubicBezTo>
                    <a:cubicBezTo>
                      <a:pt x="2475968" y="1306142"/>
                      <a:pt x="2473110" y="1310696"/>
                      <a:pt x="2468253" y="1314610"/>
                    </a:cubicBezTo>
                    <a:cubicBezTo>
                      <a:pt x="2459871" y="1321449"/>
                      <a:pt x="2451203" y="1328507"/>
                      <a:pt x="2444822" y="1337080"/>
                    </a:cubicBezTo>
                    <a:cubicBezTo>
                      <a:pt x="2438820" y="1344986"/>
                      <a:pt x="2432343" y="1352148"/>
                      <a:pt x="2426057" y="1359635"/>
                    </a:cubicBezTo>
                    <a:cubicBezTo>
                      <a:pt x="2415389" y="1372389"/>
                      <a:pt x="2406531" y="1386715"/>
                      <a:pt x="2394148" y="1398107"/>
                    </a:cubicBezTo>
                    <a:cubicBezTo>
                      <a:pt x="2391862" y="1408451"/>
                      <a:pt x="2382528" y="1413861"/>
                      <a:pt x="2377098" y="1422024"/>
                    </a:cubicBezTo>
                    <a:cubicBezTo>
                      <a:pt x="2375575" y="1424338"/>
                      <a:pt x="2373003" y="1426739"/>
                      <a:pt x="2370431" y="1427453"/>
                    </a:cubicBezTo>
                    <a:cubicBezTo>
                      <a:pt x="2361097" y="1430072"/>
                      <a:pt x="2356620" y="1437311"/>
                      <a:pt x="2351190" y="1444560"/>
                    </a:cubicBezTo>
                    <a:cubicBezTo>
                      <a:pt x="2345380" y="1452399"/>
                      <a:pt x="2336522" y="1457847"/>
                      <a:pt x="2331950" y="1466972"/>
                    </a:cubicBezTo>
                    <a:cubicBezTo>
                      <a:pt x="2326616" y="1477783"/>
                      <a:pt x="2317376" y="1485546"/>
                      <a:pt x="2309090" y="1493937"/>
                    </a:cubicBezTo>
                    <a:cubicBezTo>
                      <a:pt x="2304328" y="1498814"/>
                      <a:pt x="2297755" y="1501948"/>
                      <a:pt x="2292898" y="1506796"/>
                    </a:cubicBezTo>
                    <a:cubicBezTo>
                      <a:pt x="2287373" y="1512311"/>
                      <a:pt x="2283086" y="1519055"/>
                      <a:pt x="2277943" y="1524979"/>
                    </a:cubicBezTo>
                    <a:cubicBezTo>
                      <a:pt x="2264323" y="1540629"/>
                      <a:pt x="2246415" y="1551592"/>
                      <a:pt x="2232128" y="1566566"/>
                    </a:cubicBezTo>
                    <a:cubicBezTo>
                      <a:pt x="2227461" y="1571481"/>
                      <a:pt x="2221555" y="1575205"/>
                      <a:pt x="2217840" y="1581263"/>
                    </a:cubicBezTo>
                    <a:cubicBezTo>
                      <a:pt x="2214126" y="1587282"/>
                      <a:pt x="2208220" y="1591026"/>
                      <a:pt x="2202410" y="1594845"/>
                    </a:cubicBezTo>
                    <a:cubicBezTo>
                      <a:pt x="2193171" y="1600798"/>
                      <a:pt x="2188408" y="1611333"/>
                      <a:pt x="2178978" y="1617324"/>
                    </a:cubicBezTo>
                    <a:cubicBezTo>
                      <a:pt x="2169835" y="1623135"/>
                      <a:pt x="2161072" y="1629669"/>
                      <a:pt x="2152785" y="1636679"/>
                    </a:cubicBezTo>
                    <a:cubicBezTo>
                      <a:pt x="2143927" y="1644175"/>
                      <a:pt x="2134496" y="1642441"/>
                      <a:pt x="2128877" y="1636679"/>
                    </a:cubicBezTo>
                    <a:cubicBezTo>
                      <a:pt x="2123257" y="1631078"/>
                      <a:pt x="2117923" y="1625211"/>
                      <a:pt x="2112589" y="1619410"/>
                    </a:cubicBezTo>
                    <a:cubicBezTo>
                      <a:pt x="2107826" y="1614343"/>
                      <a:pt x="2103827" y="1608390"/>
                      <a:pt x="2098397" y="1604294"/>
                    </a:cubicBezTo>
                    <a:cubicBezTo>
                      <a:pt x="2093158" y="1600379"/>
                      <a:pt x="2088300" y="1596246"/>
                      <a:pt x="2083633" y="1591826"/>
                    </a:cubicBezTo>
                    <a:cubicBezTo>
                      <a:pt x="2070870" y="1570528"/>
                      <a:pt x="2053820" y="1552154"/>
                      <a:pt x="2038104" y="1532923"/>
                    </a:cubicBezTo>
                    <a:cubicBezTo>
                      <a:pt x="2037913" y="1532733"/>
                      <a:pt x="2037818" y="1532685"/>
                      <a:pt x="2037628" y="1532533"/>
                    </a:cubicBezTo>
                    <a:cubicBezTo>
                      <a:pt x="2034960" y="1529571"/>
                      <a:pt x="2031913" y="1526884"/>
                      <a:pt x="2028007" y="1525046"/>
                    </a:cubicBezTo>
                    <a:cubicBezTo>
                      <a:pt x="2023626" y="1523036"/>
                      <a:pt x="2020101" y="1519074"/>
                      <a:pt x="2016673" y="1515540"/>
                    </a:cubicBezTo>
                    <a:cubicBezTo>
                      <a:pt x="2001337" y="1499824"/>
                      <a:pt x="1981907" y="1489547"/>
                      <a:pt x="1965142" y="1475773"/>
                    </a:cubicBezTo>
                    <a:cubicBezTo>
                      <a:pt x="1963713" y="1474564"/>
                      <a:pt x="1961713" y="1473373"/>
                      <a:pt x="1959903" y="1473259"/>
                    </a:cubicBezTo>
                    <a:cubicBezTo>
                      <a:pt x="1951045" y="1472744"/>
                      <a:pt x="1946092" y="1466706"/>
                      <a:pt x="1940568" y="1460905"/>
                    </a:cubicBezTo>
                    <a:cubicBezTo>
                      <a:pt x="1935805" y="1455971"/>
                      <a:pt x="1930185" y="1451723"/>
                      <a:pt x="1924566" y="1447856"/>
                    </a:cubicBezTo>
                    <a:cubicBezTo>
                      <a:pt x="1909802" y="1437873"/>
                      <a:pt x="1895038" y="1428081"/>
                      <a:pt x="1879989" y="1418633"/>
                    </a:cubicBezTo>
                    <a:cubicBezTo>
                      <a:pt x="1875893" y="1416090"/>
                      <a:pt x="1870940" y="1414585"/>
                      <a:pt x="1866178" y="1413451"/>
                    </a:cubicBezTo>
                    <a:cubicBezTo>
                      <a:pt x="1857510" y="1411413"/>
                      <a:pt x="1848746" y="1409746"/>
                      <a:pt x="1839984" y="1408451"/>
                    </a:cubicBezTo>
                    <a:cubicBezTo>
                      <a:pt x="1836174" y="1407889"/>
                      <a:pt x="1832078" y="1407927"/>
                      <a:pt x="1828363" y="1408927"/>
                    </a:cubicBezTo>
                    <a:cubicBezTo>
                      <a:pt x="1803503" y="1415623"/>
                      <a:pt x="1777309" y="1414508"/>
                      <a:pt x="1752449" y="1421395"/>
                    </a:cubicBezTo>
                    <a:cubicBezTo>
                      <a:pt x="1748639" y="1422433"/>
                      <a:pt x="1744543" y="1422176"/>
                      <a:pt x="1740543" y="1422195"/>
                    </a:cubicBezTo>
                    <a:cubicBezTo>
                      <a:pt x="1720731" y="1422281"/>
                      <a:pt x="1700919" y="1422214"/>
                      <a:pt x="1681106" y="1422328"/>
                    </a:cubicBezTo>
                    <a:cubicBezTo>
                      <a:pt x="1675106" y="1422366"/>
                      <a:pt x="1669343" y="1421652"/>
                      <a:pt x="1663923" y="1418709"/>
                    </a:cubicBezTo>
                    <a:cubicBezTo>
                      <a:pt x="1659418" y="1416242"/>
                      <a:pt x="1654627" y="1415442"/>
                      <a:pt x="1649798" y="1418042"/>
                    </a:cubicBezTo>
                    <a:cubicBezTo>
                      <a:pt x="1644464" y="1420919"/>
                      <a:pt x="1638778" y="1422090"/>
                      <a:pt x="1632710" y="1422262"/>
                    </a:cubicBezTo>
                    <a:cubicBezTo>
                      <a:pt x="1608812" y="1422995"/>
                      <a:pt x="1585238" y="1420986"/>
                      <a:pt x="1562263" y="1414270"/>
                    </a:cubicBezTo>
                    <a:cubicBezTo>
                      <a:pt x="1555558" y="1412308"/>
                      <a:pt x="1548995" y="1410746"/>
                      <a:pt x="1542003" y="1410222"/>
                    </a:cubicBezTo>
                    <a:cubicBezTo>
                      <a:pt x="1535165" y="1409708"/>
                      <a:pt x="1528450" y="1407298"/>
                      <a:pt x="1521611" y="1406917"/>
                    </a:cubicBezTo>
                    <a:cubicBezTo>
                      <a:pt x="1500227" y="1405707"/>
                      <a:pt x="1479853" y="1394182"/>
                      <a:pt x="1457688" y="1400592"/>
                    </a:cubicBezTo>
                    <a:cubicBezTo>
                      <a:pt x="1455983" y="1401069"/>
                      <a:pt x="1453878" y="1400269"/>
                      <a:pt x="1451983" y="1399964"/>
                    </a:cubicBezTo>
                    <a:cubicBezTo>
                      <a:pt x="1421931" y="1395230"/>
                      <a:pt x="1413550" y="1391696"/>
                      <a:pt x="1383003" y="1376027"/>
                    </a:cubicBezTo>
                    <a:cubicBezTo>
                      <a:pt x="1375145" y="1371998"/>
                      <a:pt x="1367525" y="1367121"/>
                      <a:pt x="1359352" y="1364093"/>
                    </a:cubicBezTo>
                    <a:cubicBezTo>
                      <a:pt x="1353066" y="1361759"/>
                      <a:pt x="1345722" y="1362064"/>
                      <a:pt x="1340826" y="1356454"/>
                    </a:cubicBezTo>
                    <a:cubicBezTo>
                      <a:pt x="1335301" y="1350129"/>
                      <a:pt x="1325529" y="1350567"/>
                      <a:pt x="1320500" y="1344957"/>
                    </a:cubicBezTo>
                    <a:cubicBezTo>
                      <a:pt x="1311308" y="1334717"/>
                      <a:pt x="1298268" y="1328069"/>
                      <a:pt x="1292324" y="1314744"/>
                    </a:cubicBezTo>
                    <a:cubicBezTo>
                      <a:pt x="1291277" y="1312401"/>
                      <a:pt x="1288553" y="1309952"/>
                      <a:pt x="1286115" y="1309219"/>
                    </a:cubicBezTo>
                    <a:cubicBezTo>
                      <a:pt x="1279980" y="1307400"/>
                      <a:pt x="1276132" y="1303609"/>
                      <a:pt x="1272551" y="1298522"/>
                    </a:cubicBezTo>
                    <a:cubicBezTo>
                      <a:pt x="1268617" y="1292922"/>
                      <a:pt x="1264340" y="1286902"/>
                      <a:pt x="1258787" y="1283244"/>
                    </a:cubicBezTo>
                    <a:cubicBezTo>
                      <a:pt x="1245376" y="1274405"/>
                      <a:pt x="1235774" y="1261442"/>
                      <a:pt x="1223030" y="1251983"/>
                    </a:cubicBezTo>
                    <a:cubicBezTo>
                      <a:pt x="1220754" y="1250297"/>
                      <a:pt x="1218440" y="1247716"/>
                      <a:pt x="1217677" y="1245097"/>
                    </a:cubicBezTo>
                    <a:cubicBezTo>
                      <a:pt x="1213305" y="1230076"/>
                      <a:pt x="1202742" y="1219922"/>
                      <a:pt x="1191721" y="1209788"/>
                    </a:cubicBezTo>
                    <a:cubicBezTo>
                      <a:pt x="1181616" y="1200463"/>
                      <a:pt x="1172738" y="1190195"/>
                      <a:pt x="1165452" y="1178117"/>
                    </a:cubicBezTo>
                    <a:cubicBezTo>
                      <a:pt x="1159347" y="1168011"/>
                      <a:pt x="1153021" y="1158210"/>
                      <a:pt x="1148545" y="1147208"/>
                    </a:cubicBezTo>
                    <a:cubicBezTo>
                      <a:pt x="1146345" y="1141770"/>
                      <a:pt x="1143430" y="1136407"/>
                      <a:pt x="1139791" y="1131816"/>
                    </a:cubicBezTo>
                    <a:cubicBezTo>
                      <a:pt x="1128133" y="1117119"/>
                      <a:pt x="1117150" y="1101946"/>
                      <a:pt x="1106492" y="1086525"/>
                    </a:cubicBezTo>
                    <a:cubicBezTo>
                      <a:pt x="1103691" y="1082476"/>
                      <a:pt x="1100472" y="1078647"/>
                      <a:pt x="1097138" y="1075009"/>
                    </a:cubicBezTo>
                    <a:cubicBezTo>
                      <a:pt x="1090471" y="1067741"/>
                      <a:pt x="1083623" y="1061026"/>
                      <a:pt x="1074316" y="1056568"/>
                    </a:cubicBezTo>
                    <a:cubicBezTo>
                      <a:pt x="1058305" y="1048882"/>
                      <a:pt x="1042884" y="1039947"/>
                      <a:pt x="1027340" y="1031308"/>
                    </a:cubicBezTo>
                    <a:cubicBezTo>
                      <a:pt x="1014367" y="1024117"/>
                      <a:pt x="1001355" y="1017126"/>
                      <a:pt x="987630" y="1011344"/>
                    </a:cubicBezTo>
                    <a:cubicBezTo>
                      <a:pt x="979295" y="1007839"/>
                      <a:pt x="971561" y="1004200"/>
                      <a:pt x="962150" y="1005257"/>
                    </a:cubicBezTo>
                    <a:cubicBezTo>
                      <a:pt x="958445" y="1005676"/>
                      <a:pt x="954454" y="1003895"/>
                      <a:pt x="950653" y="1002905"/>
                    </a:cubicBezTo>
                    <a:cubicBezTo>
                      <a:pt x="935595" y="998942"/>
                      <a:pt x="920973" y="992246"/>
                      <a:pt x="904686" y="996713"/>
                    </a:cubicBezTo>
                    <a:cubicBezTo>
                      <a:pt x="902086" y="997409"/>
                      <a:pt x="898752" y="996513"/>
                      <a:pt x="896046" y="995561"/>
                    </a:cubicBezTo>
                    <a:cubicBezTo>
                      <a:pt x="888398" y="992837"/>
                      <a:pt x="880606" y="992684"/>
                      <a:pt x="872615" y="992837"/>
                    </a:cubicBezTo>
                    <a:cubicBezTo>
                      <a:pt x="863719" y="993027"/>
                      <a:pt x="854813" y="992275"/>
                      <a:pt x="845907" y="992017"/>
                    </a:cubicBezTo>
                    <a:cubicBezTo>
                      <a:pt x="840678" y="991884"/>
                      <a:pt x="836573" y="990027"/>
                      <a:pt x="833086" y="985912"/>
                    </a:cubicBezTo>
                    <a:cubicBezTo>
                      <a:pt x="831334" y="983855"/>
                      <a:pt x="827895" y="981540"/>
                      <a:pt x="825590" y="981883"/>
                    </a:cubicBezTo>
                    <a:cubicBezTo>
                      <a:pt x="809293" y="984264"/>
                      <a:pt x="795253" y="972872"/>
                      <a:pt x="779185" y="974672"/>
                    </a:cubicBezTo>
                    <a:cubicBezTo>
                      <a:pt x="769927" y="971472"/>
                      <a:pt x="760668" y="968272"/>
                      <a:pt x="751419" y="965081"/>
                    </a:cubicBezTo>
                    <a:cubicBezTo>
                      <a:pt x="744790" y="956166"/>
                      <a:pt x="732921" y="958766"/>
                      <a:pt x="724873" y="953051"/>
                    </a:cubicBezTo>
                    <a:cubicBezTo>
                      <a:pt x="716358" y="947002"/>
                      <a:pt x="706889" y="945431"/>
                      <a:pt x="696698" y="945793"/>
                    </a:cubicBezTo>
                    <a:cubicBezTo>
                      <a:pt x="693916" y="945907"/>
                      <a:pt x="690973" y="944326"/>
                      <a:pt x="688268" y="943154"/>
                    </a:cubicBezTo>
                    <a:cubicBezTo>
                      <a:pt x="678162" y="938735"/>
                      <a:pt x="669847" y="931705"/>
                      <a:pt x="661636" y="924533"/>
                    </a:cubicBezTo>
                    <a:cubicBezTo>
                      <a:pt x="657265" y="920732"/>
                      <a:pt x="660188" y="914970"/>
                      <a:pt x="657759" y="910941"/>
                    </a:cubicBezTo>
                    <a:cubicBezTo>
                      <a:pt x="652683" y="902501"/>
                      <a:pt x="647054" y="894377"/>
                      <a:pt x="641614" y="886138"/>
                    </a:cubicBezTo>
                    <a:cubicBezTo>
                      <a:pt x="625460" y="861649"/>
                      <a:pt x="616240" y="835131"/>
                      <a:pt x="616022" y="805394"/>
                    </a:cubicBezTo>
                    <a:cubicBezTo>
                      <a:pt x="615897" y="788526"/>
                      <a:pt x="615373" y="771790"/>
                      <a:pt x="620203" y="755407"/>
                    </a:cubicBezTo>
                    <a:cubicBezTo>
                      <a:pt x="620765" y="753521"/>
                      <a:pt x="620831" y="751483"/>
                      <a:pt x="621070" y="749521"/>
                    </a:cubicBezTo>
                    <a:cubicBezTo>
                      <a:pt x="621155" y="748740"/>
                      <a:pt x="621136" y="747939"/>
                      <a:pt x="621164" y="747158"/>
                    </a:cubicBezTo>
                    <a:cubicBezTo>
                      <a:pt x="627785" y="729509"/>
                      <a:pt x="634338" y="711744"/>
                      <a:pt x="648111" y="698362"/>
                    </a:cubicBezTo>
                    <a:cubicBezTo>
                      <a:pt x="648245" y="698228"/>
                      <a:pt x="648387" y="698124"/>
                      <a:pt x="648520" y="697990"/>
                    </a:cubicBezTo>
                    <a:cubicBezTo>
                      <a:pt x="655064" y="691951"/>
                      <a:pt x="661342" y="685617"/>
                      <a:pt x="667618" y="679293"/>
                    </a:cubicBezTo>
                    <a:cubicBezTo>
                      <a:pt x="671894" y="674978"/>
                      <a:pt x="676638" y="671758"/>
                      <a:pt x="682801" y="670692"/>
                    </a:cubicBezTo>
                    <a:cubicBezTo>
                      <a:pt x="696574" y="668339"/>
                      <a:pt x="709423" y="663462"/>
                      <a:pt x="721597" y="656585"/>
                    </a:cubicBezTo>
                    <a:cubicBezTo>
                      <a:pt x="724978" y="654680"/>
                      <a:pt x="728911" y="653271"/>
                      <a:pt x="732750" y="652756"/>
                    </a:cubicBezTo>
                    <a:cubicBezTo>
                      <a:pt x="756181" y="649699"/>
                      <a:pt x="779661" y="646965"/>
                      <a:pt x="803130" y="644117"/>
                    </a:cubicBezTo>
                    <a:cubicBezTo>
                      <a:pt x="817675" y="646774"/>
                      <a:pt x="832677" y="646041"/>
                      <a:pt x="847050" y="650175"/>
                    </a:cubicBezTo>
                    <a:cubicBezTo>
                      <a:pt x="853651" y="652061"/>
                      <a:pt x="860633" y="654261"/>
                      <a:pt x="867300" y="653899"/>
                    </a:cubicBezTo>
                    <a:cubicBezTo>
                      <a:pt x="879368" y="653223"/>
                      <a:pt x="890980" y="654528"/>
                      <a:pt x="902333" y="657985"/>
                    </a:cubicBezTo>
                    <a:cubicBezTo>
                      <a:pt x="915801" y="662100"/>
                      <a:pt x="930127" y="656862"/>
                      <a:pt x="943357" y="662424"/>
                    </a:cubicBezTo>
                    <a:cubicBezTo>
                      <a:pt x="956454" y="667929"/>
                      <a:pt x="970370" y="667358"/>
                      <a:pt x="984172" y="668272"/>
                    </a:cubicBezTo>
                    <a:cubicBezTo>
                      <a:pt x="997936" y="669177"/>
                      <a:pt x="1011689" y="670873"/>
                      <a:pt x="1025320" y="673073"/>
                    </a:cubicBezTo>
                    <a:cubicBezTo>
                      <a:pt x="1051733" y="677350"/>
                      <a:pt x="1078308" y="679493"/>
                      <a:pt x="1105025" y="679140"/>
                    </a:cubicBezTo>
                    <a:cubicBezTo>
                      <a:pt x="1129143" y="678797"/>
                      <a:pt x="1152088" y="685027"/>
                      <a:pt x="1174967" y="691085"/>
                    </a:cubicBezTo>
                    <a:cubicBezTo>
                      <a:pt x="1202618" y="698400"/>
                      <a:pt x="1230365" y="705620"/>
                      <a:pt x="1256711" y="717116"/>
                    </a:cubicBezTo>
                    <a:cubicBezTo>
                      <a:pt x="1282057" y="728194"/>
                      <a:pt x="1309146" y="734986"/>
                      <a:pt x="1333578" y="748368"/>
                    </a:cubicBezTo>
                    <a:cubicBezTo>
                      <a:pt x="1337892" y="750730"/>
                      <a:pt x="1342560" y="752550"/>
                      <a:pt x="1347217" y="754188"/>
                    </a:cubicBezTo>
                    <a:cubicBezTo>
                      <a:pt x="1364105" y="760122"/>
                      <a:pt x="1379240" y="768713"/>
                      <a:pt x="1394062" y="779067"/>
                    </a:cubicBezTo>
                    <a:cubicBezTo>
                      <a:pt x="1413330" y="792526"/>
                      <a:pt x="1432809" y="806690"/>
                      <a:pt x="1456507" y="812252"/>
                    </a:cubicBezTo>
                    <a:cubicBezTo>
                      <a:pt x="1461289" y="813376"/>
                      <a:pt x="1466137" y="814329"/>
                      <a:pt x="1471023" y="814938"/>
                    </a:cubicBezTo>
                    <a:cubicBezTo>
                      <a:pt x="1477033" y="815672"/>
                      <a:pt x="1481586" y="808614"/>
                      <a:pt x="1479281" y="802556"/>
                    </a:cubicBezTo>
                    <a:cubicBezTo>
                      <a:pt x="1477453" y="797745"/>
                      <a:pt x="1474681" y="793764"/>
                      <a:pt x="1469613" y="792078"/>
                    </a:cubicBezTo>
                    <a:cubicBezTo>
                      <a:pt x="1466823" y="791126"/>
                      <a:pt x="1463747" y="791021"/>
                      <a:pt x="1460984" y="790040"/>
                    </a:cubicBezTo>
                    <a:cubicBezTo>
                      <a:pt x="1449068" y="785782"/>
                      <a:pt x="1435761" y="784497"/>
                      <a:pt x="1426741" y="774047"/>
                    </a:cubicBezTo>
                    <a:cubicBezTo>
                      <a:pt x="1403463" y="761008"/>
                      <a:pt x="1380450" y="747435"/>
                      <a:pt x="1356809" y="735100"/>
                    </a:cubicBezTo>
                    <a:cubicBezTo>
                      <a:pt x="1343732" y="728280"/>
                      <a:pt x="1329596" y="723517"/>
                      <a:pt x="1315928" y="717850"/>
                    </a:cubicBezTo>
                    <a:cubicBezTo>
                      <a:pt x="1311365" y="715964"/>
                      <a:pt x="1306393" y="714735"/>
                      <a:pt x="1302240" y="712173"/>
                    </a:cubicBezTo>
                    <a:cubicBezTo>
                      <a:pt x="1286762" y="702562"/>
                      <a:pt x="1269550" y="698819"/>
                      <a:pt x="1251881" y="696561"/>
                    </a:cubicBezTo>
                    <a:cubicBezTo>
                      <a:pt x="1247843" y="696047"/>
                      <a:pt x="1244157" y="695181"/>
                      <a:pt x="1240975" y="692609"/>
                    </a:cubicBezTo>
                    <a:cubicBezTo>
                      <a:pt x="1222059" y="677283"/>
                      <a:pt x="1199894" y="670291"/>
                      <a:pt x="1176281" y="666024"/>
                    </a:cubicBezTo>
                    <a:cubicBezTo>
                      <a:pt x="1163613" y="663729"/>
                      <a:pt x="1151154" y="660805"/>
                      <a:pt x="1138210" y="660919"/>
                    </a:cubicBezTo>
                    <a:cubicBezTo>
                      <a:pt x="1135248" y="660957"/>
                      <a:pt x="1131733" y="661386"/>
                      <a:pt x="1129428" y="660024"/>
                    </a:cubicBezTo>
                    <a:cubicBezTo>
                      <a:pt x="1114036" y="650975"/>
                      <a:pt x="1096538" y="654271"/>
                      <a:pt x="1080137" y="651251"/>
                    </a:cubicBezTo>
                    <a:cubicBezTo>
                      <a:pt x="1064582" y="648384"/>
                      <a:pt x="1048771" y="647384"/>
                      <a:pt x="1033197" y="652489"/>
                    </a:cubicBezTo>
                    <a:cubicBezTo>
                      <a:pt x="1030645" y="653318"/>
                      <a:pt x="1026939" y="653271"/>
                      <a:pt x="1024663" y="652013"/>
                    </a:cubicBezTo>
                    <a:cubicBezTo>
                      <a:pt x="1013089" y="645603"/>
                      <a:pt x="1000793" y="644003"/>
                      <a:pt x="987724" y="643050"/>
                    </a:cubicBezTo>
                    <a:cubicBezTo>
                      <a:pt x="971046" y="641821"/>
                      <a:pt x="954559" y="637878"/>
                      <a:pt x="937994" y="635087"/>
                    </a:cubicBezTo>
                    <a:cubicBezTo>
                      <a:pt x="917535" y="631649"/>
                      <a:pt x="897161" y="627743"/>
                      <a:pt x="876187" y="630677"/>
                    </a:cubicBezTo>
                    <a:cubicBezTo>
                      <a:pt x="872586" y="631191"/>
                      <a:pt x="868176" y="629896"/>
                      <a:pt x="864938" y="628029"/>
                    </a:cubicBezTo>
                    <a:cubicBezTo>
                      <a:pt x="859489" y="624886"/>
                      <a:pt x="853747" y="624762"/>
                      <a:pt x="847859" y="624048"/>
                    </a:cubicBezTo>
                    <a:cubicBezTo>
                      <a:pt x="826333" y="621447"/>
                      <a:pt x="805111" y="615732"/>
                      <a:pt x="783042" y="618914"/>
                    </a:cubicBezTo>
                    <a:cubicBezTo>
                      <a:pt x="767364" y="621162"/>
                      <a:pt x="751866" y="623895"/>
                      <a:pt x="736808" y="628867"/>
                    </a:cubicBezTo>
                    <a:cubicBezTo>
                      <a:pt x="725549" y="632592"/>
                      <a:pt x="714357" y="636640"/>
                      <a:pt x="702880" y="639573"/>
                    </a:cubicBezTo>
                    <a:cubicBezTo>
                      <a:pt x="691993" y="642345"/>
                      <a:pt x="682715" y="647165"/>
                      <a:pt x="674971" y="655347"/>
                    </a:cubicBezTo>
                    <a:cubicBezTo>
                      <a:pt x="664885" y="665996"/>
                      <a:pt x="654511" y="676388"/>
                      <a:pt x="644386" y="686998"/>
                    </a:cubicBezTo>
                    <a:cubicBezTo>
                      <a:pt x="643092" y="687036"/>
                      <a:pt x="641767" y="687427"/>
                      <a:pt x="640548" y="688561"/>
                    </a:cubicBezTo>
                    <a:cubicBezTo>
                      <a:pt x="620088" y="707734"/>
                      <a:pt x="613840" y="734900"/>
                      <a:pt x="603067" y="759732"/>
                    </a:cubicBezTo>
                    <a:cubicBezTo>
                      <a:pt x="601915" y="762370"/>
                      <a:pt x="603601" y="765513"/>
                      <a:pt x="605963" y="766894"/>
                    </a:cubicBezTo>
                    <a:cubicBezTo>
                      <a:pt x="605468" y="768742"/>
                      <a:pt x="604963" y="770580"/>
                      <a:pt x="604467" y="772419"/>
                    </a:cubicBezTo>
                    <a:cubicBezTo>
                      <a:pt x="603991" y="774257"/>
                      <a:pt x="603725" y="776686"/>
                      <a:pt x="604534" y="778219"/>
                    </a:cubicBezTo>
                    <a:cubicBezTo>
                      <a:pt x="608687" y="786058"/>
                      <a:pt x="604896" y="793421"/>
                      <a:pt x="604134" y="801127"/>
                    </a:cubicBezTo>
                    <a:cubicBezTo>
                      <a:pt x="602791" y="814786"/>
                      <a:pt x="601267" y="828645"/>
                      <a:pt x="608335" y="841799"/>
                    </a:cubicBezTo>
                    <a:cubicBezTo>
                      <a:pt x="610496" y="845828"/>
                      <a:pt x="610096" y="851352"/>
                      <a:pt x="610354" y="856220"/>
                    </a:cubicBezTo>
                    <a:cubicBezTo>
                      <a:pt x="611040" y="869488"/>
                      <a:pt x="614297" y="882375"/>
                      <a:pt x="624098" y="891224"/>
                    </a:cubicBezTo>
                    <a:cubicBezTo>
                      <a:pt x="633861" y="900073"/>
                      <a:pt x="641034" y="910465"/>
                      <a:pt x="647958" y="921199"/>
                    </a:cubicBezTo>
                    <a:cubicBezTo>
                      <a:pt x="658408" y="937420"/>
                      <a:pt x="671667" y="950060"/>
                      <a:pt x="689802" y="957337"/>
                    </a:cubicBezTo>
                    <a:cubicBezTo>
                      <a:pt x="692402" y="958394"/>
                      <a:pt x="694841" y="960433"/>
                      <a:pt x="696708" y="962576"/>
                    </a:cubicBezTo>
                    <a:cubicBezTo>
                      <a:pt x="697803" y="963824"/>
                      <a:pt x="697831" y="966186"/>
                      <a:pt x="697917" y="968072"/>
                    </a:cubicBezTo>
                    <a:cubicBezTo>
                      <a:pt x="697946" y="968815"/>
                      <a:pt x="696879" y="970243"/>
                      <a:pt x="696221" y="970301"/>
                    </a:cubicBezTo>
                    <a:cubicBezTo>
                      <a:pt x="679943" y="971663"/>
                      <a:pt x="666275" y="979073"/>
                      <a:pt x="653693" y="988751"/>
                    </a:cubicBezTo>
                    <a:cubicBezTo>
                      <a:pt x="646644" y="994180"/>
                      <a:pt x="640387" y="1000781"/>
                      <a:pt x="630137" y="998771"/>
                    </a:cubicBezTo>
                    <a:cubicBezTo>
                      <a:pt x="628480" y="998466"/>
                      <a:pt x="626241" y="999675"/>
                      <a:pt x="624641" y="1000761"/>
                    </a:cubicBezTo>
                    <a:cubicBezTo>
                      <a:pt x="613012" y="1008601"/>
                      <a:pt x="600609" y="1013163"/>
                      <a:pt x="586246" y="1013516"/>
                    </a:cubicBezTo>
                    <a:cubicBezTo>
                      <a:pt x="579645" y="1013687"/>
                      <a:pt x="573140" y="1017621"/>
                      <a:pt x="566605" y="1019878"/>
                    </a:cubicBezTo>
                    <a:cubicBezTo>
                      <a:pt x="562900" y="1021174"/>
                      <a:pt x="559299" y="1023060"/>
                      <a:pt x="555500" y="1023793"/>
                    </a:cubicBezTo>
                    <a:cubicBezTo>
                      <a:pt x="538050" y="1027155"/>
                      <a:pt x="521428" y="1033880"/>
                      <a:pt x="503712" y="1036051"/>
                    </a:cubicBezTo>
                    <a:cubicBezTo>
                      <a:pt x="499826" y="1036528"/>
                      <a:pt x="495349" y="1037195"/>
                      <a:pt x="492424" y="1039442"/>
                    </a:cubicBezTo>
                    <a:cubicBezTo>
                      <a:pt x="485815" y="1044510"/>
                      <a:pt x="479042" y="1047825"/>
                      <a:pt x="470555" y="1046520"/>
                    </a:cubicBezTo>
                    <a:cubicBezTo>
                      <a:pt x="459554" y="1051263"/>
                      <a:pt x="448171" y="1053778"/>
                      <a:pt x="436094" y="1054292"/>
                    </a:cubicBezTo>
                    <a:cubicBezTo>
                      <a:pt x="430388" y="1054530"/>
                      <a:pt x="424426" y="1056892"/>
                      <a:pt x="419244" y="1059578"/>
                    </a:cubicBezTo>
                    <a:cubicBezTo>
                      <a:pt x="412043" y="1063303"/>
                      <a:pt x="404785" y="1065351"/>
                      <a:pt x="396698" y="1066112"/>
                    </a:cubicBezTo>
                    <a:cubicBezTo>
                      <a:pt x="389888" y="1066741"/>
                      <a:pt x="382859" y="1068389"/>
                      <a:pt x="376648" y="1071180"/>
                    </a:cubicBezTo>
                    <a:cubicBezTo>
                      <a:pt x="369114" y="1074552"/>
                      <a:pt x="361523" y="1075418"/>
                      <a:pt x="353570" y="1075399"/>
                    </a:cubicBezTo>
                    <a:cubicBezTo>
                      <a:pt x="342673" y="1075380"/>
                      <a:pt x="331766" y="1075352"/>
                      <a:pt x="320880" y="1075447"/>
                    </a:cubicBezTo>
                    <a:cubicBezTo>
                      <a:pt x="315917" y="1075485"/>
                      <a:pt x="310907" y="1075361"/>
                      <a:pt x="306040" y="1076095"/>
                    </a:cubicBezTo>
                    <a:cubicBezTo>
                      <a:pt x="300277" y="1076961"/>
                      <a:pt x="294629" y="1078666"/>
                      <a:pt x="289161" y="1079943"/>
                    </a:cubicBezTo>
                    <a:cubicBezTo>
                      <a:pt x="281741" y="1076619"/>
                      <a:pt x="275607" y="1071332"/>
                      <a:pt x="266996" y="1071504"/>
                    </a:cubicBezTo>
                    <a:cubicBezTo>
                      <a:pt x="258071" y="1071694"/>
                      <a:pt x="249423" y="1073323"/>
                      <a:pt x="240660" y="1074342"/>
                    </a:cubicBezTo>
                    <a:cubicBezTo>
                      <a:pt x="232097" y="1075333"/>
                      <a:pt x="223125" y="1072675"/>
                      <a:pt x="214314" y="1071808"/>
                    </a:cubicBezTo>
                    <a:cubicBezTo>
                      <a:pt x="212400" y="1071608"/>
                      <a:pt x="210313" y="1071980"/>
                      <a:pt x="208456" y="1072561"/>
                    </a:cubicBezTo>
                    <a:cubicBezTo>
                      <a:pt x="198483" y="1075666"/>
                      <a:pt x="189644" y="1066675"/>
                      <a:pt x="179604" y="1069970"/>
                    </a:cubicBezTo>
                    <a:cubicBezTo>
                      <a:pt x="177928" y="1070532"/>
                      <a:pt x="175738" y="1069637"/>
                      <a:pt x="173823" y="1069227"/>
                    </a:cubicBezTo>
                    <a:cubicBezTo>
                      <a:pt x="172890" y="1069037"/>
                      <a:pt x="171680" y="1068627"/>
                      <a:pt x="171223" y="1067894"/>
                    </a:cubicBezTo>
                    <a:cubicBezTo>
                      <a:pt x="165164" y="1058521"/>
                      <a:pt x="154259" y="1058407"/>
                      <a:pt x="145410" y="1054559"/>
                    </a:cubicBezTo>
                    <a:cubicBezTo>
                      <a:pt x="138085" y="1051377"/>
                      <a:pt x="131008" y="1048082"/>
                      <a:pt x="124683" y="1043148"/>
                    </a:cubicBezTo>
                    <a:cubicBezTo>
                      <a:pt x="117778" y="1037756"/>
                      <a:pt x="109919" y="1034337"/>
                      <a:pt x="101843" y="1031413"/>
                    </a:cubicBezTo>
                    <a:cubicBezTo>
                      <a:pt x="99509" y="1026631"/>
                      <a:pt x="97462" y="1021716"/>
                      <a:pt x="95966" y="1016582"/>
                    </a:cubicBezTo>
                    <a:cubicBezTo>
                      <a:pt x="94223" y="1007382"/>
                      <a:pt x="93565" y="997837"/>
                      <a:pt x="93403" y="988531"/>
                    </a:cubicBezTo>
                    <a:cubicBezTo>
                      <a:pt x="94146" y="985741"/>
                      <a:pt x="94918" y="982959"/>
                      <a:pt x="95499" y="980149"/>
                    </a:cubicBezTo>
                    <a:cubicBezTo>
                      <a:pt x="96051" y="977463"/>
                      <a:pt x="94508" y="974396"/>
                      <a:pt x="94137" y="971472"/>
                    </a:cubicBezTo>
                    <a:cubicBezTo>
                      <a:pt x="93479" y="966319"/>
                      <a:pt x="95356" y="961966"/>
                      <a:pt x="98062" y="957575"/>
                    </a:cubicBezTo>
                    <a:cubicBezTo>
                      <a:pt x="108043" y="941335"/>
                      <a:pt x="118902" y="926228"/>
                      <a:pt x="139247" y="922114"/>
                    </a:cubicBezTo>
                    <a:cubicBezTo>
                      <a:pt x="143486" y="921247"/>
                      <a:pt x="145953" y="918475"/>
                      <a:pt x="148372" y="915208"/>
                    </a:cubicBezTo>
                    <a:cubicBezTo>
                      <a:pt x="150715" y="912065"/>
                      <a:pt x="153173" y="908664"/>
                      <a:pt x="156354" y="906550"/>
                    </a:cubicBezTo>
                    <a:cubicBezTo>
                      <a:pt x="163393" y="901873"/>
                      <a:pt x="167794" y="895720"/>
                      <a:pt x="170832" y="888776"/>
                    </a:cubicBezTo>
                    <a:cubicBezTo>
                      <a:pt x="200732" y="857239"/>
                      <a:pt x="230573" y="824959"/>
                      <a:pt x="266091" y="799650"/>
                    </a:cubicBezTo>
                    <a:cubicBezTo>
                      <a:pt x="267883" y="798374"/>
                      <a:pt x="269083" y="796498"/>
                      <a:pt x="269178" y="794460"/>
                    </a:cubicBezTo>
                    <a:cubicBezTo>
                      <a:pt x="287609" y="784391"/>
                      <a:pt x="300506" y="766494"/>
                      <a:pt x="315793" y="752311"/>
                    </a:cubicBezTo>
                    <a:cubicBezTo>
                      <a:pt x="326509" y="742348"/>
                      <a:pt x="338672" y="733719"/>
                      <a:pt x="350236" y="724794"/>
                    </a:cubicBezTo>
                    <a:cubicBezTo>
                      <a:pt x="363437" y="714573"/>
                      <a:pt x="376810" y="704600"/>
                      <a:pt x="390669" y="695304"/>
                    </a:cubicBezTo>
                    <a:cubicBezTo>
                      <a:pt x="391755" y="694580"/>
                      <a:pt x="392470" y="693666"/>
                      <a:pt x="392926" y="692685"/>
                    </a:cubicBezTo>
                    <a:cubicBezTo>
                      <a:pt x="393784" y="691694"/>
                      <a:pt x="394498" y="690523"/>
                      <a:pt x="395213" y="689332"/>
                    </a:cubicBezTo>
                    <a:cubicBezTo>
                      <a:pt x="442600" y="662319"/>
                      <a:pt x="483005" y="625067"/>
                      <a:pt x="527725" y="594082"/>
                    </a:cubicBezTo>
                    <a:cubicBezTo>
                      <a:pt x="529068" y="593158"/>
                      <a:pt x="529839" y="591948"/>
                      <a:pt x="530220" y="590663"/>
                    </a:cubicBezTo>
                    <a:cubicBezTo>
                      <a:pt x="547346" y="581357"/>
                      <a:pt x="560519" y="565621"/>
                      <a:pt x="575444" y="553410"/>
                    </a:cubicBezTo>
                    <a:cubicBezTo>
                      <a:pt x="584931" y="545619"/>
                      <a:pt x="594447" y="538170"/>
                      <a:pt x="604753" y="531465"/>
                    </a:cubicBezTo>
                    <a:cubicBezTo>
                      <a:pt x="615002" y="524807"/>
                      <a:pt x="625356" y="518320"/>
                      <a:pt x="634881" y="510634"/>
                    </a:cubicBezTo>
                    <a:cubicBezTo>
                      <a:pt x="637319" y="508662"/>
                      <a:pt x="637433" y="506109"/>
                      <a:pt x="636328" y="503995"/>
                    </a:cubicBezTo>
                    <a:cubicBezTo>
                      <a:pt x="637976" y="504566"/>
                      <a:pt x="639834" y="504547"/>
                      <a:pt x="641396" y="503756"/>
                    </a:cubicBezTo>
                    <a:cubicBezTo>
                      <a:pt x="653540" y="497651"/>
                      <a:pt x="664627" y="489831"/>
                      <a:pt x="675657" y="481954"/>
                    </a:cubicBezTo>
                    <a:cubicBezTo>
                      <a:pt x="676353" y="481468"/>
                      <a:pt x="676943" y="480906"/>
                      <a:pt x="677438" y="480306"/>
                    </a:cubicBezTo>
                    <a:cubicBezTo>
                      <a:pt x="697184" y="471219"/>
                      <a:pt x="717539" y="463294"/>
                      <a:pt x="736388" y="452379"/>
                    </a:cubicBezTo>
                    <a:cubicBezTo>
                      <a:pt x="738360" y="451226"/>
                      <a:pt x="739180" y="449521"/>
                      <a:pt x="739332" y="447769"/>
                    </a:cubicBezTo>
                    <a:cubicBezTo>
                      <a:pt x="746018" y="444778"/>
                      <a:pt x="752600" y="441510"/>
                      <a:pt x="759153" y="438263"/>
                    </a:cubicBezTo>
                    <a:cubicBezTo>
                      <a:pt x="760049" y="437815"/>
                      <a:pt x="760658" y="436767"/>
                      <a:pt x="761191" y="435643"/>
                    </a:cubicBezTo>
                    <a:cubicBezTo>
                      <a:pt x="762278" y="435986"/>
                      <a:pt x="763525" y="436129"/>
                      <a:pt x="764506" y="435815"/>
                    </a:cubicBezTo>
                    <a:cubicBezTo>
                      <a:pt x="768269" y="434548"/>
                      <a:pt x="772059" y="433433"/>
                      <a:pt x="776003" y="432967"/>
                    </a:cubicBezTo>
                    <a:cubicBezTo>
                      <a:pt x="776813" y="432919"/>
                      <a:pt x="777622" y="432852"/>
                      <a:pt x="778441" y="432852"/>
                    </a:cubicBezTo>
                    <a:cubicBezTo>
                      <a:pt x="781870" y="432833"/>
                      <a:pt x="784509" y="430366"/>
                      <a:pt x="784766" y="426947"/>
                    </a:cubicBezTo>
                    <a:cubicBezTo>
                      <a:pt x="784785" y="426795"/>
                      <a:pt x="784700" y="426661"/>
                      <a:pt x="784700" y="426509"/>
                    </a:cubicBezTo>
                    <a:cubicBezTo>
                      <a:pt x="790071" y="425880"/>
                      <a:pt x="794358" y="422870"/>
                      <a:pt x="797958" y="418565"/>
                    </a:cubicBezTo>
                    <a:cubicBezTo>
                      <a:pt x="798444" y="417984"/>
                      <a:pt x="798149" y="416745"/>
                      <a:pt x="798291" y="414755"/>
                    </a:cubicBezTo>
                    <a:cubicBezTo>
                      <a:pt x="796510" y="413764"/>
                      <a:pt x="794358" y="411602"/>
                      <a:pt x="792138" y="411555"/>
                    </a:cubicBezTo>
                    <a:cubicBezTo>
                      <a:pt x="785994" y="411383"/>
                      <a:pt x="781623" y="415317"/>
                      <a:pt x="778080" y="419841"/>
                    </a:cubicBezTo>
                    <a:cubicBezTo>
                      <a:pt x="777927" y="420060"/>
                      <a:pt x="777860" y="420365"/>
                      <a:pt x="777822" y="420689"/>
                    </a:cubicBezTo>
                    <a:cubicBezTo>
                      <a:pt x="774851" y="420755"/>
                      <a:pt x="771869" y="421080"/>
                      <a:pt x="768983" y="421727"/>
                    </a:cubicBezTo>
                    <a:cubicBezTo>
                      <a:pt x="766497" y="422289"/>
                      <a:pt x="764078" y="423089"/>
                      <a:pt x="761658" y="423889"/>
                    </a:cubicBezTo>
                    <a:cubicBezTo>
                      <a:pt x="760077" y="424432"/>
                      <a:pt x="758858" y="425213"/>
                      <a:pt x="757906" y="426576"/>
                    </a:cubicBezTo>
                    <a:cubicBezTo>
                      <a:pt x="757181" y="427614"/>
                      <a:pt x="757039" y="428890"/>
                      <a:pt x="757086" y="430128"/>
                    </a:cubicBezTo>
                    <a:cubicBezTo>
                      <a:pt x="756658" y="430128"/>
                      <a:pt x="756220" y="430147"/>
                      <a:pt x="755753" y="430186"/>
                    </a:cubicBezTo>
                    <a:cubicBezTo>
                      <a:pt x="752838" y="430471"/>
                      <a:pt x="749599" y="430080"/>
                      <a:pt x="747085" y="431252"/>
                    </a:cubicBezTo>
                    <a:cubicBezTo>
                      <a:pt x="738246" y="435319"/>
                      <a:pt x="729588" y="439786"/>
                      <a:pt x="721044" y="444482"/>
                    </a:cubicBezTo>
                    <a:cubicBezTo>
                      <a:pt x="720272" y="444911"/>
                      <a:pt x="719891" y="446102"/>
                      <a:pt x="719463" y="447550"/>
                    </a:cubicBezTo>
                    <a:cubicBezTo>
                      <a:pt x="703785" y="455579"/>
                      <a:pt x="687421" y="462256"/>
                      <a:pt x="671409" y="469628"/>
                    </a:cubicBezTo>
                    <a:cubicBezTo>
                      <a:pt x="670504" y="470038"/>
                      <a:pt x="669847" y="470743"/>
                      <a:pt x="669323" y="471562"/>
                    </a:cubicBezTo>
                    <a:cubicBezTo>
                      <a:pt x="666056" y="473876"/>
                      <a:pt x="662780" y="476191"/>
                      <a:pt x="659493" y="478449"/>
                    </a:cubicBezTo>
                    <a:cubicBezTo>
                      <a:pt x="658865" y="478468"/>
                      <a:pt x="658170" y="478611"/>
                      <a:pt x="657855" y="478896"/>
                    </a:cubicBezTo>
                    <a:cubicBezTo>
                      <a:pt x="656921" y="479706"/>
                      <a:pt x="655988" y="480563"/>
                      <a:pt x="655083" y="481430"/>
                    </a:cubicBezTo>
                    <a:cubicBezTo>
                      <a:pt x="648796" y="485611"/>
                      <a:pt x="642358" y="489574"/>
                      <a:pt x="635595" y="492993"/>
                    </a:cubicBezTo>
                    <a:cubicBezTo>
                      <a:pt x="632671" y="494460"/>
                      <a:pt x="631833" y="498032"/>
                      <a:pt x="632994" y="500890"/>
                    </a:cubicBezTo>
                    <a:cubicBezTo>
                      <a:pt x="631033" y="500004"/>
                      <a:pt x="628661" y="499965"/>
                      <a:pt x="626546" y="501690"/>
                    </a:cubicBezTo>
                    <a:cubicBezTo>
                      <a:pt x="622070" y="505281"/>
                      <a:pt x="617383" y="508576"/>
                      <a:pt x="612630" y="511757"/>
                    </a:cubicBezTo>
                    <a:cubicBezTo>
                      <a:pt x="611830" y="511453"/>
                      <a:pt x="610849" y="511538"/>
                      <a:pt x="609878" y="512091"/>
                    </a:cubicBezTo>
                    <a:cubicBezTo>
                      <a:pt x="608620" y="512777"/>
                      <a:pt x="607763" y="514158"/>
                      <a:pt x="606697" y="515263"/>
                    </a:cubicBezTo>
                    <a:cubicBezTo>
                      <a:pt x="606811" y="515310"/>
                      <a:pt x="606924" y="515377"/>
                      <a:pt x="607049" y="515434"/>
                    </a:cubicBezTo>
                    <a:cubicBezTo>
                      <a:pt x="603296" y="517882"/>
                      <a:pt x="599504" y="520311"/>
                      <a:pt x="595761" y="522778"/>
                    </a:cubicBezTo>
                    <a:cubicBezTo>
                      <a:pt x="593056" y="524559"/>
                      <a:pt x="590523" y="526521"/>
                      <a:pt x="587913" y="528407"/>
                    </a:cubicBezTo>
                    <a:cubicBezTo>
                      <a:pt x="587198" y="528360"/>
                      <a:pt x="586427" y="528455"/>
                      <a:pt x="585646" y="528779"/>
                    </a:cubicBezTo>
                    <a:cubicBezTo>
                      <a:pt x="584722" y="529169"/>
                      <a:pt x="583598" y="530769"/>
                      <a:pt x="583150" y="531846"/>
                    </a:cubicBezTo>
                    <a:cubicBezTo>
                      <a:pt x="578160" y="535618"/>
                      <a:pt x="573254" y="539513"/>
                      <a:pt x="568339" y="543447"/>
                    </a:cubicBezTo>
                    <a:cubicBezTo>
                      <a:pt x="555300" y="553848"/>
                      <a:pt x="543870" y="567183"/>
                      <a:pt x="529868" y="576480"/>
                    </a:cubicBezTo>
                    <a:cubicBezTo>
                      <a:pt x="526620" y="576785"/>
                      <a:pt x="523933" y="578385"/>
                      <a:pt x="521819" y="581119"/>
                    </a:cubicBezTo>
                    <a:cubicBezTo>
                      <a:pt x="520305" y="581861"/>
                      <a:pt x="518818" y="582661"/>
                      <a:pt x="517247" y="583300"/>
                    </a:cubicBezTo>
                    <a:cubicBezTo>
                      <a:pt x="514408" y="584452"/>
                      <a:pt x="513590" y="586748"/>
                      <a:pt x="514028" y="588996"/>
                    </a:cubicBezTo>
                    <a:cubicBezTo>
                      <a:pt x="470051" y="620495"/>
                      <a:pt x="429646" y="657281"/>
                      <a:pt x="381754" y="682969"/>
                    </a:cubicBezTo>
                    <a:cubicBezTo>
                      <a:pt x="379239" y="684331"/>
                      <a:pt x="378430" y="686608"/>
                      <a:pt x="378706" y="688780"/>
                    </a:cubicBezTo>
                    <a:cubicBezTo>
                      <a:pt x="355589" y="704572"/>
                      <a:pt x="332871" y="721612"/>
                      <a:pt x="311573" y="739672"/>
                    </a:cubicBezTo>
                    <a:cubicBezTo>
                      <a:pt x="306945" y="743606"/>
                      <a:pt x="302573" y="748130"/>
                      <a:pt x="298238" y="752826"/>
                    </a:cubicBezTo>
                    <a:cubicBezTo>
                      <a:pt x="296115" y="751978"/>
                      <a:pt x="293610" y="752445"/>
                      <a:pt x="291714" y="753959"/>
                    </a:cubicBezTo>
                    <a:cubicBezTo>
                      <a:pt x="279141" y="764046"/>
                      <a:pt x="267568" y="775210"/>
                      <a:pt x="256653" y="787011"/>
                    </a:cubicBezTo>
                    <a:cubicBezTo>
                      <a:pt x="254852" y="787811"/>
                      <a:pt x="253757" y="789173"/>
                      <a:pt x="253223" y="790735"/>
                    </a:cubicBezTo>
                    <a:cubicBezTo>
                      <a:pt x="252567" y="791469"/>
                      <a:pt x="251890" y="792164"/>
                      <a:pt x="251223" y="792897"/>
                    </a:cubicBezTo>
                    <a:cubicBezTo>
                      <a:pt x="250109" y="794155"/>
                      <a:pt x="249442" y="795688"/>
                      <a:pt x="249356" y="797250"/>
                    </a:cubicBezTo>
                    <a:cubicBezTo>
                      <a:pt x="226887" y="814605"/>
                      <a:pt x="206389" y="834246"/>
                      <a:pt x="186624" y="854610"/>
                    </a:cubicBezTo>
                    <a:cubicBezTo>
                      <a:pt x="186577" y="854286"/>
                      <a:pt x="186530" y="853972"/>
                      <a:pt x="186510" y="853667"/>
                    </a:cubicBezTo>
                    <a:cubicBezTo>
                      <a:pt x="184977" y="854400"/>
                      <a:pt x="182967" y="854743"/>
                      <a:pt x="182053" y="855934"/>
                    </a:cubicBezTo>
                    <a:cubicBezTo>
                      <a:pt x="181109" y="857191"/>
                      <a:pt x="181024" y="859077"/>
                      <a:pt x="180662" y="860763"/>
                    </a:cubicBezTo>
                    <a:cubicBezTo>
                      <a:pt x="173004" y="868736"/>
                      <a:pt x="165403" y="876784"/>
                      <a:pt x="157783" y="884776"/>
                    </a:cubicBezTo>
                    <a:cubicBezTo>
                      <a:pt x="157564" y="885014"/>
                      <a:pt x="157497" y="885271"/>
                      <a:pt x="157326" y="885509"/>
                    </a:cubicBezTo>
                    <a:cubicBezTo>
                      <a:pt x="150982" y="890767"/>
                      <a:pt x="144448" y="895767"/>
                      <a:pt x="137456" y="900158"/>
                    </a:cubicBezTo>
                    <a:cubicBezTo>
                      <a:pt x="133361" y="902720"/>
                      <a:pt x="128846" y="905902"/>
                      <a:pt x="124321" y="906245"/>
                    </a:cubicBezTo>
                    <a:cubicBezTo>
                      <a:pt x="110653" y="907283"/>
                      <a:pt x="103148" y="915551"/>
                      <a:pt x="97633" y="926590"/>
                    </a:cubicBezTo>
                    <a:cubicBezTo>
                      <a:pt x="93251" y="935382"/>
                      <a:pt x="88584" y="944040"/>
                      <a:pt x="86336" y="953822"/>
                    </a:cubicBezTo>
                    <a:cubicBezTo>
                      <a:pt x="85021" y="959518"/>
                      <a:pt x="82278" y="964890"/>
                      <a:pt x="80097" y="970386"/>
                    </a:cubicBezTo>
                    <a:cubicBezTo>
                      <a:pt x="79250" y="972529"/>
                      <a:pt x="74201" y="974415"/>
                      <a:pt x="72601" y="973158"/>
                    </a:cubicBezTo>
                    <a:cubicBezTo>
                      <a:pt x="68743" y="970196"/>
                      <a:pt x="65333" y="966405"/>
                      <a:pt x="61104" y="964195"/>
                    </a:cubicBezTo>
                    <a:cubicBezTo>
                      <a:pt x="50055" y="958394"/>
                      <a:pt x="43378" y="949126"/>
                      <a:pt x="38730" y="938087"/>
                    </a:cubicBezTo>
                    <a:cubicBezTo>
                      <a:pt x="37463" y="935086"/>
                      <a:pt x="35520" y="933629"/>
                      <a:pt x="32663" y="932467"/>
                    </a:cubicBezTo>
                    <a:cubicBezTo>
                      <a:pt x="29062" y="931010"/>
                      <a:pt x="25699" y="929000"/>
                      <a:pt x="22690" y="927457"/>
                    </a:cubicBezTo>
                    <a:cubicBezTo>
                      <a:pt x="17423" y="912722"/>
                      <a:pt x="13527" y="898625"/>
                      <a:pt x="14413" y="883490"/>
                    </a:cubicBezTo>
                    <a:cubicBezTo>
                      <a:pt x="14851" y="876117"/>
                      <a:pt x="12613" y="869269"/>
                      <a:pt x="8765" y="863011"/>
                    </a:cubicBezTo>
                    <a:cubicBezTo>
                      <a:pt x="8783" y="862868"/>
                      <a:pt x="8783" y="862735"/>
                      <a:pt x="8783" y="862602"/>
                    </a:cubicBezTo>
                    <a:cubicBezTo>
                      <a:pt x="8783" y="862582"/>
                      <a:pt x="8793" y="862582"/>
                      <a:pt x="8803" y="862563"/>
                    </a:cubicBezTo>
                    <a:cubicBezTo>
                      <a:pt x="9412" y="862458"/>
                      <a:pt x="9993" y="862277"/>
                      <a:pt x="10583" y="861973"/>
                    </a:cubicBezTo>
                    <a:cubicBezTo>
                      <a:pt x="15451" y="862801"/>
                      <a:pt x="20146" y="860849"/>
                      <a:pt x="24919" y="860220"/>
                    </a:cubicBezTo>
                    <a:cubicBezTo>
                      <a:pt x="26624" y="856239"/>
                      <a:pt x="26424" y="852924"/>
                      <a:pt x="22442" y="850181"/>
                    </a:cubicBezTo>
                    <a:cubicBezTo>
                      <a:pt x="20233" y="848666"/>
                      <a:pt x="19175" y="846676"/>
                      <a:pt x="18890" y="844418"/>
                    </a:cubicBezTo>
                    <a:cubicBezTo>
                      <a:pt x="22080" y="838084"/>
                      <a:pt x="25214" y="831645"/>
                      <a:pt x="28357" y="825178"/>
                    </a:cubicBezTo>
                    <a:cubicBezTo>
                      <a:pt x="33919" y="823768"/>
                      <a:pt x="35415" y="820367"/>
                      <a:pt x="36653" y="811424"/>
                    </a:cubicBezTo>
                    <a:cubicBezTo>
                      <a:pt x="36796" y="810519"/>
                      <a:pt x="36740" y="809604"/>
                      <a:pt x="36577" y="808785"/>
                    </a:cubicBezTo>
                    <a:cubicBezTo>
                      <a:pt x="45131" y="792316"/>
                      <a:pt x="54656" y="776533"/>
                      <a:pt x="67171" y="763475"/>
                    </a:cubicBezTo>
                    <a:lnTo>
                      <a:pt x="69429" y="763636"/>
                    </a:lnTo>
                    <a:cubicBezTo>
                      <a:pt x="69210" y="763455"/>
                      <a:pt x="69000" y="763284"/>
                      <a:pt x="68791" y="763113"/>
                    </a:cubicBezTo>
                    <a:cubicBezTo>
                      <a:pt x="69181" y="763113"/>
                      <a:pt x="69572" y="763046"/>
                      <a:pt x="69963" y="762932"/>
                    </a:cubicBezTo>
                    <a:cubicBezTo>
                      <a:pt x="70067" y="763179"/>
                      <a:pt x="70134" y="763417"/>
                      <a:pt x="70248" y="763675"/>
                    </a:cubicBezTo>
                    <a:cubicBezTo>
                      <a:pt x="70763" y="763151"/>
                      <a:pt x="71210" y="762589"/>
                      <a:pt x="71696" y="762056"/>
                    </a:cubicBezTo>
                    <a:cubicBezTo>
                      <a:pt x="72039" y="761817"/>
                      <a:pt x="72382" y="761703"/>
                      <a:pt x="72697" y="761360"/>
                    </a:cubicBezTo>
                    <a:cubicBezTo>
                      <a:pt x="76507" y="757360"/>
                      <a:pt x="80354" y="753388"/>
                      <a:pt x="84212" y="749425"/>
                    </a:cubicBezTo>
                    <a:cubicBezTo>
                      <a:pt x="85669" y="748740"/>
                      <a:pt x="87259" y="748215"/>
                      <a:pt x="88717" y="747520"/>
                    </a:cubicBezTo>
                    <a:cubicBezTo>
                      <a:pt x="88298" y="747263"/>
                      <a:pt x="87908" y="747073"/>
                      <a:pt x="87479" y="746854"/>
                    </a:cubicBezTo>
                    <a:cubicBezTo>
                      <a:pt x="88384" y="746291"/>
                      <a:pt x="89203" y="745682"/>
                      <a:pt x="90108" y="745139"/>
                    </a:cubicBezTo>
                    <a:cubicBezTo>
                      <a:pt x="92108" y="743977"/>
                      <a:pt x="92994" y="742243"/>
                      <a:pt x="93108" y="740443"/>
                    </a:cubicBezTo>
                    <a:cubicBezTo>
                      <a:pt x="103128" y="730385"/>
                      <a:pt x="113340" y="720507"/>
                      <a:pt x="123807" y="710916"/>
                    </a:cubicBezTo>
                    <a:cubicBezTo>
                      <a:pt x="126417" y="710897"/>
                      <a:pt x="129036" y="710897"/>
                      <a:pt x="131637" y="710897"/>
                    </a:cubicBezTo>
                    <a:cubicBezTo>
                      <a:pt x="131637" y="710849"/>
                      <a:pt x="131637" y="710811"/>
                      <a:pt x="131618" y="710763"/>
                    </a:cubicBezTo>
                    <a:cubicBezTo>
                      <a:pt x="129456" y="710068"/>
                      <a:pt x="127284" y="709735"/>
                      <a:pt x="125112" y="709725"/>
                    </a:cubicBezTo>
                    <a:cubicBezTo>
                      <a:pt x="127064" y="707953"/>
                      <a:pt x="129036" y="706172"/>
                      <a:pt x="131008" y="704420"/>
                    </a:cubicBezTo>
                    <a:cubicBezTo>
                      <a:pt x="131141" y="705829"/>
                      <a:pt x="131351" y="707258"/>
                      <a:pt x="131541" y="708687"/>
                    </a:cubicBezTo>
                    <a:cubicBezTo>
                      <a:pt x="132152" y="705610"/>
                      <a:pt x="136438" y="705201"/>
                      <a:pt x="137542" y="702591"/>
                    </a:cubicBezTo>
                    <a:cubicBezTo>
                      <a:pt x="138038" y="701410"/>
                      <a:pt x="137885" y="699924"/>
                      <a:pt x="137676" y="698514"/>
                    </a:cubicBezTo>
                    <a:cubicBezTo>
                      <a:pt x="142315" y="694466"/>
                      <a:pt x="147019" y="690485"/>
                      <a:pt x="151763" y="686560"/>
                    </a:cubicBezTo>
                    <a:cubicBezTo>
                      <a:pt x="151811" y="686608"/>
                      <a:pt x="151840" y="686646"/>
                      <a:pt x="151878" y="686694"/>
                    </a:cubicBezTo>
                    <a:cubicBezTo>
                      <a:pt x="154106" y="685503"/>
                      <a:pt x="156735" y="684617"/>
                      <a:pt x="158660" y="682912"/>
                    </a:cubicBezTo>
                    <a:cubicBezTo>
                      <a:pt x="159821" y="681884"/>
                      <a:pt x="160621" y="680588"/>
                      <a:pt x="160878" y="679159"/>
                    </a:cubicBezTo>
                    <a:cubicBezTo>
                      <a:pt x="165689" y="675330"/>
                      <a:pt x="170546" y="671587"/>
                      <a:pt x="175480" y="667920"/>
                    </a:cubicBezTo>
                    <a:cubicBezTo>
                      <a:pt x="175947" y="667577"/>
                      <a:pt x="176167" y="667186"/>
                      <a:pt x="176490" y="666796"/>
                    </a:cubicBezTo>
                    <a:cubicBezTo>
                      <a:pt x="180015" y="664176"/>
                      <a:pt x="183481" y="661414"/>
                      <a:pt x="186710" y="658376"/>
                    </a:cubicBezTo>
                    <a:cubicBezTo>
                      <a:pt x="187224" y="658252"/>
                      <a:pt x="187768" y="658166"/>
                      <a:pt x="188224" y="657928"/>
                    </a:cubicBezTo>
                    <a:cubicBezTo>
                      <a:pt x="194806" y="654613"/>
                      <a:pt x="200407" y="649461"/>
                      <a:pt x="204522" y="643355"/>
                    </a:cubicBezTo>
                    <a:cubicBezTo>
                      <a:pt x="204893" y="642793"/>
                      <a:pt x="205103" y="642164"/>
                      <a:pt x="205236" y="641516"/>
                    </a:cubicBezTo>
                    <a:cubicBezTo>
                      <a:pt x="206647" y="642079"/>
                      <a:pt x="208303" y="641993"/>
                      <a:pt x="210028" y="640802"/>
                    </a:cubicBezTo>
                    <a:cubicBezTo>
                      <a:pt x="226030" y="629820"/>
                      <a:pt x="240870" y="617399"/>
                      <a:pt x="255490" y="604712"/>
                    </a:cubicBezTo>
                    <a:cubicBezTo>
                      <a:pt x="257491" y="605131"/>
                      <a:pt x="259834" y="603045"/>
                      <a:pt x="260225" y="600607"/>
                    </a:cubicBezTo>
                    <a:cubicBezTo>
                      <a:pt x="275854" y="586938"/>
                      <a:pt x="291352" y="573108"/>
                      <a:pt x="307850" y="560468"/>
                    </a:cubicBezTo>
                    <a:cubicBezTo>
                      <a:pt x="310050" y="558773"/>
                      <a:pt x="310373" y="556592"/>
                      <a:pt x="309688" y="554668"/>
                    </a:cubicBezTo>
                    <a:cubicBezTo>
                      <a:pt x="312155" y="553667"/>
                      <a:pt x="314450" y="552372"/>
                      <a:pt x="316688" y="550981"/>
                    </a:cubicBezTo>
                    <a:cubicBezTo>
                      <a:pt x="318375" y="551372"/>
                      <a:pt x="320213" y="551096"/>
                      <a:pt x="321861" y="549562"/>
                    </a:cubicBezTo>
                    <a:cubicBezTo>
                      <a:pt x="331033" y="541142"/>
                      <a:pt x="340758" y="533408"/>
                      <a:pt x="350778" y="526045"/>
                    </a:cubicBezTo>
                    <a:cubicBezTo>
                      <a:pt x="350836" y="526131"/>
                      <a:pt x="350893" y="526216"/>
                      <a:pt x="350950" y="526302"/>
                    </a:cubicBezTo>
                    <a:cubicBezTo>
                      <a:pt x="351150" y="526045"/>
                      <a:pt x="351312" y="525759"/>
                      <a:pt x="351512" y="525502"/>
                    </a:cubicBezTo>
                    <a:cubicBezTo>
                      <a:pt x="363656" y="516634"/>
                      <a:pt x="376239" y="508385"/>
                      <a:pt x="389116" y="500651"/>
                    </a:cubicBezTo>
                    <a:cubicBezTo>
                      <a:pt x="390707" y="499699"/>
                      <a:pt x="391583" y="498356"/>
                      <a:pt x="391926" y="496927"/>
                    </a:cubicBezTo>
                    <a:cubicBezTo>
                      <a:pt x="395822" y="494222"/>
                      <a:pt x="399718" y="491517"/>
                      <a:pt x="403518" y="488707"/>
                    </a:cubicBezTo>
                    <a:cubicBezTo>
                      <a:pt x="405328" y="487364"/>
                      <a:pt x="405928" y="484392"/>
                      <a:pt x="406995" y="482078"/>
                    </a:cubicBezTo>
                    <a:cubicBezTo>
                      <a:pt x="399766" y="482516"/>
                      <a:pt x="393670" y="485888"/>
                      <a:pt x="387526" y="489155"/>
                    </a:cubicBezTo>
                    <a:cubicBezTo>
                      <a:pt x="386250" y="488831"/>
                      <a:pt x="384811" y="488964"/>
                      <a:pt x="383306" y="489869"/>
                    </a:cubicBezTo>
                    <a:cubicBezTo>
                      <a:pt x="359694" y="504071"/>
                      <a:pt x="336777" y="519854"/>
                      <a:pt x="316241" y="538275"/>
                    </a:cubicBezTo>
                    <a:cubicBezTo>
                      <a:pt x="310421" y="540618"/>
                      <a:pt x="305725" y="544447"/>
                      <a:pt x="302515" y="550315"/>
                    </a:cubicBezTo>
                    <a:cubicBezTo>
                      <a:pt x="301506" y="550467"/>
                      <a:pt x="300486" y="550772"/>
                      <a:pt x="299515" y="551524"/>
                    </a:cubicBezTo>
                    <a:cubicBezTo>
                      <a:pt x="266806" y="576546"/>
                      <a:pt x="238231" y="606684"/>
                      <a:pt x="204217" y="630020"/>
                    </a:cubicBezTo>
                    <a:cubicBezTo>
                      <a:pt x="202512" y="631191"/>
                      <a:pt x="201684" y="632820"/>
                      <a:pt x="201474" y="634487"/>
                    </a:cubicBezTo>
                    <a:cubicBezTo>
                      <a:pt x="200321" y="634068"/>
                      <a:pt x="199027" y="633868"/>
                      <a:pt x="197921" y="634135"/>
                    </a:cubicBezTo>
                    <a:cubicBezTo>
                      <a:pt x="196378" y="634497"/>
                      <a:pt x="195035" y="635516"/>
                      <a:pt x="194159" y="636821"/>
                    </a:cubicBezTo>
                    <a:cubicBezTo>
                      <a:pt x="193597" y="637659"/>
                      <a:pt x="192968" y="638459"/>
                      <a:pt x="192330" y="639259"/>
                    </a:cubicBezTo>
                    <a:cubicBezTo>
                      <a:pt x="190606" y="641250"/>
                      <a:pt x="188682" y="643050"/>
                      <a:pt x="186586" y="644650"/>
                    </a:cubicBezTo>
                    <a:cubicBezTo>
                      <a:pt x="185243" y="645565"/>
                      <a:pt x="183872" y="646431"/>
                      <a:pt x="182415" y="647165"/>
                    </a:cubicBezTo>
                    <a:cubicBezTo>
                      <a:pt x="179977" y="648384"/>
                      <a:pt x="179004" y="651089"/>
                      <a:pt x="179433" y="653613"/>
                    </a:cubicBezTo>
                    <a:cubicBezTo>
                      <a:pt x="177614" y="655137"/>
                      <a:pt x="175947" y="656795"/>
                      <a:pt x="174518" y="658767"/>
                    </a:cubicBezTo>
                    <a:cubicBezTo>
                      <a:pt x="172413" y="657452"/>
                      <a:pt x="169613" y="657119"/>
                      <a:pt x="167136" y="658966"/>
                    </a:cubicBezTo>
                    <a:cubicBezTo>
                      <a:pt x="135123" y="682731"/>
                      <a:pt x="105815" y="709944"/>
                      <a:pt x="77916" y="738386"/>
                    </a:cubicBezTo>
                    <a:cubicBezTo>
                      <a:pt x="47065" y="759322"/>
                      <a:pt x="31043" y="792897"/>
                      <a:pt x="14718" y="825759"/>
                    </a:cubicBezTo>
                    <a:cubicBezTo>
                      <a:pt x="13908" y="825692"/>
                      <a:pt x="13098" y="825654"/>
                      <a:pt x="12308" y="825778"/>
                    </a:cubicBezTo>
                    <a:cubicBezTo>
                      <a:pt x="10926" y="825959"/>
                      <a:pt x="9669" y="825997"/>
                      <a:pt x="8469" y="825940"/>
                    </a:cubicBezTo>
                    <a:cubicBezTo>
                      <a:pt x="8221" y="825387"/>
                      <a:pt x="7964" y="824835"/>
                      <a:pt x="7593" y="824349"/>
                    </a:cubicBezTo>
                    <a:cubicBezTo>
                      <a:pt x="1021" y="815710"/>
                      <a:pt x="-4076" y="805994"/>
                      <a:pt x="-6819" y="795479"/>
                    </a:cubicBezTo>
                    <a:cubicBezTo>
                      <a:pt x="-7647" y="792316"/>
                      <a:pt x="-8229" y="789106"/>
                      <a:pt x="-8676" y="785887"/>
                    </a:cubicBezTo>
                    <a:cubicBezTo>
                      <a:pt x="-6047" y="778505"/>
                      <a:pt x="-3409" y="771295"/>
                      <a:pt x="-3332" y="762856"/>
                    </a:cubicBezTo>
                    <a:cubicBezTo>
                      <a:pt x="-3047" y="734976"/>
                      <a:pt x="9736" y="711173"/>
                      <a:pt x="26090" y="689942"/>
                    </a:cubicBezTo>
                    <a:cubicBezTo>
                      <a:pt x="37406" y="675264"/>
                      <a:pt x="49484" y="660738"/>
                      <a:pt x="64828" y="649441"/>
                    </a:cubicBezTo>
                    <a:cubicBezTo>
                      <a:pt x="73535" y="643050"/>
                      <a:pt x="80555" y="634392"/>
                      <a:pt x="89031" y="627639"/>
                    </a:cubicBezTo>
                    <a:cubicBezTo>
                      <a:pt x="107558" y="612875"/>
                      <a:pt x="122045" y="593758"/>
                      <a:pt x="141638" y="580118"/>
                    </a:cubicBezTo>
                    <a:cubicBezTo>
                      <a:pt x="148830" y="575118"/>
                      <a:pt x="153563" y="566593"/>
                      <a:pt x="160745" y="561592"/>
                    </a:cubicBezTo>
                    <a:cubicBezTo>
                      <a:pt x="176385" y="550677"/>
                      <a:pt x="188701" y="536437"/>
                      <a:pt x="201674" y="522949"/>
                    </a:cubicBezTo>
                    <a:cubicBezTo>
                      <a:pt x="222972" y="500804"/>
                      <a:pt x="245803" y="480411"/>
                      <a:pt x="268912" y="460284"/>
                    </a:cubicBezTo>
                    <a:cubicBezTo>
                      <a:pt x="274854" y="455131"/>
                      <a:pt x="281227" y="450178"/>
                      <a:pt x="288085" y="446378"/>
                    </a:cubicBezTo>
                    <a:cubicBezTo>
                      <a:pt x="323613" y="426680"/>
                      <a:pt x="354846" y="400572"/>
                      <a:pt x="389288" y="379255"/>
                    </a:cubicBezTo>
                    <a:cubicBezTo>
                      <a:pt x="392641" y="377179"/>
                      <a:pt x="396070" y="375007"/>
                      <a:pt x="398861" y="372283"/>
                    </a:cubicBezTo>
                    <a:cubicBezTo>
                      <a:pt x="412281" y="359119"/>
                      <a:pt x="428474" y="349375"/>
                      <a:pt x="442247" y="336612"/>
                    </a:cubicBezTo>
                    <a:cubicBezTo>
                      <a:pt x="450181" y="329249"/>
                      <a:pt x="459001" y="322753"/>
                      <a:pt x="467888" y="316524"/>
                    </a:cubicBezTo>
                    <a:cubicBezTo>
                      <a:pt x="478413" y="309161"/>
                      <a:pt x="490539" y="303750"/>
                      <a:pt x="499930" y="295235"/>
                    </a:cubicBezTo>
                    <a:cubicBezTo>
                      <a:pt x="509560" y="286539"/>
                      <a:pt x="520610" y="279910"/>
                      <a:pt x="530191" y="271432"/>
                    </a:cubicBezTo>
                    <a:cubicBezTo>
                      <a:pt x="551785" y="252335"/>
                      <a:pt x="575626" y="236571"/>
                      <a:pt x="600229" y="221721"/>
                    </a:cubicBezTo>
                    <a:cubicBezTo>
                      <a:pt x="608687" y="216635"/>
                      <a:pt x="616498" y="210482"/>
                      <a:pt x="624594" y="204795"/>
                    </a:cubicBezTo>
                    <a:cubicBezTo>
                      <a:pt x="640767" y="193451"/>
                      <a:pt x="656741" y="181821"/>
                      <a:pt x="673114" y="170781"/>
                    </a:cubicBezTo>
                    <a:cubicBezTo>
                      <a:pt x="687868" y="160828"/>
                      <a:pt x="703441" y="152065"/>
                      <a:pt x="717920" y="141759"/>
                    </a:cubicBezTo>
                    <a:cubicBezTo>
                      <a:pt x="737227" y="127986"/>
                      <a:pt x="756543" y="114069"/>
                      <a:pt x="774508" y="98630"/>
                    </a:cubicBezTo>
                    <a:cubicBezTo>
                      <a:pt x="788290" y="86771"/>
                      <a:pt x="803664" y="78522"/>
                      <a:pt x="819904" y="71140"/>
                    </a:cubicBezTo>
                    <a:cubicBezTo>
                      <a:pt x="830705" y="66225"/>
                      <a:pt x="841506" y="61206"/>
                      <a:pt x="851793" y="55358"/>
                    </a:cubicBezTo>
                    <a:cubicBezTo>
                      <a:pt x="873330" y="43146"/>
                      <a:pt x="895732" y="32717"/>
                      <a:pt x="917678" y="21391"/>
                    </a:cubicBezTo>
                    <a:cubicBezTo>
                      <a:pt x="939061" y="10333"/>
                      <a:pt x="961083" y="2341"/>
                      <a:pt x="984705" y="-1545"/>
                    </a:cubicBezTo>
                    <a:cubicBezTo>
                      <a:pt x="991525" y="-2659"/>
                      <a:pt x="998326" y="-4240"/>
                      <a:pt x="1005175" y="-4517"/>
                    </a:cubicBezTo>
                    <a:cubicBezTo>
                      <a:pt x="1027940" y="-5450"/>
                      <a:pt x="1050733" y="-5450"/>
                      <a:pt x="1073460" y="-6612"/>
                    </a:cubicBezTo>
                    <a:cubicBezTo>
                      <a:pt x="1109397" y="-8460"/>
                      <a:pt x="1144735" y="-3193"/>
                      <a:pt x="1179663" y="3513"/>
                    </a:cubicBezTo>
                    <a:cubicBezTo>
                      <a:pt x="1206866" y="8733"/>
                      <a:pt x="1234289" y="12590"/>
                      <a:pt x="1261397" y="18258"/>
                    </a:cubicBezTo>
                    <a:cubicBezTo>
                      <a:pt x="1269093" y="19858"/>
                      <a:pt x="1276713" y="23258"/>
                      <a:pt x="1284390" y="23296"/>
                    </a:cubicBezTo>
                    <a:cubicBezTo>
                      <a:pt x="1305326" y="23411"/>
                      <a:pt x="1325415" y="29030"/>
                      <a:pt x="1345864" y="31935"/>
                    </a:cubicBezTo>
                    <a:cubicBezTo>
                      <a:pt x="1385003" y="37517"/>
                      <a:pt x="1424503" y="41641"/>
                      <a:pt x="1462708" y="52738"/>
                    </a:cubicBezTo>
                    <a:cubicBezTo>
                      <a:pt x="1466479" y="53824"/>
                      <a:pt x="1470528" y="53957"/>
                      <a:pt x="1474443" y="54653"/>
                    </a:cubicBezTo>
                    <a:cubicBezTo>
                      <a:pt x="1488063" y="57091"/>
                      <a:pt x="1502085" y="58263"/>
                      <a:pt x="1515229" y="62273"/>
                    </a:cubicBezTo>
                    <a:cubicBezTo>
                      <a:pt x="1554862" y="74370"/>
                      <a:pt x="1595353" y="83199"/>
                      <a:pt x="1634948" y="95496"/>
                    </a:cubicBezTo>
                    <a:cubicBezTo>
                      <a:pt x="1659551" y="103135"/>
                      <a:pt x="1682535" y="114117"/>
                      <a:pt x="1706158" y="123871"/>
                    </a:cubicBezTo>
                    <a:cubicBezTo>
                      <a:pt x="1723207" y="130929"/>
                      <a:pt x="1737780" y="143483"/>
                      <a:pt x="1755973" y="148731"/>
                    </a:cubicBezTo>
                    <a:cubicBezTo>
                      <a:pt x="1758735" y="149522"/>
                      <a:pt x="1761498" y="151284"/>
                      <a:pt x="1763498" y="153294"/>
                    </a:cubicBezTo>
                    <a:cubicBezTo>
                      <a:pt x="1769403" y="158923"/>
                      <a:pt x="1776547" y="162190"/>
                      <a:pt x="1783691" y="165552"/>
                    </a:cubicBezTo>
                    <a:cubicBezTo>
                      <a:pt x="1808075" y="177021"/>
                      <a:pt x="1828935" y="193822"/>
                      <a:pt x="1850556" y="209386"/>
                    </a:cubicBezTo>
                    <a:cubicBezTo>
                      <a:pt x="1859987" y="216225"/>
                      <a:pt x="1870368" y="222140"/>
                      <a:pt x="1878465" y="231275"/>
                    </a:cubicBezTo>
                    <a:cubicBezTo>
                      <a:pt x="1886751" y="240685"/>
                      <a:pt x="1894562" y="251316"/>
                      <a:pt x="1907801" y="254801"/>
                    </a:cubicBezTo>
                    <a:cubicBezTo>
                      <a:pt x="1914469" y="266079"/>
                      <a:pt x="1926566" y="272204"/>
                      <a:pt x="1934376" y="282376"/>
                    </a:cubicBezTo>
                    <a:cubicBezTo>
                      <a:pt x="1936091" y="284653"/>
                      <a:pt x="1938472" y="286882"/>
                      <a:pt x="1941044" y="288006"/>
                    </a:cubicBezTo>
                    <a:cubicBezTo>
                      <a:pt x="1946568" y="290473"/>
                      <a:pt x="1951903" y="292778"/>
                      <a:pt x="1953426" y="299521"/>
                    </a:cubicBezTo>
                    <a:cubicBezTo>
                      <a:pt x="1964666" y="311885"/>
                      <a:pt x="1975905" y="324248"/>
                      <a:pt x="1992765" y="329287"/>
                    </a:cubicBezTo>
                    <a:cubicBezTo>
                      <a:pt x="1996384" y="330354"/>
                      <a:pt x="2000099" y="332687"/>
                      <a:pt x="2002575" y="335497"/>
                    </a:cubicBezTo>
                    <a:cubicBezTo>
                      <a:pt x="2008957" y="342946"/>
                      <a:pt x="2016101" y="349966"/>
                      <a:pt x="2019340" y="359748"/>
                    </a:cubicBezTo>
                    <a:cubicBezTo>
                      <a:pt x="2021245" y="365491"/>
                      <a:pt x="2025150" y="370549"/>
                      <a:pt x="2030579" y="373064"/>
                    </a:cubicBezTo>
                    <a:cubicBezTo>
                      <a:pt x="2037056" y="376055"/>
                      <a:pt x="2042676" y="379465"/>
                      <a:pt x="2046295" y="385818"/>
                    </a:cubicBezTo>
                    <a:cubicBezTo>
                      <a:pt x="2049820" y="392047"/>
                      <a:pt x="2058583" y="392180"/>
                      <a:pt x="2061726" y="399143"/>
                    </a:cubicBezTo>
                    <a:cubicBezTo>
                      <a:pt x="2064774" y="405963"/>
                      <a:pt x="2070584" y="409173"/>
                      <a:pt x="2077823" y="410897"/>
                    </a:cubicBezTo>
                    <a:cubicBezTo>
                      <a:pt x="2080014" y="411440"/>
                      <a:pt x="2082872" y="414545"/>
                      <a:pt x="2083348" y="416917"/>
                    </a:cubicBezTo>
                    <a:cubicBezTo>
                      <a:pt x="2086110" y="429566"/>
                      <a:pt x="2096396" y="436101"/>
                      <a:pt x="2104398" y="444549"/>
                    </a:cubicBezTo>
                    <a:cubicBezTo>
                      <a:pt x="2113447" y="447273"/>
                      <a:pt x="2119923" y="453046"/>
                      <a:pt x="2124686" y="460970"/>
                    </a:cubicBezTo>
                    <a:cubicBezTo>
                      <a:pt x="2136783" y="468352"/>
                      <a:pt x="2145641" y="478925"/>
                      <a:pt x="2153452" y="490431"/>
                    </a:cubicBezTo>
                    <a:cubicBezTo>
                      <a:pt x="2160977" y="494070"/>
                      <a:pt x="2162786" y="503404"/>
                      <a:pt x="2169549" y="507300"/>
                    </a:cubicBezTo>
                    <a:cubicBezTo>
                      <a:pt x="2181741" y="514206"/>
                      <a:pt x="2192504" y="522664"/>
                      <a:pt x="2201267" y="533608"/>
                    </a:cubicBezTo>
                    <a:cubicBezTo>
                      <a:pt x="2215269" y="537018"/>
                      <a:pt x="2219841" y="550486"/>
                      <a:pt x="2228699" y="559382"/>
                    </a:cubicBezTo>
                    <a:cubicBezTo>
                      <a:pt x="2232128" y="562802"/>
                      <a:pt x="2234223" y="567803"/>
                      <a:pt x="2238129" y="570403"/>
                    </a:cubicBezTo>
                    <a:cubicBezTo>
                      <a:pt x="2252702" y="580366"/>
                      <a:pt x="2262989" y="595368"/>
                      <a:pt x="2278324" y="604474"/>
                    </a:cubicBezTo>
                    <a:cubicBezTo>
                      <a:pt x="2279943" y="605436"/>
                      <a:pt x="2281753" y="607055"/>
                      <a:pt x="2282325" y="608741"/>
                    </a:cubicBezTo>
                    <a:cubicBezTo>
                      <a:pt x="2284420" y="615999"/>
                      <a:pt x="2290326" y="619419"/>
                      <a:pt x="2295755" y="623676"/>
                    </a:cubicBezTo>
                    <a:cubicBezTo>
                      <a:pt x="2299565" y="626648"/>
                      <a:pt x="2302994" y="630630"/>
                      <a:pt x="2305470" y="634801"/>
                    </a:cubicBezTo>
                    <a:cubicBezTo>
                      <a:pt x="2309090" y="640955"/>
                      <a:pt x="2313853" y="645517"/>
                      <a:pt x="2319377" y="649889"/>
                    </a:cubicBezTo>
                    <a:cubicBezTo>
                      <a:pt x="2323949" y="653471"/>
                      <a:pt x="2327188" y="658642"/>
                      <a:pt x="2330998" y="663119"/>
                    </a:cubicBezTo>
                    <a:cubicBezTo>
                      <a:pt x="2333569" y="666081"/>
                      <a:pt x="2335665" y="669806"/>
                      <a:pt x="2338808" y="671882"/>
                    </a:cubicBezTo>
                    <a:cubicBezTo>
                      <a:pt x="2352238" y="680826"/>
                      <a:pt x="2361573" y="693561"/>
                      <a:pt x="2371479" y="705848"/>
                    </a:cubicBezTo>
                    <a:cubicBezTo>
                      <a:pt x="2375765" y="711173"/>
                      <a:pt x="2380052" y="716259"/>
                      <a:pt x="2385576" y="720831"/>
                    </a:cubicBezTo>
                    <a:cubicBezTo>
                      <a:pt x="2396815" y="730223"/>
                      <a:pt x="2406245" y="741681"/>
                      <a:pt x="2418723" y="749901"/>
                    </a:cubicBezTo>
                    <a:cubicBezTo>
                      <a:pt x="2422628" y="752464"/>
                      <a:pt x="2425009" y="757417"/>
                      <a:pt x="2427866" y="761398"/>
                    </a:cubicBezTo>
                    <a:cubicBezTo>
                      <a:pt x="2445298" y="785344"/>
                      <a:pt x="2464252" y="807814"/>
                      <a:pt x="2486541" y="827445"/>
                    </a:cubicBezTo>
                    <a:cubicBezTo>
                      <a:pt x="2495304" y="835093"/>
                      <a:pt x="2507305" y="839008"/>
                      <a:pt x="2512639" y="850695"/>
                    </a:cubicBezTo>
                    <a:cubicBezTo>
                      <a:pt x="2513591" y="852733"/>
                      <a:pt x="2517497" y="853972"/>
                      <a:pt x="2520259" y="854524"/>
                    </a:cubicBezTo>
                    <a:cubicBezTo>
                      <a:pt x="2526641" y="855810"/>
                      <a:pt x="2531403" y="858248"/>
                      <a:pt x="2531880" y="865611"/>
                    </a:cubicBezTo>
                    <a:cubicBezTo>
                      <a:pt x="2531975" y="867516"/>
                      <a:pt x="2532452" y="870088"/>
                      <a:pt x="2533785" y="871107"/>
                    </a:cubicBezTo>
                    <a:cubicBezTo>
                      <a:pt x="2545976" y="880918"/>
                      <a:pt x="2554454" y="895053"/>
                      <a:pt x="2569218" y="902044"/>
                    </a:cubicBezTo>
                    <a:cubicBezTo>
                      <a:pt x="2573790" y="904216"/>
                      <a:pt x="2577219" y="907588"/>
                      <a:pt x="2579410" y="912351"/>
                    </a:cubicBezTo>
                    <a:cubicBezTo>
                      <a:pt x="2587886" y="930857"/>
                      <a:pt x="2599412" y="946269"/>
                      <a:pt x="2619986" y="952936"/>
                    </a:cubicBezTo>
                    <a:cubicBezTo>
                      <a:pt x="2622082" y="953651"/>
                      <a:pt x="2624177" y="957185"/>
                      <a:pt x="2624748" y="959757"/>
                    </a:cubicBezTo>
                    <a:cubicBezTo>
                      <a:pt x="2625986" y="964766"/>
                      <a:pt x="2627797" y="969110"/>
                      <a:pt x="2632273" y="971948"/>
                    </a:cubicBezTo>
                    <a:cubicBezTo>
                      <a:pt x="2641417" y="977730"/>
                      <a:pt x="2649799" y="984826"/>
                      <a:pt x="2660753" y="987379"/>
                    </a:cubicBezTo>
                    <a:cubicBezTo>
                      <a:pt x="2664944" y="988341"/>
                      <a:pt x="2666468" y="992446"/>
                      <a:pt x="2664944" y="996904"/>
                    </a:cubicBezTo>
                    <a:cubicBezTo>
                      <a:pt x="2663039" y="1002447"/>
                      <a:pt x="2659229" y="1007820"/>
                      <a:pt x="2662563" y="1013830"/>
                    </a:cubicBezTo>
                    <a:moveTo>
                      <a:pt x="407433" y="481715"/>
                    </a:moveTo>
                    <a:cubicBezTo>
                      <a:pt x="411472" y="482011"/>
                      <a:pt x="413577" y="480258"/>
                      <a:pt x="413186" y="475972"/>
                    </a:cubicBezTo>
                    <a:cubicBezTo>
                      <a:pt x="408910" y="475610"/>
                      <a:pt x="406976" y="477515"/>
                      <a:pt x="407433" y="481715"/>
                    </a:cubicBezTo>
                    <a:moveTo>
                      <a:pt x="572445" y="344117"/>
                    </a:moveTo>
                    <a:cubicBezTo>
                      <a:pt x="572263" y="344289"/>
                      <a:pt x="572073" y="344441"/>
                      <a:pt x="571892" y="344613"/>
                    </a:cubicBezTo>
                    <a:cubicBezTo>
                      <a:pt x="570473" y="344051"/>
                      <a:pt x="568806" y="344098"/>
                      <a:pt x="567072" y="345051"/>
                    </a:cubicBezTo>
                    <a:cubicBezTo>
                      <a:pt x="547384" y="355805"/>
                      <a:pt x="532640" y="372435"/>
                      <a:pt x="517095" y="388218"/>
                    </a:cubicBezTo>
                    <a:cubicBezTo>
                      <a:pt x="516628" y="388342"/>
                      <a:pt x="516171" y="388390"/>
                      <a:pt x="515684" y="388647"/>
                    </a:cubicBezTo>
                    <a:cubicBezTo>
                      <a:pt x="506541" y="393305"/>
                      <a:pt x="498350" y="399562"/>
                      <a:pt x="489205" y="404211"/>
                    </a:cubicBezTo>
                    <a:cubicBezTo>
                      <a:pt x="485786" y="405963"/>
                      <a:pt x="485433" y="409392"/>
                      <a:pt x="486767" y="412069"/>
                    </a:cubicBezTo>
                    <a:cubicBezTo>
                      <a:pt x="475842" y="419194"/>
                      <a:pt x="464326" y="425537"/>
                      <a:pt x="453391" y="432243"/>
                    </a:cubicBezTo>
                    <a:cubicBezTo>
                      <a:pt x="451220" y="433586"/>
                      <a:pt x="450381" y="435605"/>
                      <a:pt x="450429" y="437615"/>
                    </a:cubicBezTo>
                    <a:cubicBezTo>
                      <a:pt x="438218" y="445387"/>
                      <a:pt x="426416" y="453722"/>
                      <a:pt x="416301" y="464304"/>
                    </a:cubicBezTo>
                    <a:cubicBezTo>
                      <a:pt x="413939" y="466771"/>
                      <a:pt x="414253" y="469809"/>
                      <a:pt x="415739" y="472057"/>
                    </a:cubicBezTo>
                    <a:cubicBezTo>
                      <a:pt x="415006" y="473181"/>
                      <a:pt x="414225" y="474439"/>
                      <a:pt x="413329" y="475886"/>
                    </a:cubicBezTo>
                    <a:cubicBezTo>
                      <a:pt x="415863" y="476067"/>
                      <a:pt x="418044" y="475696"/>
                      <a:pt x="420007" y="474981"/>
                    </a:cubicBezTo>
                    <a:cubicBezTo>
                      <a:pt x="421550" y="475220"/>
                      <a:pt x="423197" y="474781"/>
                      <a:pt x="424645" y="473267"/>
                    </a:cubicBezTo>
                    <a:cubicBezTo>
                      <a:pt x="432569" y="464961"/>
                      <a:pt x="441552" y="458075"/>
                      <a:pt x="450963" y="451712"/>
                    </a:cubicBezTo>
                    <a:cubicBezTo>
                      <a:pt x="451353" y="451731"/>
                      <a:pt x="451772" y="451712"/>
                      <a:pt x="452239" y="451579"/>
                    </a:cubicBezTo>
                    <a:cubicBezTo>
                      <a:pt x="453734" y="451102"/>
                      <a:pt x="455030" y="449997"/>
                      <a:pt x="456373" y="449026"/>
                    </a:cubicBezTo>
                    <a:cubicBezTo>
                      <a:pt x="456058" y="448921"/>
                      <a:pt x="455753" y="448845"/>
                      <a:pt x="455449" y="448750"/>
                    </a:cubicBezTo>
                    <a:cubicBezTo>
                      <a:pt x="456106" y="448330"/>
                      <a:pt x="456763" y="447902"/>
                      <a:pt x="457420" y="447483"/>
                    </a:cubicBezTo>
                    <a:cubicBezTo>
                      <a:pt x="457449" y="447664"/>
                      <a:pt x="457478" y="447835"/>
                      <a:pt x="457507" y="448026"/>
                    </a:cubicBezTo>
                    <a:cubicBezTo>
                      <a:pt x="458287" y="447092"/>
                      <a:pt x="459259" y="446340"/>
                      <a:pt x="460278" y="445645"/>
                    </a:cubicBezTo>
                    <a:cubicBezTo>
                      <a:pt x="474327" y="436777"/>
                      <a:pt x="488863" y="428547"/>
                      <a:pt x="502007" y="418498"/>
                    </a:cubicBezTo>
                    <a:cubicBezTo>
                      <a:pt x="506103" y="415346"/>
                      <a:pt x="509969" y="411926"/>
                      <a:pt x="513761" y="408411"/>
                    </a:cubicBezTo>
                    <a:cubicBezTo>
                      <a:pt x="515284" y="407459"/>
                      <a:pt x="516800" y="406525"/>
                      <a:pt x="518371" y="405649"/>
                    </a:cubicBezTo>
                    <a:cubicBezTo>
                      <a:pt x="520381" y="404544"/>
                      <a:pt x="521228" y="402849"/>
                      <a:pt x="521361" y="401077"/>
                    </a:cubicBezTo>
                    <a:cubicBezTo>
                      <a:pt x="537592" y="384779"/>
                      <a:pt x="552546" y="366930"/>
                      <a:pt x="572873" y="355814"/>
                    </a:cubicBezTo>
                    <a:cubicBezTo>
                      <a:pt x="574501" y="354928"/>
                      <a:pt x="575368" y="353642"/>
                      <a:pt x="575740" y="352261"/>
                    </a:cubicBezTo>
                    <a:cubicBezTo>
                      <a:pt x="576435" y="351652"/>
                      <a:pt x="577131" y="351042"/>
                      <a:pt x="577816" y="350414"/>
                    </a:cubicBezTo>
                    <a:cubicBezTo>
                      <a:pt x="581083" y="347499"/>
                      <a:pt x="584189" y="344375"/>
                      <a:pt x="587351" y="341346"/>
                    </a:cubicBezTo>
                    <a:cubicBezTo>
                      <a:pt x="582141" y="340117"/>
                      <a:pt x="577026" y="339784"/>
                      <a:pt x="572445" y="344117"/>
                    </a:cubicBezTo>
                    <a:moveTo>
                      <a:pt x="591037" y="331259"/>
                    </a:moveTo>
                    <a:cubicBezTo>
                      <a:pt x="588923" y="330459"/>
                      <a:pt x="586846" y="331611"/>
                      <a:pt x="586827" y="333831"/>
                    </a:cubicBezTo>
                    <a:cubicBezTo>
                      <a:pt x="586798" y="336155"/>
                      <a:pt x="587589" y="338469"/>
                      <a:pt x="588151" y="340784"/>
                    </a:cubicBezTo>
                    <a:cubicBezTo>
                      <a:pt x="589685" y="340012"/>
                      <a:pt x="591323" y="339374"/>
                      <a:pt x="592580" y="338298"/>
                    </a:cubicBezTo>
                    <a:cubicBezTo>
                      <a:pt x="593714" y="337279"/>
                      <a:pt x="595209" y="335326"/>
                      <a:pt x="594894" y="334316"/>
                    </a:cubicBezTo>
                    <a:cubicBezTo>
                      <a:pt x="594466" y="332992"/>
                      <a:pt x="592561" y="331821"/>
                      <a:pt x="591037" y="331259"/>
                    </a:cubicBezTo>
                  </a:path>
                </a:pathLst>
              </a:custGeom>
              <a:solidFill>
                <a:srgbClr val="E85324"/>
              </a:solidFill>
              <a:ln w="953"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DA27EE05-F223-5D3D-6840-193C707AA137}"/>
                  </a:ext>
                </a:extLst>
              </p:cNvPr>
              <p:cNvSpPr/>
              <p:nvPr/>
            </p:nvSpPr>
            <p:spPr>
              <a:xfrm flipV="1">
                <a:off x="7844837" y="2478765"/>
                <a:ext cx="2674872" cy="1648657"/>
              </a:xfrm>
              <a:custGeom>
                <a:avLst/>
                <a:gdLst>
                  <a:gd name="connsiteX0" fmla="*/ 2662563 w 2674872"/>
                  <a:gd name="connsiteY0" fmla="*/ 1013830 h 1648657"/>
                  <a:gd name="connsiteX1" fmla="*/ 2656562 w 2674872"/>
                  <a:gd name="connsiteY1" fmla="*/ 1049186 h 1648657"/>
                  <a:gd name="connsiteX2" fmla="*/ 2650371 w 2674872"/>
                  <a:gd name="connsiteY2" fmla="*/ 1055587 h 1648657"/>
                  <a:gd name="connsiteX3" fmla="*/ 2629225 w 2674872"/>
                  <a:gd name="connsiteY3" fmla="*/ 1080257 h 1648657"/>
                  <a:gd name="connsiteX4" fmla="*/ 2611128 w 2674872"/>
                  <a:gd name="connsiteY4" fmla="*/ 1107137 h 1648657"/>
                  <a:gd name="connsiteX5" fmla="*/ 2598555 w 2674872"/>
                  <a:gd name="connsiteY5" fmla="*/ 1127187 h 1648657"/>
                  <a:gd name="connsiteX6" fmla="*/ 2589602 w 2674872"/>
                  <a:gd name="connsiteY6" fmla="*/ 1138721 h 1648657"/>
                  <a:gd name="connsiteX7" fmla="*/ 2561598 w 2674872"/>
                  <a:gd name="connsiteY7" fmla="*/ 1179936 h 1648657"/>
                  <a:gd name="connsiteX8" fmla="*/ 2555312 w 2674872"/>
                  <a:gd name="connsiteY8" fmla="*/ 1192862 h 1648657"/>
                  <a:gd name="connsiteX9" fmla="*/ 2546072 w 2674872"/>
                  <a:gd name="connsiteY9" fmla="*/ 1207587 h 1648657"/>
                  <a:gd name="connsiteX10" fmla="*/ 2533785 w 2674872"/>
                  <a:gd name="connsiteY10" fmla="*/ 1224142 h 1648657"/>
                  <a:gd name="connsiteX11" fmla="*/ 2506353 w 2674872"/>
                  <a:gd name="connsiteY11" fmla="*/ 1262613 h 1648657"/>
                  <a:gd name="connsiteX12" fmla="*/ 2479016 w 2674872"/>
                  <a:gd name="connsiteY12" fmla="*/ 1300952 h 1648657"/>
                  <a:gd name="connsiteX13" fmla="*/ 2468253 w 2674872"/>
                  <a:gd name="connsiteY13" fmla="*/ 1314610 h 1648657"/>
                  <a:gd name="connsiteX14" fmla="*/ 2444822 w 2674872"/>
                  <a:gd name="connsiteY14" fmla="*/ 1337080 h 1648657"/>
                  <a:gd name="connsiteX15" fmla="*/ 2426057 w 2674872"/>
                  <a:gd name="connsiteY15" fmla="*/ 1359635 h 1648657"/>
                  <a:gd name="connsiteX16" fmla="*/ 2394148 w 2674872"/>
                  <a:gd name="connsiteY16" fmla="*/ 1398107 h 1648657"/>
                  <a:gd name="connsiteX17" fmla="*/ 2377098 w 2674872"/>
                  <a:gd name="connsiteY17" fmla="*/ 1422024 h 1648657"/>
                  <a:gd name="connsiteX18" fmla="*/ 2370431 w 2674872"/>
                  <a:gd name="connsiteY18" fmla="*/ 1427453 h 1648657"/>
                  <a:gd name="connsiteX19" fmla="*/ 2351190 w 2674872"/>
                  <a:gd name="connsiteY19" fmla="*/ 1444560 h 1648657"/>
                  <a:gd name="connsiteX20" fmla="*/ 2331950 w 2674872"/>
                  <a:gd name="connsiteY20" fmla="*/ 1466972 h 1648657"/>
                  <a:gd name="connsiteX21" fmla="*/ 2309090 w 2674872"/>
                  <a:gd name="connsiteY21" fmla="*/ 1493937 h 1648657"/>
                  <a:gd name="connsiteX22" fmla="*/ 2292898 w 2674872"/>
                  <a:gd name="connsiteY22" fmla="*/ 1506796 h 1648657"/>
                  <a:gd name="connsiteX23" fmla="*/ 2277943 w 2674872"/>
                  <a:gd name="connsiteY23" fmla="*/ 1524979 h 1648657"/>
                  <a:gd name="connsiteX24" fmla="*/ 2232128 w 2674872"/>
                  <a:gd name="connsiteY24" fmla="*/ 1566566 h 1648657"/>
                  <a:gd name="connsiteX25" fmla="*/ 2217840 w 2674872"/>
                  <a:gd name="connsiteY25" fmla="*/ 1581263 h 1648657"/>
                  <a:gd name="connsiteX26" fmla="*/ 2202410 w 2674872"/>
                  <a:gd name="connsiteY26" fmla="*/ 1594845 h 1648657"/>
                  <a:gd name="connsiteX27" fmla="*/ 2178978 w 2674872"/>
                  <a:gd name="connsiteY27" fmla="*/ 1617324 h 1648657"/>
                  <a:gd name="connsiteX28" fmla="*/ 2152785 w 2674872"/>
                  <a:gd name="connsiteY28" fmla="*/ 1636679 h 1648657"/>
                  <a:gd name="connsiteX29" fmla="*/ 2128877 w 2674872"/>
                  <a:gd name="connsiteY29" fmla="*/ 1636679 h 1648657"/>
                  <a:gd name="connsiteX30" fmla="*/ 2112589 w 2674872"/>
                  <a:gd name="connsiteY30" fmla="*/ 1619410 h 1648657"/>
                  <a:gd name="connsiteX31" fmla="*/ 2098397 w 2674872"/>
                  <a:gd name="connsiteY31" fmla="*/ 1604294 h 1648657"/>
                  <a:gd name="connsiteX32" fmla="*/ 2083633 w 2674872"/>
                  <a:gd name="connsiteY32" fmla="*/ 1591826 h 1648657"/>
                  <a:gd name="connsiteX33" fmla="*/ 2038104 w 2674872"/>
                  <a:gd name="connsiteY33" fmla="*/ 1532923 h 1648657"/>
                  <a:gd name="connsiteX34" fmla="*/ 2037628 w 2674872"/>
                  <a:gd name="connsiteY34" fmla="*/ 1532533 h 1648657"/>
                  <a:gd name="connsiteX35" fmla="*/ 2028007 w 2674872"/>
                  <a:gd name="connsiteY35" fmla="*/ 1525046 h 1648657"/>
                  <a:gd name="connsiteX36" fmla="*/ 2016673 w 2674872"/>
                  <a:gd name="connsiteY36" fmla="*/ 1515540 h 1648657"/>
                  <a:gd name="connsiteX37" fmla="*/ 1965142 w 2674872"/>
                  <a:gd name="connsiteY37" fmla="*/ 1475773 h 1648657"/>
                  <a:gd name="connsiteX38" fmla="*/ 1959903 w 2674872"/>
                  <a:gd name="connsiteY38" fmla="*/ 1473259 h 1648657"/>
                  <a:gd name="connsiteX39" fmla="*/ 1940568 w 2674872"/>
                  <a:gd name="connsiteY39" fmla="*/ 1460905 h 1648657"/>
                  <a:gd name="connsiteX40" fmla="*/ 1924566 w 2674872"/>
                  <a:gd name="connsiteY40" fmla="*/ 1447856 h 1648657"/>
                  <a:gd name="connsiteX41" fmla="*/ 1879989 w 2674872"/>
                  <a:gd name="connsiteY41" fmla="*/ 1418633 h 1648657"/>
                  <a:gd name="connsiteX42" fmla="*/ 1866178 w 2674872"/>
                  <a:gd name="connsiteY42" fmla="*/ 1413451 h 1648657"/>
                  <a:gd name="connsiteX43" fmla="*/ 1839984 w 2674872"/>
                  <a:gd name="connsiteY43" fmla="*/ 1408451 h 1648657"/>
                  <a:gd name="connsiteX44" fmla="*/ 1828363 w 2674872"/>
                  <a:gd name="connsiteY44" fmla="*/ 1408927 h 1648657"/>
                  <a:gd name="connsiteX45" fmla="*/ 1752449 w 2674872"/>
                  <a:gd name="connsiteY45" fmla="*/ 1421395 h 1648657"/>
                  <a:gd name="connsiteX46" fmla="*/ 1740543 w 2674872"/>
                  <a:gd name="connsiteY46" fmla="*/ 1422195 h 1648657"/>
                  <a:gd name="connsiteX47" fmla="*/ 1681106 w 2674872"/>
                  <a:gd name="connsiteY47" fmla="*/ 1422328 h 1648657"/>
                  <a:gd name="connsiteX48" fmla="*/ 1663923 w 2674872"/>
                  <a:gd name="connsiteY48" fmla="*/ 1418709 h 1648657"/>
                  <a:gd name="connsiteX49" fmla="*/ 1649798 w 2674872"/>
                  <a:gd name="connsiteY49" fmla="*/ 1418042 h 1648657"/>
                  <a:gd name="connsiteX50" fmla="*/ 1632710 w 2674872"/>
                  <a:gd name="connsiteY50" fmla="*/ 1422262 h 1648657"/>
                  <a:gd name="connsiteX51" fmla="*/ 1562263 w 2674872"/>
                  <a:gd name="connsiteY51" fmla="*/ 1414270 h 1648657"/>
                  <a:gd name="connsiteX52" fmla="*/ 1542003 w 2674872"/>
                  <a:gd name="connsiteY52" fmla="*/ 1410222 h 1648657"/>
                  <a:gd name="connsiteX53" fmla="*/ 1521611 w 2674872"/>
                  <a:gd name="connsiteY53" fmla="*/ 1406917 h 1648657"/>
                  <a:gd name="connsiteX54" fmla="*/ 1457688 w 2674872"/>
                  <a:gd name="connsiteY54" fmla="*/ 1400592 h 1648657"/>
                  <a:gd name="connsiteX55" fmla="*/ 1451983 w 2674872"/>
                  <a:gd name="connsiteY55" fmla="*/ 1399964 h 1648657"/>
                  <a:gd name="connsiteX56" fmla="*/ 1383003 w 2674872"/>
                  <a:gd name="connsiteY56" fmla="*/ 1376027 h 1648657"/>
                  <a:gd name="connsiteX57" fmla="*/ 1359352 w 2674872"/>
                  <a:gd name="connsiteY57" fmla="*/ 1364093 h 1648657"/>
                  <a:gd name="connsiteX58" fmla="*/ 1340826 w 2674872"/>
                  <a:gd name="connsiteY58" fmla="*/ 1356454 h 1648657"/>
                  <a:gd name="connsiteX59" fmla="*/ 1320500 w 2674872"/>
                  <a:gd name="connsiteY59" fmla="*/ 1344957 h 1648657"/>
                  <a:gd name="connsiteX60" fmla="*/ 1292324 w 2674872"/>
                  <a:gd name="connsiteY60" fmla="*/ 1314744 h 1648657"/>
                  <a:gd name="connsiteX61" fmla="*/ 1286115 w 2674872"/>
                  <a:gd name="connsiteY61" fmla="*/ 1309219 h 1648657"/>
                  <a:gd name="connsiteX62" fmla="*/ 1272551 w 2674872"/>
                  <a:gd name="connsiteY62" fmla="*/ 1298522 h 1648657"/>
                  <a:gd name="connsiteX63" fmla="*/ 1258787 w 2674872"/>
                  <a:gd name="connsiteY63" fmla="*/ 1283244 h 1648657"/>
                  <a:gd name="connsiteX64" fmla="*/ 1223030 w 2674872"/>
                  <a:gd name="connsiteY64" fmla="*/ 1251983 h 1648657"/>
                  <a:gd name="connsiteX65" fmla="*/ 1217677 w 2674872"/>
                  <a:gd name="connsiteY65" fmla="*/ 1245097 h 1648657"/>
                  <a:gd name="connsiteX66" fmla="*/ 1191721 w 2674872"/>
                  <a:gd name="connsiteY66" fmla="*/ 1209788 h 1648657"/>
                  <a:gd name="connsiteX67" fmla="*/ 1165452 w 2674872"/>
                  <a:gd name="connsiteY67" fmla="*/ 1178117 h 1648657"/>
                  <a:gd name="connsiteX68" fmla="*/ 1148545 w 2674872"/>
                  <a:gd name="connsiteY68" fmla="*/ 1147208 h 1648657"/>
                  <a:gd name="connsiteX69" fmla="*/ 1139791 w 2674872"/>
                  <a:gd name="connsiteY69" fmla="*/ 1131816 h 1648657"/>
                  <a:gd name="connsiteX70" fmla="*/ 1106492 w 2674872"/>
                  <a:gd name="connsiteY70" fmla="*/ 1086525 h 1648657"/>
                  <a:gd name="connsiteX71" fmla="*/ 1097138 w 2674872"/>
                  <a:gd name="connsiteY71" fmla="*/ 1075009 h 1648657"/>
                  <a:gd name="connsiteX72" fmla="*/ 1074316 w 2674872"/>
                  <a:gd name="connsiteY72" fmla="*/ 1056568 h 1648657"/>
                  <a:gd name="connsiteX73" fmla="*/ 1027340 w 2674872"/>
                  <a:gd name="connsiteY73" fmla="*/ 1031308 h 1648657"/>
                  <a:gd name="connsiteX74" fmla="*/ 987630 w 2674872"/>
                  <a:gd name="connsiteY74" fmla="*/ 1011344 h 1648657"/>
                  <a:gd name="connsiteX75" fmla="*/ 962150 w 2674872"/>
                  <a:gd name="connsiteY75" fmla="*/ 1005257 h 1648657"/>
                  <a:gd name="connsiteX76" fmla="*/ 950653 w 2674872"/>
                  <a:gd name="connsiteY76" fmla="*/ 1002905 h 1648657"/>
                  <a:gd name="connsiteX77" fmla="*/ 904686 w 2674872"/>
                  <a:gd name="connsiteY77" fmla="*/ 996713 h 1648657"/>
                  <a:gd name="connsiteX78" fmla="*/ 896046 w 2674872"/>
                  <a:gd name="connsiteY78" fmla="*/ 995561 h 1648657"/>
                  <a:gd name="connsiteX79" fmla="*/ 872615 w 2674872"/>
                  <a:gd name="connsiteY79" fmla="*/ 992837 h 1648657"/>
                  <a:gd name="connsiteX80" fmla="*/ 845907 w 2674872"/>
                  <a:gd name="connsiteY80" fmla="*/ 992017 h 1648657"/>
                  <a:gd name="connsiteX81" fmla="*/ 833086 w 2674872"/>
                  <a:gd name="connsiteY81" fmla="*/ 985912 h 1648657"/>
                  <a:gd name="connsiteX82" fmla="*/ 825590 w 2674872"/>
                  <a:gd name="connsiteY82" fmla="*/ 981883 h 1648657"/>
                  <a:gd name="connsiteX83" fmla="*/ 779185 w 2674872"/>
                  <a:gd name="connsiteY83" fmla="*/ 974672 h 1648657"/>
                  <a:gd name="connsiteX84" fmla="*/ 751419 w 2674872"/>
                  <a:gd name="connsiteY84" fmla="*/ 965081 h 1648657"/>
                  <a:gd name="connsiteX85" fmla="*/ 724873 w 2674872"/>
                  <a:gd name="connsiteY85" fmla="*/ 953051 h 1648657"/>
                  <a:gd name="connsiteX86" fmla="*/ 696698 w 2674872"/>
                  <a:gd name="connsiteY86" fmla="*/ 945793 h 1648657"/>
                  <a:gd name="connsiteX87" fmla="*/ 688268 w 2674872"/>
                  <a:gd name="connsiteY87" fmla="*/ 943154 h 1648657"/>
                  <a:gd name="connsiteX88" fmla="*/ 661636 w 2674872"/>
                  <a:gd name="connsiteY88" fmla="*/ 924533 h 1648657"/>
                  <a:gd name="connsiteX89" fmla="*/ 657759 w 2674872"/>
                  <a:gd name="connsiteY89" fmla="*/ 910941 h 1648657"/>
                  <a:gd name="connsiteX90" fmla="*/ 641614 w 2674872"/>
                  <a:gd name="connsiteY90" fmla="*/ 886138 h 1648657"/>
                  <a:gd name="connsiteX91" fmla="*/ 616022 w 2674872"/>
                  <a:gd name="connsiteY91" fmla="*/ 805394 h 1648657"/>
                  <a:gd name="connsiteX92" fmla="*/ 620203 w 2674872"/>
                  <a:gd name="connsiteY92" fmla="*/ 755407 h 1648657"/>
                  <a:gd name="connsiteX93" fmla="*/ 621070 w 2674872"/>
                  <a:gd name="connsiteY93" fmla="*/ 749521 h 1648657"/>
                  <a:gd name="connsiteX94" fmla="*/ 621164 w 2674872"/>
                  <a:gd name="connsiteY94" fmla="*/ 747158 h 1648657"/>
                  <a:gd name="connsiteX95" fmla="*/ 648111 w 2674872"/>
                  <a:gd name="connsiteY95" fmla="*/ 698362 h 1648657"/>
                  <a:gd name="connsiteX96" fmla="*/ 648520 w 2674872"/>
                  <a:gd name="connsiteY96" fmla="*/ 697990 h 1648657"/>
                  <a:gd name="connsiteX97" fmla="*/ 667618 w 2674872"/>
                  <a:gd name="connsiteY97" fmla="*/ 679293 h 1648657"/>
                  <a:gd name="connsiteX98" fmla="*/ 682801 w 2674872"/>
                  <a:gd name="connsiteY98" fmla="*/ 670692 h 1648657"/>
                  <a:gd name="connsiteX99" fmla="*/ 721597 w 2674872"/>
                  <a:gd name="connsiteY99" fmla="*/ 656585 h 1648657"/>
                  <a:gd name="connsiteX100" fmla="*/ 732750 w 2674872"/>
                  <a:gd name="connsiteY100" fmla="*/ 652756 h 1648657"/>
                  <a:gd name="connsiteX101" fmla="*/ 803130 w 2674872"/>
                  <a:gd name="connsiteY101" fmla="*/ 644117 h 1648657"/>
                  <a:gd name="connsiteX102" fmla="*/ 847050 w 2674872"/>
                  <a:gd name="connsiteY102" fmla="*/ 650175 h 1648657"/>
                  <a:gd name="connsiteX103" fmla="*/ 867300 w 2674872"/>
                  <a:gd name="connsiteY103" fmla="*/ 653899 h 1648657"/>
                  <a:gd name="connsiteX104" fmla="*/ 902333 w 2674872"/>
                  <a:gd name="connsiteY104" fmla="*/ 657985 h 1648657"/>
                  <a:gd name="connsiteX105" fmla="*/ 943357 w 2674872"/>
                  <a:gd name="connsiteY105" fmla="*/ 662424 h 1648657"/>
                  <a:gd name="connsiteX106" fmla="*/ 984172 w 2674872"/>
                  <a:gd name="connsiteY106" fmla="*/ 668272 h 1648657"/>
                  <a:gd name="connsiteX107" fmla="*/ 1025320 w 2674872"/>
                  <a:gd name="connsiteY107" fmla="*/ 673073 h 1648657"/>
                  <a:gd name="connsiteX108" fmla="*/ 1105025 w 2674872"/>
                  <a:gd name="connsiteY108" fmla="*/ 679140 h 1648657"/>
                  <a:gd name="connsiteX109" fmla="*/ 1174967 w 2674872"/>
                  <a:gd name="connsiteY109" fmla="*/ 691085 h 1648657"/>
                  <a:gd name="connsiteX110" fmla="*/ 1256711 w 2674872"/>
                  <a:gd name="connsiteY110" fmla="*/ 717116 h 1648657"/>
                  <a:gd name="connsiteX111" fmla="*/ 1333578 w 2674872"/>
                  <a:gd name="connsiteY111" fmla="*/ 748368 h 1648657"/>
                  <a:gd name="connsiteX112" fmla="*/ 1347217 w 2674872"/>
                  <a:gd name="connsiteY112" fmla="*/ 754188 h 1648657"/>
                  <a:gd name="connsiteX113" fmla="*/ 1394062 w 2674872"/>
                  <a:gd name="connsiteY113" fmla="*/ 779067 h 1648657"/>
                  <a:gd name="connsiteX114" fmla="*/ 1456507 w 2674872"/>
                  <a:gd name="connsiteY114" fmla="*/ 812252 h 1648657"/>
                  <a:gd name="connsiteX115" fmla="*/ 1471023 w 2674872"/>
                  <a:gd name="connsiteY115" fmla="*/ 814938 h 1648657"/>
                  <a:gd name="connsiteX116" fmla="*/ 1479281 w 2674872"/>
                  <a:gd name="connsiteY116" fmla="*/ 802556 h 1648657"/>
                  <a:gd name="connsiteX117" fmla="*/ 1469613 w 2674872"/>
                  <a:gd name="connsiteY117" fmla="*/ 792078 h 1648657"/>
                  <a:gd name="connsiteX118" fmla="*/ 1460984 w 2674872"/>
                  <a:gd name="connsiteY118" fmla="*/ 790040 h 1648657"/>
                  <a:gd name="connsiteX119" fmla="*/ 1426741 w 2674872"/>
                  <a:gd name="connsiteY119" fmla="*/ 774047 h 1648657"/>
                  <a:gd name="connsiteX120" fmla="*/ 1356809 w 2674872"/>
                  <a:gd name="connsiteY120" fmla="*/ 735100 h 1648657"/>
                  <a:gd name="connsiteX121" fmla="*/ 1315928 w 2674872"/>
                  <a:gd name="connsiteY121" fmla="*/ 717850 h 1648657"/>
                  <a:gd name="connsiteX122" fmla="*/ 1302240 w 2674872"/>
                  <a:gd name="connsiteY122" fmla="*/ 712173 h 1648657"/>
                  <a:gd name="connsiteX123" fmla="*/ 1251881 w 2674872"/>
                  <a:gd name="connsiteY123" fmla="*/ 696561 h 1648657"/>
                  <a:gd name="connsiteX124" fmla="*/ 1240975 w 2674872"/>
                  <a:gd name="connsiteY124" fmla="*/ 692609 h 1648657"/>
                  <a:gd name="connsiteX125" fmla="*/ 1176281 w 2674872"/>
                  <a:gd name="connsiteY125" fmla="*/ 666024 h 1648657"/>
                  <a:gd name="connsiteX126" fmla="*/ 1138210 w 2674872"/>
                  <a:gd name="connsiteY126" fmla="*/ 660919 h 1648657"/>
                  <a:gd name="connsiteX127" fmla="*/ 1129428 w 2674872"/>
                  <a:gd name="connsiteY127" fmla="*/ 660024 h 1648657"/>
                  <a:gd name="connsiteX128" fmla="*/ 1080137 w 2674872"/>
                  <a:gd name="connsiteY128" fmla="*/ 651251 h 1648657"/>
                  <a:gd name="connsiteX129" fmla="*/ 1033197 w 2674872"/>
                  <a:gd name="connsiteY129" fmla="*/ 652489 h 1648657"/>
                  <a:gd name="connsiteX130" fmla="*/ 1024663 w 2674872"/>
                  <a:gd name="connsiteY130" fmla="*/ 652013 h 1648657"/>
                  <a:gd name="connsiteX131" fmla="*/ 987724 w 2674872"/>
                  <a:gd name="connsiteY131" fmla="*/ 643050 h 1648657"/>
                  <a:gd name="connsiteX132" fmla="*/ 937994 w 2674872"/>
                  <a:gd name="connsiteY132" fmla="*/ 635087 h 1648657"/>
                  <a:gd name="connsiteX133" fmla="*/ 876187 w 2674872"/>
                  <a:gd name="connsiteY133" fmla="*/ 630677 h 1648657"/>
                  <a:gd name="connsiteX134" fmla="*/ 864938 w 2674872"/>
                  <a:gd name="connsiteY134" fmla="*/ 628029 h 1648657"/>
                  <a:gd name="connsiteX135" fmla="*/ 847859 w 2674872"/>
                  <a:gd name="connsiteY135" fmla="*/ 624048 h 1648657"/>
                  <a:gd name="connsiteX136" fmla="*/ 783042 w 2674872"/>
                  <a:gd name="connsiteY136" fmla="*/ 618914 h 1648657"/>
                  <a:gd name="connsiteX137" fmla="*/ 736808 w 2674872"/>
                  <a:gd name="connsiteY137" fmla="*/ 628867 h 1648657"/>
                  <a:gd name="connsiteX138" fmla="*/ 702880 w 2674872"/>
                  <a:gd name="connsiteY138" fmla="*/ 639573 h 1648657"/>
                  <a:gd name="connsiteX139" fmla="*/ 674971 w 2674872"/>
                  <a:gd name="connsiteY139" fmla="*/ 655347 h 1648657"/>
                  <a:gd name="connsiteX140" fmla="*/ 644386 w 2674872"/>
                  <a:gd name="connsiteY140" fmla="*/ 686998 h 1648657"/>
                  <a:gd name="connsiteX141" fmla="*/ 640548 w 2674872"/>
                  <a:gd name="connsiteY141" fmla="*/ 688561 h 1648657"/>
                  <a:gd name="connsiteX142" fmla="*/ 603067 w 2674872"/>
                  <a:gd name="connsiteY142" fmla="*/ 759732 h 1648657"/>
                  <a:gd name="connsiteX143" fmla="*/ 605963 w 2674872"/>
                  <a:gd name="connsiteY143" fmla="*/ 766894 h 1648657"/>
                  <a:gd name="connsiteX144" fmla="*/ 604467 w 2674872"/>
                  <a:gd name="connsiteY144" fmla="*/ 772419 h 1648657"/>
                  <a:gd name="connsiteX145" fmla="*/ 604534 w 2674872"/>
                  <a:gd name="connsiteY145" fmla="*/ 778219 h 1648657"/>
                  <a:gd name="connsiteX146" fmla="*/ 604134 w 2674872"/>
                  <a:gd name="connsiteY146" fmla="*/ 801127 h 1648657"/>
                  <a:gd name="connsiteX147" fmla="*/ 608335 w 2674872"/>
                  <a:gd name="connsiteY147" fmla="*/ 841799 h 1648657"/>
                  <a:gd name="connsiteX148" fmla="*/ 610354 w 2674872"/>
                  <a:gd name="connsiteY148" fmla="*/ 856220 h 1648657"/>
                  <a:gd name="connsiteX149" fmla="*/ 624098 w 2674872"/>
                  <a:gd name="connsiteY149" fmla="*/ 891224 h 1648657"/>
                  <a:gd name="connsiteX150" fmla="*/ 647958 w 2674872"/>
                  <a:gd name="connsiteY150" fmla="*/ 921199 h 1648657"/>
                  <a:gd name="connsiteX151" fmla="*/ 689802 w 2674872"/>
                  <a:gd name="connsiteY151" fmla="*/ 957337 h 1648657"/>
                  <a:gd name="connsiteX152" fmla="*/ 696708 w 2674872"/>
                  <a:gd name="connsiteY152" fmla="*/ 962576 h 1648657"/>
                  <a:gd name="connsiteX153" fmla="*/ 697917 w 2674872"/>
                  <a:gd name="connsiteY153" fmla="*/ 968072 h 1648657"/>
                  <a:gd name="connsiteX154" fmla="*/ 696221 w 2674872"/>
                  <a:gd name="connsiteY154" fmla="*/ 970301 h 1648657"/>
                  <a:gd name="connsiteX155" fmla="*/ 653693 w 2674872"/>
                  <a:gd name="connsiteY155" fmla="*/ 988751 h 1648657"/>
                  <a:gd name="connsiteX156" fmla="*/ 630137 w 2674872"/>
                  <a:gd name="connsiteY156" fmla="*/ 998771 h 1648657"/>
                  <a:gd name="connsiteX157" fmla="*/ 624641 w 2674872"/>
                  <a:gd name="connsiteY157" fmla="*/ 1000761 h 1648657"/>
                  <a:gd name="connsiteX158" fmla="*/ 586246 w 2674872"/>
                  <a:gd name="connsiteY158" fmla="*/ 1013516 h 1648657"/>
                  <a:gd name="connsiteX159" fmla="*/ 566605 w 2674872"/>
                  <a:gd name="connsiteY159" fmla="*/ 1019878 h 1648657"/>
                  <a:gd name="connsiteX160" fmla="*/ 555500 w 2674872"/>
                  <a:gd name="connsiteY160" fmla="*/ 1023793 h 1648657"/>
                  <a:gd name="connsiteX161" fmla="*/ 503712 w 2674872"/>
                  <a:gd name="connsiteY161" fmla="*/ 1036051 h 1648657"/>
                  <a:gd name="connsiteX162" fmla="*/ 492424 w 2674872"/>
                  <a:gd name="connsiteY162" fmla="*/ 1039442 h 1648657"/>
                  <a:gd name="connsiteX163" fmla="*/ 470555 w 2674872"/>
                  <a:gd name="connsiteY163" fmla="*/ 1046520 h 1648657"/>
                  <a:gd name="connsiteX164" fmla="*/ 436094 w 2674872"/>
                  <a:gd name="connsiteY164" fmla="*/ 1054292 h 1648657"/>
                  <a:gd name="connsiteX165" fmla="*/ 419244 w 2674872"/>
                  <a:gd name="connsiteY165" fmla="*/ 1059578 h 1648657"/>
                  <a:gd name="connsiteX166" fmla="*/ 396698 w 2674872"/>
                  <a:gd name="connsiteY166" fmla="*/ 1066112 h 1648657"/>
                  <a:gd name="connsiteX167" fmla="*/ 376648 w 2674872"/>
                  <a:gd name="connsiteY167" fmla="*/ 1071180 h 1648657"/>
                  <a:gd name="connsiteX168" fmla="*/ 353570 w 2674872"/>
                  <a:gd name="connsiteY168" fmla="*/ 1075399 h 1648657"/>
                  <a:gd name="connsiteX169" fmla="*/ 320880 w 2674872"/>
                  <a:gd name="connsiteY169" fmla="*/ 1075447 h 1648657"/>
                  <a:gd name="connsiteX170" fmla="*/ 306040 w 2674872"/>
                  <a:gd name="connsiteY170" fmla="*/ 1076095 h 1648657"/>
                  <a:gd name="connsiteX171" fmla="*/ 289161 w 2674872"/>
                  <a:gd name="connsiteY171" fmla="*/ 1079943 h 1648657"/>
                  <a:gd name="connsiteX172" fmla="*/ 266996 w 2674872"/>
                  <a:gd name="connsiteY172" fmla="*/ 1071504 h 1648657"/>
                  <a:gd name="connsiteX173" fmla="*/ 240660 w 2674872"/>
                  <a:gd name="connsiteY173" fmla="*/ 1074342 h 1648657"/>
                  <a:gd name="connsiteX174" fmla="*/ 214314 w 2674872"/>
                  <a:gd name="connsiteY174" fmla="*/ 1071808 h 1648657"/>
                  <a:gd name="connsiteX175" fmla="*/ 208456 w 2674872"/>
                  <a:gd name="connsiteY175" fmla="*/ 1072561 h 1648657"/>
                  <a:gd name="connsiteX176" fmla="*/ 179604 w 2674872"/>
                  <a:gd name="connsiteY176" fmla="*/ 1069970 h 1648657"/>
                  <a:gd name="connsiteX177" fmla="*/ 173823 w 2674872"/>
                  <a:gd name="connsiteY177" fmla="*/ 1069227 h 1648657"/>
                  <a:gd name="connsiteX178" fmla="*/ 171223 w 2674872"/>
                  <a:gd name="connsiteY178" fmla="*/ 1067894 h 1648657"/>
                  <a:gd name="connsiteX179" fmla="*/ 145410 w 2674872"/>
                  <a:gd name="connsiteY179" fmla="*/ 1054559 h 1648657"/>
                  <a:gd name="connsiteX180" fmla="*/ 124683 w 2674872"/>
                  <a:gd name="connsiteY180" fmla="*/ 1043148 h 1648657"/>
                  <a:gd name="connsiteX181" fmla="*/ 101843 w 2674872"/>
                  <a:gd name="connsiteY181" fmla="*/ 1031413 h 1648657"/>
                  <a:gd name="connsiteX182" fmla="*/ 95966 w 2674872"/>
                  <a:gd name="connsiteY182" fmla="*/ 1016582 h 1648657"/>
                  <a:gd name="connsiteX183" fmla="*/ 93403 w 2674872"/>
                  <a:gd name="connsiteY183" fmla="*/ 988531 h 1648657"/>
                  <a:gd name="connsiteX184" fmla="*/ 95499 w 2674872"/>
                  <a:gd name="connsiteY184" fmla="*/ 980149 h 1648657"/>
                  <a:gd name="connsiteX185" fmla="*/ 94137 w 2674872"/>
                  <a:gd name="connsiteY185" fmla="*/ 971472 h 1648657"/>
                  <a:gd name="connsiteX186" fmla="*/ 98062 w 2674872"/>
                  <a:gd name="connsiteY186" fmla="*/ 957575 h 1648657"/>
                  <a:gd name="connsiteX187" fmla="*/ 139247 w 2674872"/>
                  <a:gd name="connsiteY187" fmla="*/ 922114 h 1648657"/>
                  <a:gd name="connsiteX188" fmla="*/ 148372 w 2674872"/>
                  <a:gd name="connsiteY188" fmla="*/ 915208 h 1648657"/>
                  <a:gd name="connsiteX189" fmla="*/ 156354 w 2674872"/>
                  <a:gd name="connsiteY189" fmla="*/ 906550 h 1648657"/>
                  <a:gd name="connsiteX190" fmla="*/ 170832 w 2674872"/>
                  <a:gd name="connsiteY190" fmla="*/ 888776 h 1648657"/>
                  <a:gd name="connsiteX191" fmla="*/ 266091 w 2674872"/>
                  <a:gd name="connsiteY191" fmla="*/ 799650 h 1648657"/>
                  <a:gd name="connsiteX192" fmla="*/ 269178 w 2674872"/>
                  <a:gd name="connsiteY192" fmla="*/ 794460 h 1648657"/>
                  <a:gd name="connsiteX193" fmla="*/ 315793 w 2674872"/>
                  <a:gd name="connsiteY193" fmla="*/ 752311 h 1648657"/>
                  <a:gd name="connsiteX194" fmla="*/ 350236 w 2674872"/>
                  <a:gd name="connsiteY194" fmla="*/ 724794 h 1648657"/>
                  <a:gd name="connsiteX195" fmla="*/ 390669 w 2674872"/>
                  <a:gd name="connsiteY195" fmla="*/ 695304 h 1648657"/>
                  <a:gd name="connsiteX196" fmla="*/ 392926 w 2674872"/>
                  <a:gd name="connsiteY196" fmla="*/ 692685 h 1648657"/>
                  <a:gd name="connsiteX197" fmla="*/ 395213 w 2674872"/>
                  <a:gd name="connsiteY197" fmla="*/ 689332 h 1648657"/>
                  <a:gd name="connsiteX198" fmla="*/ 527725 w 2674872"/>
                  <a:gd name="connsiteY198" fmla="*/ 594082 h 1648657"/>
                  <a:gd name="connsiteX199" fmla="*/ 530220 w 2674872"/>
                  <a:gd name="connsiteY199" fmla="*/ 590663 h 1648657"/>
                  <a:gd name="connsiteX200" fmla="*/ 575444 w 2674872"/>
                  <a:gd name="connsiteY200" fmla="*/ 553410 h 1648657"/>
                  <a:gd name="connsiteX201" fmla="*/ 604753 w 2674872"/>
                  <a:gd name="connsiteY201" fmla="*/ 531465 h 1648657"/>
                  <a:gd name="connsiteX202" fmla="*/ 634881 w 2674872"/>
                  <a:gd name="connsiteY202" fmla="*/ 510634 h 1648657"/>
                  <a:gd name="connsiteX203" fmla="*/ 636328 w 2674872"/>
                  <a:gd name="connsiteY203" fmla="*/ 503995 h 1648657"/>
                  <a:gd name="connsiteX204" fmla="*/ 641396 w 2674872"/>
                  <a:gd name="connsiteY204" fmla="*/ 503756 h 1648657"/>
                  <a:gd name="connsiteX205" fmla="*/ 675657 w 2674872"/>
                  <a:gd name="connsiteY205" fmla="*/ 481954 h 1648657"/>
                  <a:gd name="connsiteX206" fmla="*/ 677438 w 2674872"/>
                  <a:gd name="connsiteY206" fmla="*/ 480306 h 1648657"/>
                  <a:gd name="connsiteX207" fmla="*/ 736388 w 2674872"/>
                  <a:gd name="connsiteY207" fmla="*/ 452379 h 1648657"/>
                  <a:gd name="connsiteX208" fmla="*/ 739332 w 2674872"/>
                  <a:gd name="connsiteY208" fmla="*/ 447769 h 1648657"/>
                  <a:gd name="connsiteX209" fmla="*/ 759153 w 2674872"/>
                  <a:gd name="connsiteY209" fmla="*/ 438263 h 1648657"/>
                  <a:gd name="connsiteX210" fmla="*/ 761191 w 2674872"/>
                  <a:gd name="connsiteY210" fmla="*/ 435643 h 1648657"/>
                  <a:gd name="connsiteX211" fmla="*/ 764506 w 2674872"/>
                  <a:gd name="connsiteY211" fmla="*/ 435815 h 1648657"/>
                  <a:gd name="connsiteX212" fmla="*/ 776003 w 2674872"/>
                  <a:gd name="connsiteY212" fmla="*/ 432967 h 1648657"/>
                  <a:gd name="connsiteX213" fmla="*/ 778441 w 2674872"/>
                  <a:gd name="connsiteY213" fmla="*/ 432852 h 1648657"/>
                  <a:gd name="connsiteX214" fmla="*/ 784766 w 2674872"/>
                  <a:gd name="connsiteY214" fmla="*/ 426947 h 1648657"/>
                  <a:gd name="connsiteX215" fmla="*/ 784700 w 2674872"/>
                  <a:gd name="connsiteY215" fmla="*/ 426509 h 1648657"/>
                  <a:gd name="connsiteX216" fmla="*/ 797958 w 2674872"/>
                  <a:gd name="connsiteY216" fmla="*/ 418565 h 1648657"/>
                  <a:gd name="connsiteX217" fmla="*/ 798291 w 2674872"/>
                  <a:gd name="connsiteY217" fmla="*/ 414755 h 1648657"/>
                  <a:gd name="connsiteX218" fmla="*/ 792138 w 2674872"/>
                  <a:gd name="connsiteY218" fmla="*/ 411555 h 1648657"/>
                  <a:gd name="connsiteX219" fmla="*/ 778080 w 2674872"/>
                  <a:gd name="connsiteY219" fmla="*/ 419841 h 1648657"/>
                  <a:gd name="connsiteX220" fmla="*/ 777822 w 2674872"/>
                  <a:gd name="connsiteY220" fmla="*/ 420689 h 1648657"/>
                  <a:gd name="connsiteX221" fmla="*/ 768983 w 2674872"/>
                  <a:gd name="connsiteY221" fmla="*/ 421727 h 1648657"/>
                  <a:gd name="connsiteX222" fmla="*/ 761658 w 2674872"/>
                  <a:gd name="connsiteY222" fmla="*/ 423889 h 1648657"/>
                  <a:gd name="connsiteX223" fmla="*/ 757906 w 2674872"/>
                  <a:gd name="connsiteY223" fmla="*/ 426576 h 1648657"/>
                  <a:gd name="connsiteX224" fmla="*/ 757086 w 2674872"/>
                  <a:gd name="connsiteY224" fmla="*/ 430128 h 1648657"/>
                  <a:gd name="connsiteX225" fmla="*/ 755753 w 2674872"/>
                  <a:gd name="connsiteY225" fmla="*/ 430186 h 1648657"/>
                  <a:gd name="connsiteX226" fmla="*/ 747085 w 2674872"/>
                  <a:gd name="connsiteY226" fmla="*/ 431252 h 1648657"/>
                  <a:gd name="connsiteX227" fmla="*/ 721044 w 2674872"/>
                  <a:gd name="connsiteY227" fmla="*/ 444482 h 1648657"/>
                  <a:gd name="connsiteX228" fmla="*/ 719463 w 2674872"/>
                  <a:gd name="connsiteY228" fmla="*/ 447550 h 1648657"/>
                  <a:gd name="connsiteX229" fmla="*/ 671409 w 2674872"/>
                  <a:gd name="connsiteY229" fmla="*/ 469628 h 1648657"/>
                  <a:gd name="connsiteX230" fmla="*/ 669323 w 2674872"/>
                  <a:gd name="connsiteY230" fmla="*/ 471562 h 1648657"/>
                  <a:gd name="connsiteX231" fmla="*/ 659493 w 2674872"/>
                  <a:gd name="connsiteY231" fmla="*/ 478449 h 1648657"/>
                  <a:gd name="connsiteX232" fmla="*/ 657855 w 2674872"/>
                  <a:gd name="connsiteY232" fmla="*/ 478896 h 1648657"/>
                  <a:gd name="connsiteX233" fmla="*/ 655083 w 2674872"/>
                  <a:gd name="connsiteY233" fmla="*/ 481430 h 1648657"/>
                  <a:gd name="connsiteX234" fmla="*/ 635595 w 2674872"/>
                  <a:gd name="connsiteY234" fmla="*/ 492993 h 1648657"/>
                  <a:gd name="connsiteX235" fmla="*/ 632994 w 2674872"/>
                  <a:gd name="connsiteY235" fmla="*/ 500890 h 1648657"/>
                  <a:gd name="connsiteX236" fmla="*/ 626546 w 2674872"/>
                  <a:gd name="connsiteY236" fmla="*/ 501690 h 1648657"/>
                  <a:gd name="connsiteX237" fmla="*/ 612630 w 2674872"/>
                  <a:gd name="connsiteY237" fmla="*/ 511757 h 1648657"/>
                  <a:gd name="connsiteX238" fmla="*/ 609878 w 2674872"/>
                  <a:gd name="connsiteY238" fmla="*/ 512091 h 1648657"/>
                  <a:gd name="connsiteX239" fmla="*/ 606697 w 2674872"/>
                  <a:gd name="connsiteY239" fmla="*/ 515263 h 1648657"/>
                  <a:gd name="connsiteX240" fmla="*/ 607049 w 2674872"/>
                  <a:gd name="connsiteY240" fmla="*/ 515434 h 1648657"/>
                  <a:gd name="connsiteX241" fmla="*/ 595761 w 2674872"/>
                  <a:gd name="connsiteY241" fmla="*/ 522778 h 1648657"/>
                  <a:gd name="connsiteX242" fmla="*/ 587913 w 2674872"/>
                  <a:gd name="connsiteY242" fmla="*/ 528407 h 1648657"/>
                  <a:gd name="connsiteX243" fmla="*/ 585646 w 2674872"/>
                  <a:gd name="connsiteY243" fmla="*/ 528779 h 1648657"/>
                  <a:gd name="connsiteX244" fmla="*/ 583150 w 2674872"/>
                  <a:gd name="connsiteY244" fmla="*/ 531846 h 1648657"/>
                  <a:gd name="connsiteX245" fmla="*/ 568339 w 2674872"/>
                  <a:gd name="connsiteY245" fmla="*/ 543447 h 1648657"/>
                  <a:gd name="connsiteX246" fmla="*/ 529868 w 2674872"/>
                  <a:gd name="connsiteY246" fmla="*/ 576480 h 1648657"/>
                  <a:gd name="connsiteX247" fmla="*/ 521819 w 2674872"/>
                  <a:gd name="connsiteY247" fmla="*/ 581119 h 1648657"/>
                  <a:gd name="connsiteX248" fmla="*/ 517247 w 2674872"/>
                  <a:gd name="connsiteY248" fmla="*/ 583300 h 1648657"/>
                  <a:gd name="connsiteX249" fmla="*/ 514028 w 2674872"/>
                  <a:gd name="connsiteY249" fmla="*/ 588996 h 1648657"/>
                  <a:gd name="connsiteX250" fmla="*/ 381754 w 2674872"/>
                  <a:gd name="connsiteY250" fmla="*/ 682969 h 1648657"/>
                  <a:gd name="connsiteX251" fmla="*/ 378706 w 2674872"/>
                  <a:gd name="connsiteY251" fmla="*/ 688780 h 1648657"/>
                  <a:gd name="connsiteX252" fmla="*/ 311573 w 2674872"/>
                  <a:gd name="connsiteY252" fmla="*/ 739672 h 1648657"/>
                  <a:gd name="connsiteX253" fmla="*/ 298238 w 2674872"/>
                  <a:gd name="connsiteY253" fmla="*/ 752826 h 1648657"/>
                  <a:gd name="connsiteX254" fmla="*/ 291714 w 2674872"/>
                  <a:gd name="connsiteY254" fmla="*/ 753959 h 1648657"/>
                  <a:gd name="connsiteX255" fmla="*/ 256653 w 2674872"/>
                  <a:gd name="connsiteY255" fmla="*/ 787011 h 1648657"/>
                  <a:gd name="connsiteX256" fmla="*/ 253223 w 2674872"/>
                  <a:gd name="connsiteY256" fmla="*/ 790735 h 1648657"/>
                  <a:gd name="connsiteX257" fmla="*/ 251223 w 2674872"/>
                  <a:gd name="connsiteY257" fmla="*/ 792897 h 1648657"/>
                  <a:gd name="connsiteX258" fmla="*/ 249356 w 2674872"/>
                  <a:gd name="connsiteY258" fmla="*/ 797250 h 1648657"/>
                  <a:gd name="connsiteX259" fmla="*/ 186624 w 2674872"/>
                  <a:gd name="connsiteY259" fmla="*/ 854610 h 1648657"/>
                  <a:gd name="connsiteX260" fmla="*/ 186510 w 2674872"/>
                  <a:gd name="connsiteY260" fmla="*/ 853667 h 1648657"/>
                  <a:gd name="connsiteX261" fmla="*/ 182053 w 2674872"/>
                  <a:gd name="connsiteY261" fmla="*/ 855934 h 1648657"/>
                  <a:gd name="connsiteX262" fmla="*/ 180662 w 2674872"/>
                  <a:gd name="connsiteY262" fmla="*/ 860763 h 1648657"/>
                  <a:gd name="connsiteX263" fmla="*/ 157783 w 2674872"/>
                  <a:gd name="connsiteY263" fmla="*/ 884776 h 1648657"/>
                  <a:gd name="connsiteX264" fmla="*/ 157326 w 2674872"/>
                  <a:gd name="connsiteY264" fmla="*/ 885509 h 1648657"/>
                  <a:gd name="connsiteX265" fmla="*/ 137456 w 2674872"/>
                  <a:gd name="connsiteY265" fmla="*/ 900158 h 1648657"/>
                  <a:gd name="connsiteX266" fmla="*/ 124321 w 2674872"/>
                  <a:gd name="connsiteY266" fmla="*/ 906245 h 1648657"/>
                  <a:gd name="connsiteX267" fmla="*/ 97633 w 2674872"/>
                  <a:gd name="connsiteY267" fmla="*/ 926590 h 1648657"/>
                  <a:gd name="connsiteX268" fmla="*/ 86336 w 2674872"/>
                  <a:gd name="connsiteY268" fmla="*/ 953822 h 1648657"/>
                  <a:gd name="connsiteX269" fmla="*/ 80097 w 2674872"/>
                  <a:gd name="connsiteY269" fmla="*/ 970386 h 1648657"/>
                  <a:gd name="connsiteX270" fmla="*/ 72601 w 2674872"/>
                  <a:gd name="connsiteY270" fmla="*/ 973158 h 1648657"/>
                  <a:gd name="connsiteX271" fmla="*/ 61104 w 2674872"/>
                  <a:gd name="connsiteY271" fmla="*/ 964195 h 1648657"/>
                  <a:gd name="connsiteX272" fmla="*/ 38730 w 2674872"/>
                  <a:gd name="connsiteY272" fmla="*/ 938087 h 1648657"/>
                  <a:gd name="connsiteX273" fmla="*/ 32663 w 2674872"/>
                  <a:gd name="connsiteY273" fmla="*/ 932467 h 1648657"/>
                  <a:gd name="connsiteX274" fmla="*/ 22690 w 2674872"/>
                  <a:gd name="connsiteY274" fmla="*/ 927457 h 1648657"/>
                  <a:gd name="connsiteX275" fmla="*/ 14413 w 2674872"/>
                  <a:gd name="connsiteY275" fmla="*/ 883490 h 1648657"/>
                  <a:gd name="connsiteX276" fmla="*/ 8765 w 2674872"/>
                  <a:gd name="connsiteY276" fmla="*/ 863011 h 1648657"/>
                  <a:gd name="connsiteX277" fmla="*/ 8783 w 2674872"/>
                  <a:gd name="connsiteY277" fmla="*/ 862602 h 1648657"/>
                  <a:gd name="connsiteX278" fmla="*/ 8803 w 2674872"/>
                  <a:gd name="connsiteY278" fmla="*/ 862563 h 1648657"/>
                  <a:gd name="connsiteX279" fmla="*/ 10583 w 2674872"/>
                  <a:gd name="connsiteY279" fmla="*/ 861973 h 1648657"/>
                  <a:gd name="connsiteX280" fmla="*/ 24919 w 2674872"/>
                  <a:gd name="connsiteY280" fmla="*/ 860220 h 1648657"/>
                  <a:gd name="connsiteX281" fmla="*/ 22442 w 2674872"/>
                  <a:gd name="connsiteY281" fmla="*/ 850181 h 1648657"/>
                  <a:gd name="connsiteX282" fmla="*/ 18890 w 2674872"/>
                  <a:gd name="connsiteY282" fmla="*/ 844418 h 1648657"/>
                  <a:gd name="connsiteX283" fmla="*/ 28357 w 2674872"/>
                  <a:gd name="connsiteY283" fmla="*/ 825178 h 1648657"/>
                  <a:gd name="connsiteX284" fmla="*/ 36653 w 2674872"/>
                  <a:gd name="connsiteY284" fmla="*/ 811424 h 1648657"/>
                  <a:gd name="connsiteX285" fmla="*/ 36577 w 2674872"/>
                  <a:gd name="connsiteY285" fmla="*/ 808785 h 1648657"/>
                  <a:gd name="connsiteX286" fmla="*/ 67171 w 2674872"/>
                  <a:gd name="connsiteY286" fmla="*/ 763475 h 1648657"/>
                  <a:gd name="connsiteX287" fmla="*/ 69429 w 2674872"/>
                  <a:gd name="connsiteY287" fmla="*/ 763636 h 1648657"/>
                  <a:gd name="connsiteX288" fmla="*/ 68791 w 2674872"/>
                  <a:gd name="connsiteY288" fmla="*/ 763113 h 1648657"/>
                  <a:gd name="connsiteX289" fmla="*/ 69963 w 2674872"/>
                  <a:gd name="connsiteY289" fmla="*/ 762932 h 1648657"/>
                  <a:gd name="connsiteX290" fmla="*/ 70248 w 2674872"/>
                  <a:gd name="connsiteY290" fmla="*/ 763675 h 1648657"/>
                  <a:gd name="connsiteX291" fmla="*/ 71696 w 2674872"/>
                  <a:gd name="connsiteY291" fmla="*/ 762056 h 1648657"/>
                  <a:gd name="connsiteX292" fmla="*/ 72697 w 2674872"/>
                  <a:gd name="connsiteY292" fmla="*/ 761360 h 1648657"/>
                  <a:gd name="connsiteX293" fmla="*/ 84212 w 2674872"/>
                  <a:gd name="connsiteY293" fmla="*/ 749425 h 1648657"/>
                  <a:gd name="connsiteX294" fmla="*/ 88717 w 2674872"/>
                  <a:gd name="connsiteY294" fmla="*/ 747520 h 1648657"/>
                  <a:gd name="connsiteX295" fmla="*/ 87479 w 2674872"/>
                  <a:gd name="connsiteY295" fmla="*/ 746854 h 1648657"/>
                  <a:gd name="connsiteX296" fmla="*/ 90108 w 2674872"/>
                  <a:gd name="connsiteY296" fmla="*/ 745139 h 1648657"/>
                  <a:gd name="connsiteX297" fmla="*/ 93108 w 2674872"/>
                  <a:gd name="connsiteY297" fmla="*/ 740443 h 1648657"/>
                  <a:gd name="connsiteX298" fmla="*/ 123807 w 2674872"/>
                  <a:gd name="connsiteY298" fmla="*/ 710916 h 1648657"/>
                  <a:gd name="connsiteX299" fmla="*/ 131637 w 2674872"/>
                  <a:gd name="connsiteY299" fmla="*/ 710897 h 1648657"/>
                  <a:gd name="connsiteX300" fmla="*/ 131618 w 2674872"/>
                  <a:gd name="connsiteY300" fmla="*/ 710763 h 1648657"/>
                  <a:gd name="connsiteX301" fmla="*/ 125112 w 2674872"/>
                  <a:gd name="connsiteY301" fmla="*/ 709725 h 1648657"/>
                  <a:gd name="connsiteX302" fmla="*/ 131008 w 2674872"/>
                  <a:gd name="connsiteY302" fmla="*/ 704420 h 1648657"/>
                  <a:gd name="connsiteX303" fmla="*/ 131541 w 2674872"/>
                  <a:gd name="connsiteY303" fmla="*/ 708687 h 1648657"/>
                  <a:gd name="connsiteX304" fmla="*/ 137542 w 2674872"/>
                  <a:gd name="connsiteY304" fmla="*/ 702591 h 1648657"/>
                  <a:gd name="connsiteX305" fmla="*/ 137676 w 2674872"/>
                  <a:gd name="connsiteY305" fmla="*/ 698514 h 1648657"/>
                  <a:gd name="connsiteX306" fmla="*/ 151763 w 2674872"/>
                  <a:gd name="connsiteY306" fmla="*/ 686560 h 1648657"/>
                  <a:gd name="connsiteX307" fmla="*/ 151878 w 2674872"/>
                  <a:gd name="connsiteY307" fmla="*/ 686694 h 1648657"/>
                  <a:gd name="connsiteX308" fmla="*/ 158660 w 2674872"/>
                  <a:gd name="connsiteY308" fmla="*/ 682912 h 1648657"/>
                  <a:gd name="connsiteX309" fmla="*/ 160878 w 2674872"/>
                  <a:gd name="connsiteY309" fmla="*/ 679159 h 1648657"/>
                  <a:gd name="connsiteX310" fmla="*/ 175480 w 2674872"/>
                  <a:gd name="connsiteY310" fmla="*/ 667920 h 1648657"/>
                  <a:gd name="connsiteX311" fmla="*/ 176490 w 2674872"/>
                  <a:gd name="connsiteY311" fmla="*/ 666796 h 1648657"/>
                  <a:gd name="connsiteX312" fmla="*/ 186710 w 2674872"/>
                  <a:gd name="connsiteY312" fmla="*/ 658376 h 1648657"/>
                  <a:gd name="connsiteX313" fmla="*/ 188224 w 2674872"/>
                  <a:gd name="connsiteY313" fmla="*/ 657928 h 1648657"/>
                  <a:gd name="connsiteX314" fmla="*/ 204522 w 2674872"/>
                  <a:gd name="connsiteY314" fmla="*/ 643355 h 1648657"/>
                  <a:gd name="connsiteX315" fmla="*/ 205236 w 2674872"/>
                  <a:gd name="connsiteY315" fmla="*/ 641516 h 1648657"/>
                  <a:gd name="connsiteX316" fmla="*/ 210028 w 2674872"/>
                  <a:gd name="connsiteY316" fmla="*/ 640802 h 1648657"/>
                  <a:gd name="connsiteX317" fmla="*/ 255490 w 2674872"/>
                  <a:gd name="connsiteY317" fmla="*/ 604712 h 1648657"/>
                  <a:gd name="connsiteX318" fmla="*/ 260225 w 2674872"/>
                  <a:gd name="connsiteY318" fmla="*/ 600607 h 1648657"/>
                  <a:gd name="connsiteX319" fmla="*/ 307850 w 2674872"/>
                  <a:gd name="connsiteY319" fmla="*/ 560468 h 1648657"/>
                  <a:gd name="connsiteX320" fmla="*/ 309688 w 2674872"/>
                  <a:gd name="connsiteY320" fmla="*/ 554668 h 1648657"/>
                  <a:gd name="connsiteX321" fmla="*/ 316688 w 2674872"/>
                  <a:gd name="connsiteY321" fmla="*/ 550981 h 1648657"/>
                  <a:gd name="connsiteX322" fmla="*/ 321861 w 2674872"/>
                  <a:gd name="connsiteY322" fmla="*/ 549562 h 1648657"/>
                  <a:gd name="connsiteX323" fmla="*/ 350778 w 2674872"/>
                  <a:gd name="connsiteY323" fmla="*/ 526045 h 1648657"/>
                  <a:gd name="connsiteX324" fmla="*/ 350950 w 2674872"/>
                  <a:gd name="connsiteY324" fmla="*/ 526302 h 1648657"/>
                  <a:gd name="connsiteX325" fmla="*/ 351512 w 2674872"/>
                  <a:gd name="connsiteY325" fmla="*/ 525502 h 1648657"/>
                  <a:gd name="connsiteX326" fmla="*/ 389116 w 2674872"/>
                  <a:gd name="connsiteY326" fmla="*/ 500651 h 1648657"/>
                  <a:gd name="connsiteX327" fmla="*/ 391926 w 2674872"/>
                  <a:gd name="connsiteY327" fmla="*/ 496927 h 1648657"/>
                  <a:gd name="connsiteX328" fmla="*/ 403518 w 2674872"/>
                  <a:gd name="connsiteY328" fmla="*/ 488707 h 1648657"/>
                  <a:gd name="connsiteX329" fmla="*/ 406995 w 2674872"/>
                  <a:gd name="connsiteY329" fmla="*/ 482078 h 1648657"/>
                  <a:gd name="connsiteX330" fmla="*/ 387526 w 2674872"/>
                  <a:gd name="connsiteY330" fmla="*/ 489155 h 1648657"/>
                  <a:gd name="connsiteX331" fmla="*/ 383306 w 2674872"/>
                  <a:gd name="connsiteY331" fmla="*/ 489869 h 1648657"/>
                  <a:gd name="connsiteX332" fmla="*/ 316241 w 2674872"/>
                  <a:gd name="connsiteY332" fmla="*/ 538275 h 1648657"/>
                  <a:gd name="connsiteX333" fmla="*/ 302515 w 2674872"/>
                  <a:gd name="connsiteY333" fmla="*/ 550315 h 1648657"/>
                  <a:gd name="connsiteX334" fmla="*/ 299515 w 2674872"/>
                  <a:gd name="connsiteY334" fmla="*/ 551524 h 1648657"/>
                  <a:gd name="connsiteX335" fmla="*/ 204217 w 2674872"/>
                  <a:gd name="connsiteY335" fmla="*/ 630020 h 1648657"/>
                  <a:gd name="connsiteX336" fmla="*/ 201474 w 2674872"/>
                  <a:gd name="connsiteY336" fmla="*/ 634487 h 1648657"/>
                  <a:gd name="connsiteX337" fmla="*/ 197921 w 2674872"/>
                  <a:gd name="connsiteY337" fmla="*/ 634135 h 1648657"/>
                  <a:gd name="connsiteX338" fmla="*/ 194159 w 2674872"/>
                  <a:gd name="connsiteY338" fmla="*/ 636821 h 1648657"/>
                  <a:gd name="connsiteX339" fmla="*/ 192330 w 2674872"/>
                  <a:gd name="connsiteY339" fmla="*/ 639259 h 1648657"/>
                  <a:gd name="connsiteX340" fmla="*/ 186586 w 2674872"/>
                  <a:gd name="connsiteY340" fmla="*/ 644650 h 1648657"/>
                  <a:gd name="connsiteX341" fmla="*/ 182415 w 2674872"/>
                  <a:gd name="connsiteY341" fmla="*/ 647165 h 1648657"/>
                  <a:gd name="connsiteX342" fmla="*/ 179433 w 2674872"/>
                  <a:gd name="connsiteY342" fmla="*/ 653613 h 1648657"/>
                  <a:gd name="connsiteX343" fmla="*/ 174518 w 2674872"/>
                  <a:gd name="connsiteY343" fmla="*/ 658767 h 1648657"/>
                  <a:gd name="connsiteX344" fmla="*/ 167136 w 2674872"/>
                  <a:gd name="connsiteY344" fmla="*/ 658966 h 1648657"/>
                  <a:gd name="connsiteX345" fmla="*/ 77916 w 2674872"/>
                  <a:gd name="connsiteY345" fmla="*/ 738386 h 1648657"/>
                  <a:gd name="connsiteX346" fmla="*/ 14718 w 2674872"/>
                  <a:gd name="connsiteY346" fmla="*/ 825759 h 1648657"/>
                  <a:gd name="connsiteX347" fmla="*/ 12308 w 2674872"/>
                  <a:gd name="connsiteY347" fmla="*/ 825778 h 1648657"/>
                  <a:gd name="connsiteX348" fmla="*/ 8469 w 2674872"/>
                  <a:gd name="connsiteY348" fmla="*/ 825940 h 1648657"/>
                  <a:gd name="connsiteX349" fmla="*/ 7593 w 2674872"/>
                  <a:gd name="connsiteY349" fmla="*/ 824349 h 1648657"/>
                  <a:gd name="connsiteX350" fmla="*/ -6819 w 2674872"/>
                  <a:gd name="connsiteY350" fmla="*/ 795479 h 1648657"/>
                  <a:gd name="connsiteX351" fmla="*/ -8676 w 2674872"/>
                  <a:gd name="connsiteY351" fmla="*/ 785887 h 1648657"/>
                  <a:gd name="connsiteX352" fmla="*/ -3332 w 2674872"/>
                  <a:gd name="connsiteY352" fmla="*/ 762856 h 1648657"/>
                  <a:gd name="connsiteX353" fmla="*/ 26090 w 2674872"/>
                  <a:gd name="connsiteY353" fmla="*/ 689942 h 1648657"/>
                  <a:gd name="connsiteX354" fmla="*/ 64828 w 2674872"/>
                  <a:gd name="connsiteY354" fmla="*/ 649441 h 1648657"/>
                  <a:gd name="connsiteX355" fmla="*/ 89031 w 2674872"/>
                  <a:gd name="connsiteY355" fmla="*/ 627639 h 1648657"/>
                  <a:gd name="connsiteX356" fmla="*/ 141638 w 2674872"/>
                  <a:gd name="connsiteY356" fmla="*/ 580118 h 1648657"/>
                  <a:gd name="connsiteX357" fmla="*/ 160745 w 2674872"/>
                  <a:gd name="connsiteY357" fmla="*/ 561592 h 1648657"/>
                  <a:gd name="connsiteX358" fmla="*/ 201674 w 2674872"/>
                  <a:gd name="connsiteY358" fmla="*/ 522949 h 1648657"/>
                  <a:gd name="connsiteX359" fmla="*/ 268912 w 2674872"/>
                  <a:gd name="connsiteY359" fmla="*/ 460284 h 1648657"/>
                  <a:gd name="connsiteX360" fmla="*/ 288085 w 2674872"/>
                  <a:gd name="connsiteY360" fmla="*/ 446378 h 1648657"/>
                  <a:gd name="connsiteX361" fmla="*/ 389288 w 2674872"/>
                  <a:gd name="connsiteY361" fmla="*/ 379255 h 1648657"/>
                  <a:gd name="connsiteX362" fmla="*/ 398861 w 2674872"/>
                  <a:gd name="connsiteY362" fmla="*/ 372283 h 1648657"/>
                  <a:gd name="connsiteX363" fmla="*/ 442247 w 2674872"/>
                  <a:gd name="connsiteY363" fmla="*/ 336612 h 1648657"/>
                  <a:gd name="connsiteX364" fmla="*/ 467888 w 2674872"/>
                  <a:gd name="connsiteY364" fmla="*/ 316524 h 1648657"/>
                  <a:gd name="connsiteX365" fmla="*/ 499930 w 2674872"/>
                  <a:gd name="connsiteY365" fmla="*/ 295235 h 1648657"/>
                  <a:gd name="connsiteX366" fmla="*/ 530191 w 2674872"/>
                  <a:gd name="connsiteY366" fmla="*/ 271432 h 1648657"/>
                  <a:gd name="connsiteX367" fmla="*/ 600229 w 2674872"/>
                  <a:gd name="connsiteY367" fmla="*/ 221721 h 1648657"/>
                  <a:gd name="connsiteX368" fmla="*/ 624594 w 2674872"/>
                  <a:gd name="connsiteY368" fmla="*/ 204795 h 1648657"/>
                  <a:gd name="connsiteX369" fmla="*/ 673114 w 2674872"/>
                  <a:gd name="connsiteY369" fmla="*/ 170781 h 1648657"/>
                  <a:gd name="connsiteX370" fmla="*/ 717920 w 2674872"/>
                  <a:gd name="connsiteY370" fmla="*/ 141759 h 1648657"/>
                  <a:gd name="connsiteX371" fmla="*/ 774508 w 2674872"/>
                  <a:gd name="connsiteY371" fmla="*/ 98630 h 1648657"/>
                  <a:gd name="connsiteX372" fmla="*/ 819904 w 2674872"/>
                  <a:gd name="connsiteY372" fmla="*/ 71140 h 1648657"/>
                  <a:gd name="connsiteX373" fmla="*/ 851793 w 2674872"/>
                  <a:gd name="connsiteY373" fmla="*/ 55358 h 1648657"/>
                  <a:gd name="connsiteX374" fmla="*/ 917678 w 2674872"/>
                  <a:gd name="connsiteY374" fmla="*/ 21391 h 1648657"/>
                  <a:gd name="connsiteX375" fmla="*/ 984705 w 2674872"/>
                  <a:gd name="connsiteY375" fmla="*/ -1545 h 1648657"/>
                  <a:gd name="connsiteX376" fmla="*/ 1005175 w 2674872"/>
                  <a:gd name="connsiteY376" fmla="*/ -4517 h 1648657"/>
                  <a:gd name="connsiteX377" fmla="*/ 1073460 w 2674872"/>
                  <a:gd name="connsiteY377" fmla="*/ -6612 h 1648657"/>
                  <a:gd name="connsiteX378" fmla="*/ 1179663 w 2674872"/>
                  <a:gd name="connsiteY378" fmla="*/ 3513 h 1648657"/>
                  <a:gd name="connsiteX379" fmla="*/ 1261397 w 2674872"/>
                  <a:gd name="connsiteY379" fmla="*/ 18258 h 1648657"/>
                  <a:gd name="connsiteX380" fmla="*/ 1284390 w 2674872"/>
                  <a:gd name="connsiteY380" fmla="*/ 23296 h 1648657"/>
                  <a:gd name="connsiteX381" fmla="*/ 1345864 w 2674872"/>
                  <a:gd name="connsiteY381" fmla="*/ 31935 h 1648657"/>
                  <a:gd name="connsiteX382" fmla="*/ 1462708 w 2674872"/>
                  <a:gd name="connsiteY382" fmla="*/ 52738 h 1648657"/>
                  <a:gd name="connsiteX383" fmla="*/ 1474443 w 2674872"/>
                  <a:gd name="connsiteY383" fmla="*/ 54653 h 1648657"/>
                  <a:gd name="connsiteX384" fmla="*/ 1515229 w 2674872"/>
                  <a:gd name="connsiteY384" fmla="*/ 62273 h 1648657"/>
                  <a:gd name="connsiteX385" fmla="*/ 1634948 w 2674872"/>
                  <a:gd name="connsiteY385" fmla="*/ 95496 h 1648657"/>
                  <a:gd name="connsiteX386" fmla="*/ 1706158 w 2674872"/>
                  <a:gd name="connsiteY386" fmla="*/ 123871 h 1648657"/>
                  <a:gd name="connsiteX387" fmla="*/ 1755973 w 2674872"/>
                  <a:gd name="connsiteY387" fmla="*/ 148731 h 1648657"/>
                  <a:gd name="connsiteX388" fmla="*/ 1763498 w 2674872"/>
                  <a:gd name="connsiteY388" fmla="*/ 153294 h 1648657"/>
                  <a:gd name="connsiteX389" fmla="*/ 1783691 w 2674872"/>
                  <a:gd name="connsiteY389" fmla="*/ 165552 h 1648657"/>
                  <a:gd name="connsiteX390" fmla="*/ 1850556 w 2674872"/>
                  <a:gd name="connsiteY390" fmla="*/ 209386 h 1648657"/>
                  <a:gd name="connsiteX391" fmla="*/ 1878465 w 2674872"/>
                  <a:gd name="connsiteY391" fmla="*/ 231275 h 1648657"/>
                  <a:gd name="connsiteX392" fmla="*/ 1907801 w 2674872"/>
                  <a:gd name="connsiteY392" fmla="*/ 254801 h 1648657"/>
                  <a:gd name="connsiteX393" fmla="*/ 1934376 w 2674872"/>
                  <a:gd name="connsiteY393" fmla="*/ 282376 h 1648657"/>
                  <a:gd name="connsiteX394" fmla="*/ 1941044 w 2674872"/>
                  <a:gd name="connsiteY394" fmla="*/ 288006 h 1648657"/>
                  <a:gd name="connsiteX395" fmla="*/ 1953426 w 2674872"/>
                  <a:gd name="connsiteY395" fmla="*/ 299521 h 1648657"/>
                  <a:gd name="connsiteX396" fmla="*/ 1992765 w 2674872"/>
                  <a:gd name="connsiteY396" fmla="*/ 329287 h 1648657"/>
                  <a:gd name="connsiteX397" fmla="*/ 2002575 w 2674872"/>
                  <a:gd name="connsiteY397" fmla="*/ 335497 h 1648657"/>
                  <a:gd name="connsiteX398" fmla="*/ 2019340 w 2674872"/>
                  <a:gd name="connsiteY398" fmla="*/ 359748 h 1648657"/>
                  <a:gd name="connsiteX399" fmla="*/ 2030579 w 2674872"/>
                  <a:gd name="connsiteY399" fmla="*/ 373064 h 1648657"/>
                  <a:gd name="connsiteX400" fmla="*/ 2046295 w 2674872"/>
                  <a:gd name="connsiteY400" fmla="*/ 385818 h 1648657"/>
                  <a:gd name="connsiteX401" fmla="*/ 2061726 w 2674872"/>
                  <a:gd name="connsiteY401" fmla="*/ 399143 h 1648657"/>
                  <a:gd name="connsiteX402" fmla="*/ 2077823 w 2674872"/>
                  <a:gd name="connsiteY402" fmla="*/ 410897 h 1648657"/>
                  <a:gd name="connsiteX403" fmla="*/ 2083348 w 2674872"/>
                  <a:gd name="connsiteY403" fmla="*/ 416917 h 1648657"/>
                  <a:gd name="connsiteX404" fmla="*/ 2104398 w 2674872"/>
                  <a:gd name="connsiteY404" fmla="*/ 444549 h 1648657"/>
                  <a:gd name="connsiteX405" fmla="*/ 2124686 w 2674872"/>
                  <a:gd name="connsiteY405" fmla="*/ 460970 h 1648657"/>
                  <a:gd name="connsiteX406" fmla="*/ 2153452 w 2674872"/>
                  <a:gd name="connsiteY406" fmla="*/ 490431 h 1648657"/>
                  <a:gd name="connsiteX407" fmla="*/ 2169549 w 2674872"/>
                  <a:gd name="connsiteY407" fmla="*/ 507300 h 1648657"/>
                  <a:gd name="connsiteX408" fmla="*/ 2201267 w 2674872"/>
                  <a:gd name="connsiteY408" fmla="*/ 533608 h 1648657"/>
                  <a:gd name="connsiteX409" fmla="*/ 2228699 w 2674872"/>
                  <a:gd name="connsiteY409" fmla="*/ 559382 h 1648657"/>
                  <a:gd name="connsiteX410" fmla="*/ 2238129 w 2674872"/>
                  <a:gd name="connsiteY410" fmla="*/ 570403 h 1648657"/>
                  <a:gd name="connsiteX411" fmla="*/ 2278324 w 2674872"/>
                  <a:gd name="connsiteY411" fmla="*/ 604474 h 1648657"/>
                  <a:gd name="connsiteX412" fmla="*/ 2282325 w 2674872"/>
                  <a:gd name="connsiteY412" fmla="*/ 608741 h 1648657"/>
                  <a:gd name="connsiteX413" fmla="*/ 2295755 w 2674872"/>
                  <a:gd name="connsiteY413" fmla="*/ 623676 h 1648657"/>
                  <a:gd name="connsiteX414" fmla="*/ 2305470 w 2674872"/>
                  <a:gd name="connsiteY414" fmla="*/ 634801 h 1648657"/>
                  <a:gd name="connsiteX415" fmla="*/ 2319377 w 2674872"/>
                  <a:gd name="connsiteY415" fmla="*/ 649889 h 1648657"/>
                  <a:gd name="connsiteX416" fmla="*/ 2330998 w 2674872"/>
                  <a:gd name="connsiteY416" fmla="*/ 663119 h 1648657"/>
                  <a:gd name="connsiteX417" fmla="*/ 2338808 w 2674872"/>
                  <a:gd name="connsiteY417" fmla="*/ 671882 h 1648657"/>
                  <a:gd name="connsiteX418" fmla="*/ 2371479 w 2674872"/>
                  <a:gd name="connsiteY418" fmla="*/ 705848 h 1648657"/>
                  <a:gd name="connsiteX419" fmla="*/ 2385576 w 2674872"/>
                  <a:gd name="connsiteY419" fmla="*/ 720831 h 1648657"/>
                  <a:gd name="connsiteX420" fmla="*/ 2418723 w 2674872"/>
                  <a:gd name="connsiteY420" fmla="*/ 749901 h 1648657"/>
                  <a:gd name="connsiteX421" fmla="*/ 2427866 w 2674872"/>
                  <a:gd name="connsiteY421" fmla="*/ 761398 h 1648657"/>
                  <a:gd name="connsiteX422" fmla="*/ 2486541 w 2674872"/>
                  <a:gd name="connsiteY422" fmla="*/ 827445 h 1648657"/>
                  <a:gd name="connsiteX423" fmla="*/ 2512639 w 2674872"/>
                  <a:gd name="connsiteY423" fmla="*/ 850695 h 1648657"/>
                  <a:gd name="connsiteX424" fmla="*/ 2520259 w 2674872"/>
                  <a:gd name="connsiteY424" fmla="*/ 854524 h 1648657"/>
                  <a:gd name="connsiteX425" fmla="*/ 2531880 w 2674872"/>
                  <a:gd name="connsiteY425" fmla="*/ 865611 h 1648657"/>
                  <a:gd name="connsiteX426" fmla="*/ 2533785 w 2674872"/>
                  <a:gd name="connsiteY426" fmla="*/ 871107 h 1648657"/>
                  <a:gd name="connsiteX427" fmla="*/ 2569218 w 2674872"/>
                  <a:gd name="connsiteY427" fmla="*/ 902044 h 1648657"/>
                  <a:gd name="connsiteX428" fmla="*/ 2579410 w 2674872"/>
                  <a:gd name="connsiteY428" fmla="*/ 912351 h 1648657"/>
                  <a:gd name="connsiteX429" fmla="*/ 2619986 w 2674872"/>
                  <a:gd name="connsiteY429" fmla="*/ 952936 h 1648657"/>
                  <a:gd name="connsiteX430" fmla="*/ 2624748 w 2674872"/>
                  <a:gd name="connsiteY430" fmla="*/ 959757 h 1648657"/>
                  <a:gd name="connsiteX431" fmla="*/ 2632273 w 2674872"/>
                  <a:gd name="connsiteY431" fmla="*/ 971948 h 1648657"/>
                  <a:gd name="connsiteX432" fmla="*/ 2660753 w 2674872"/>
                  <a:gd name="connsiteY432" fmla="*/ 987379 h 1648657"/>
                  <a:gd name="connsiteX433" fmla="*/ 2664944 w 2674872"/>
                  <a:gd name="connsiteY433" fmla="*/ 996904 h 1648657"/>
                  <a:gd name="connsiteX434" fmla="*/ 2662563 w 2674872"/>
                  <a:gd name="connsiteY434" fmla="*/ 1013830 h 1648657"/>
                  <a:gd name="connsiteX435" fmla="*/ 407433 w 2674872"/>
                  <a:gd name="connsiteY435" fmla="*/ 481715 h 1648657"/>
                  <a:gd name="connsiteX436" fmla="*/ 413186 w 2674872"/>
                  <a:gd name="connsiteY436" fmla="*/ 475972 h 1648657"/>
                  <a:gd name="connsiteX437" fmla="*/ 407433 w 2674872"/>
                  <a:gd name="connsiteY437" fmla="*/ 481715 h 1648657"/>
                  <a:gd name="connsiteX438" fmla="*/ 572445 w 2674872"/>
                  <a:gd name="connsiteY438" fmla="*/ 344117 h 1648657"/>
                  <a:gd name="connsiteX439" fmla="*/ 571892 w 2674872"/>
                  <a:gd name="connsiteY439" fmla="*/ 344613 h 1648657"/>
                  <a:gd name="connsiteX440" fmla="*/ 567072 w 2674872"/>
                  <a:gd name="connsiteY440" fmla="*/ 345051 h 1648657"/>
                  <a:gd name="connsiteX441" fmla="*/ 517095 w 2674872"/>
                  <a:gd name="connsiteY441" fmla="*/ 388218 h 1648657"/>
                  <a:gd name="connsiteX442" fmla="*/ 515684 w 2674872"/>
                  <a:gd name="connsiteY442" fmla="*/ 388647 h 1648657"/>
                  <a:gd name="connsiteX443" fmla="*/ 489205 w 2674872"/>
                  <a:gd name="connsiteY443" fmla="*/ 404211 h 1648657"/>
                  <a:gd name="connsiteX444" fmla="*/ 486767 w 2674872"/>
                  <a:gd name="connsiteY444" fmla="*/ 412069 h 1648657"/>
                  <a:gd name="connsiteX445" fmla="*/ 453391 w 2674872"/>
                  <a:gd name="connsiteY445" fmla="*/ 432243 h 1648657"/>
                  <a:gd name="connsiteX446" fmla="*/ 450429 w 2674872"/>
                  <a:gd name="connsiteY446" fmla="*/ 437615 h 1648657"/>
                  <a:gd name="connsiteX447" fmla="*/ 416301 w 2674872"/>
                  <a:gd name="connsiteY447" fmla="*/ 464304 h 1648657"/>
                  <a:gd name="connsiteX448" fmla="*/ 415739 w 2674872"/>
                  <a:gd name="connsiteY448" fmla="*/ 472057 h 1648657"/>
                  <a:gd name="connsiteX449" fmla="*/ 413329 w 2674872"/>
                  <a:gd name="connsiteY449" fmla="*/ 475886 h 1648657"/>
                  <a:gd name="connsiteX450" fmla="*/ 420007 w 2674872"/>
                  <a:gd name="connsiteY450" fmla="*/ 474981 h 1648657"/>
                  <a:gd name="connsiteX451" fmla="*/ 424645 w 2674872"/>
                  <a:gd name="connsiteY451" fmla="*/ 473267 h 1648657"/>
                  <a:gd name="connsiteX452" fmla="*/ 450963 w 2674872"/>
                  <a:gd name="connsiteY452" fmla="*/ 451712 h 1648657"/>
                  <a:gd name="connsiteX453" fmla="*/ 452239 w 2674872"/>
                  <a:gd name="connsiteY453" fmla="*/ 451579 h 1648657"/>
                  <a:gd name="connsiteX454" fmla="*/ 456373 w 2674872"/>
                  <a:gd name="connsiteY454" fmla="*/ 449026 h 1648657"/>
                  <a:gd name="connsiteX455" fmla="*/ 455449 w 2674872"/>
                  <a:gd name="connsiteY455" fmla="*/ 448750 h 1648657"/>
                  <a:gd name="connsiteX456" fmla="*/ 457420 w 2674872"/>
                  <a:gd name="connsiteY456" fmla="*/ 447483 h 1648657"/>
                  <a:gd name="connsiteX457" fmla="*/ 457507 w 2674872"/>
                  <a:gd name="connsiteY457" fmla="*/ 448026 h 1648657"/>
                  <a:gd name="connsiteX458" fmla="*/ 460278 w 2674872"/>
                  <a:gd name="connsiteY458" fmla="*/ 445645 h 1648657"/>
                  <a:gd name="connsiteX459" fmla="*/ 502007 w 2674872"/>
                  <a:gd name="connsiteY459" fmla="*/ 418498 h 1648657"/>
                  <a:gd name="connsiteX460" fmla="*/ 513761 w 2674872"/>
                  <a:gd name="connsiteY460" fmla="*/ 408411 h 1648657"/>
                  <a:gd name="connsiteX461" fmla="*/ 518371 w 2674872"/>
                  <a:gd name="connsiteY461" fmla="*/ 405649 h 1648657"/>
                  <a:gd name="connsiteX462" fmla="*/ 521361 w 2674872"/>
                  <a:gd name="connsiteY462" fmla="*/ 401077 h 1648657"/>
                  <a:gd name="connsiteX463" fmla="*/ 572873 w 2674872"/>
                  <a:gd name="connsiteY463" fmla="*/ 355814 h 1648657"/>
                  <a:gd name="connsiteX464" fmla="*/ 575740 w 2674872"/>
                  <a:gd name="connsiteY464" fmla="*/ 352261 h 1648657"/>
                  <a:gd name="connsiteX465" fmla="*/ 577816 w 2674872"/>
                  <a:gd name="connsiteY465" fmla="*/ 350414 h 1648657"/>
                  <a:gd name="connsiteX466" fmla="*/ 587351 w 2674872"/>
                  <a:gd name="connsiteY466" fmla="*/ 341346 h 1648657"/>
                  <a:gd name="connsiteX467" fmla="*/ 572445 w 2674872"/>
                  <a:gd name="connsiteY467" fmla="*/ 344117 h 1648657"/>
                  <a:gd name="connsiteX468" fmla="*/ 591037 w 2674872"/>
                  <a:gd name="connsiteY468" fmla="*/ 331259 h 1648657"/>
                  <a:gd name="connsiteX469" fmla="*/ 586827 w 2674872"/>
                  <a:gd name="connsiteY469" fmla="*/ 333831 h 1648657"/>
                  <a:gd name="connsiteX470" fmla="*/ 588151 w 2674872"/>
                  <a:gd name="connsiteY470" fmla="*/ 340784 h 1648657"/>
                  <a:gd name="connsiteX471" fmla="*/ 592580 w 2674872"/>
                  <a:gd name="connsiteY471" fmla="*/ 338298 h 1648657"/>
                  <a:gd name="connsiteX472" fmla="*/ 594894 w 2674872"/>
                  <a:gd name="connsiteY472" fmla="*/ 334316 h 1648657"/>
                  <a:gd name="connsiteX473" fmla="*/ 591037 w 2674872"/>
                  <a:gd name="connsiteY473" fmla="*/ 331259 h 16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2674872" h="1648657">
                    <a:moveTo>
                      <a:pt x="2662563" y="1013830"/>
                    </a:moveTo>
                    <a:cubicBezTo>
                      <a:pt x="2669897" y="1027317"/>
                      <a:pt x="2665230" y="1038576"/>
                      <a:pt x="2656562" y="1049186"/>
                    </a:cubicBezTo>
                    <a:cubicBezTo>
                      <a:pt x="2654657" y="1051454"/>
                      <a:pt x="2652276" y="1053340"/>
                      <a:pt x="2650371" y="1055587"/>
                    </a:cubicBezTo>
                    <a:cubicBezTo>
                      <a:pt x="2643322" y="1063846"/>
                      <a:pt x="2637227" y="1073123"/>
                      <a:pt x="2629225" y="1080257"/>
                    </a:cubicBezTo>
                    <a:cubicBezTo>
                      <a:pt x="2620748" y="1087868"/>
                      <a:pt x="2618462" y="1098993"/>
                      <a:pt x="2611128" y="1107137"/>
                    </a:cubicBezTo>
                    <a:cubicBezTo>
                      <a:pt x="2605889" y="1112918"/>
                      <a:pt x="2602270" y="1120253"/>
                      <a:pt x="2598555" y="1127187"/>
                    </a:cubicBezTo>
                    <a:cubicBezTo>
                      <a:pt x="2596173" y="1131626"/>
                      <a:pt x="2593316" y="1135340"/>
                      <a:pt x="2589602" y="1138721"/>
                    </a:cubicBezTo>
                    <a:cubicBezTo>
                      <a:pt x="2576933" y="1150132"/>
                      <a:pt x="2567980" y="1164172"/>
                      <a:pt x="2561598" y="1179936"/>
                    </a:cubicBezTo>
                    <a:cubicBezTo>
                      <a:pt x="2559788" y="1184441"/>
                      <a:pt x="2558740" y="1190223"/>
                      <a:pt x="2555312" y="1192862"/>
                    </a:cubicBezTo>
                    <a:cubicBezTo>
                      <a:pt x="2550073" y="1196929"/>
                      <a:pt x="2549120" y="1202691"/>
                      <a:pt x="2546072" y="1207587"/>
                    </a:cubicBezTo>
                    <a:cubicBezTo>
                      <a:pt x="2542453" y="1213407"/>
                      <a:pt x="2537500" y="1218208"/>
                      <a:pt x="2533785" y="1224142"/>
                    </a:cubicBezTo>
                    <a:cubicBezTo>
                      <a:pt x="2525403" y="1237496"/>
                      <a:pt x="2516830" y="1250983"/>
                      <a:pt x="2506353" y="1262613"/>
                    </a:cubicBezTo>
                    <a:cubicBezTo>
                      <a:pt x="2495685" y="1274453"/>
                      <a:pt x="2486921" y="1287417"/>
                      <a:pt x="2479016" y="1300952"/>
                    </a:cubicBezTo>
                    <a:cubicBezTo>
                      <a:pt x="2475968" y="1306142"/>
                      <a:pt x="2473110" y="1310696"/>
                      <a:pt x="2468253" y="1314610"/>
                    </a:cubicBezTo>
                    <a:cubicBezTo>
                      <a:pt x="2459871" y="1321449"/>
                      <a:pt x="2451203" y="1328507"/>
                      <a:pt x="2444822" y="1337080"/>
                    </a:cubicBezTo>
                    <a:cubicBezTo>
                      <a:pt x="2438820" y="1344986"/>
                      <a:pt x="2432343" y="1352148"/>
                      <a:pt x="2426057" y="1359635"/>
                    </a:cubicBezTo>
                    <a:cubicBezTo>
                      <a:pt x="2415389" y="1372389"/>
                      <a:pt x="2406531" y="1386715"/>
                      <a:pt x="2394148" y="1398107"/>
                    </a:cubicBezTo>
                    <a:cubicBezTo>
                      <a:pt x="2391862" y="1408451"/>
                      <a:pt x="2382528" y="1413861"/>
                      <a:pt x="2377098" y="1422024"/>
                    </a:cubicBezTo>
                    <a:cubicBezTo>
                      <a:pt x="2375575" y="1424338"/>
                      <a:pt x="2373003" y="1426739"/>
                      <a:pt x="2370431" y="1427453"/>
                    </a:cubicBezTo>
                    <a:cubicBezTo>
                      <a:pt x="2361097" y="1430072"/>
                      <a:pt x="2356620" y="1437311"/>
                      <a:pt x="2351190" y="1444560"/>
                    </a:cubicBezTo>
                    <a:cubicBezTo>
                      <a:pt x="2345380" y="1452399"/>
                      <a:pt x="2336522" y="1457847"/>
                      <a:pt x="2331950" y="1466972"/>
                    </a:cubicBezTo>
                    <a:cubicBezTo>
                      <a:pt x="2326616" y="1477783"/>
                      <a:pt x="2317376" y="1485546"/>
                      <a:pt x="2309090" y="1493937"/>
                    </a:cubicBezTo>
                    <a:cubicBezTo>
                      <a:pt x="2304328" y="1498814"/>
                      <a:pt x="2297755" y="1501948"/>
                      <a:pt x="2292898" y="1506796"/>
                    </a:cubicBezTo>
                    <a:cubicBezTo>
                      <a:pt x="2287373" y="1512311"/>
                      <a:pt x="2283086" y="1519055"/>
                      <a:pt x="2277943" y="1524979"/>
                    </a:cubicBezTo>
                    <a:cubicBezTo>
                      <a:pt x="2264323" y="1540629"/>
                      <a:pt x="2246415" y="1551592"/>
                      <a:pt x="2232128" y="1566566"/>
                    </a:cubicBezTo>
                    <a:cubicBezTo>
                      <a:pt x="2227461" y="1571481"/>
                      <a:pt x="2221555" y="1575205"/>
                      <a:pt x="2217840" y="1581263"/>
                    </a:cubicBezTo>
                    <a:cubicBezTo>
                      <a:pt x="2214126" y="1587282"/>
                      <a:pt x="2208220" y="1591026"/>
                      <a:pt x="2202410" y="1594845"/>
                    </a:cubicBezTo>
                    <a:cubicBezTo>
                      <a:pt x="2193171" y="1600798"/>
                      <a:pt x="2188408" y="1611333"/>
                      <a:pt x="2178978" y="1617324"/>
                    </a:cubicBezTo>
                    <a:cubicBezTo>
                      <a:pt x="2169835" y="1623135"/>
                      <a:pt x="2161072" y="1629669"/>
                      <a:pt x="2152785" y="1636679"/>
                    </a:cubicBezTo>
                    <a:cubicBezTo>
                      <a:pt x="2143927" y="1644175"/>
                      <a:pt x="2134496" y="1642441"/>
                      <a:pt x="2128877" y="1636679"/>
                    </a:cubicBezTo>
                    <a:cubicBezTo>
                      <a:pt x="2123257" y="1631078"/>
                      <a:pt x="2117923" y="1625211"/>
                      <a:pt x="2112589" y="1619410"/>
                    </a:cubicBezTo>
                    <a:cubicBezTo>
                      <a:pt x="2107826" y="1614343"/>
                      <a:pt x="2103827" y="1608390"/>
                      <a:pt x="2098397" y="1604294"/>
                    </a:cubicBezTo>
                    <a:cubicBezTo>
                      <a:pt x="2093158" y="1600379"/>
                      <a:pt x="2088300" y="1596246"/>
                      <a:pt x="2083633" y="1591826"/>
                    </a:cubicBezTo>
                    <a:cubicBezTo>
                      <a:pt x="2070870" y="1570528"/>
                      <a:pt x="2053820" y="1552154"/>
                      <a:pt x="2038104" y="1532923"/>
                    </a:cubicBezTo>
                    <a:cubicBezTo>
                      <a:pt x="2037913" y="1532733"/>
                      <a:pt x="2037818" y="1532685"/>
                      <a:pt x="2037628" y="1532533"/>
                    </a:cubicBezTo>
                    <a:cubicBezTo>
                      <a:pt x="2034960" y="1529571"/>
                      <a:pt x="2031913" y="1526884"/>
                      <a:pt x="2028007" y="1525046"/>
                    </a:cubicBezTo>
                    <a:cubicBezTo>
                      <a:pt x="2023626" y="1523036"/>
                      <a:pt x="2020101" y="1519074"/>
                      <a:pt x="2016673" y="1515540"/>
                    </a:cubicBezTo>
                    <a:cubicBezTo>
                      <a:pt x="2001337" y="1499824"/>
                      <a:pt x="1981907" y="1489547"/>
                      <a:pt x="1965142" y="1475773"/>
                    </a:cubicBezTo>
                    <a:cubicBezTo>
                      <a:pt x="1963713" y="1474564"/>
                      <a:pt x="1961713" y="1473373"/>
                      <a:pt x="1959903" y="1473259"/>
                    </a:cubicBezTo>
                    <a:cubicBezTo>
                      <a:pt x="1951045" y="1472744"/>
                      <a:pt x="1946092" y="1466706"/>
                      <a:pt x="1940568" y="1460905"/>
                    </a:cubicBezTo>
                    <a:cubicBezTo>
                      <a:pt x="1935805" y="1455971"/>
                      <a:pt x="1930185" y="1451723"/>
                      <a:pt x="1924566" y="1447856"/>
                    </a:cubicBezTo>
                    <a:cubicBezTo>
                      <a:pt x="1909802" y="1437873"/>
                      <a:pt x="1895038" y="1428081"/>
                      <a:pt x="1879989" y="1418633"/>
                    </a:cubicBezTo>
                    <a:cubicBezTo>
                      <a:pt x="1875893" y="1416090"/>
                      <a:pt x="1870940" y="1414585"/>
                      <a:pt x="1866178" y="1413451"/>
                    </a:cubicBezTo>
                    <a:cubicBezTo>
                      <a:pt x="1857510" y="1411413"/>
                      <a:pt x="1848746" y="1409746"/>
                      <a:pt x="1839984" y="1408451"/>
                    </a:cubicBezTo>
                    <a:cubicBezTo>
                      <a:pt x="1836174" y="1407889"/>
                      <a:pt x="1832078" y="1407927"/>
                      <a:pt x="1828363" y="1408927"/>
                    </a:cubicBezTo>
                    <a:cubicBezTo>
                      <a:pt x="1803503" y="1415623"/>
                      <a:pt x="1777309" y="1414508"/>
                      <a:pt x="1752449" y="1421395"/>
                    </a:cubicBezTo>
                    <a:cubicBezTo>
                      <a:pt x="1748639" y="1422433"/>
                      <a:pt x="1744543" y="1422176"/>
                      <a:pt x="1740543" y="1422195"/>
                    </a:cubicBezTo>
                    <a:cubicBezTo>
                      <a:pt x="1720731" y="1422281"/>
                      <a:pt x="1700919" y="1422214"/>
                      <a:pt x="1681106" y="1422328"/>
                    </a:cubicBezTo>
                    <a:cubicBezTo>
                      <a:pt x="1675106" y="1422366"/>
                      <a:pt x="1669343" y="1421652"/>
                      <a:pt x="1663923" y="1418709"/>
                    </a:cubicBezTo>
                    <a:cubicBezTo>
                      <a:pt x="1659418" y="1416242"/>
                      <a:pt x="1654627" y="1415442"/>
                      <a:pt x="1649798" y="1418042"/>
                    </a:cubicBezTo>
                    <a:cubicBezTo>
                      <a:pt x="1644464" y="1420919"/>
                      <a:pt x="1638778" y="1422090"/>
                      <a:pt x="1632710" y="1422262"/>
                    </a:cubicBezTo>
                    <a:cubicBezTo>
                      <a:pt x="1608812" y="1422995"/>
                      <a:pt x="1585238" y="1420986"/>
                      <a:pt x="1562263" y="1414270"/>
                    </a:cubicBezTo>
                    <a:cubicBezTo>
                      <a:pt x="1555558" y="1412308"/>
                      <a:pt x="1548995" y="1410746"/>
                      <a:pt x="1542003" y="1410222"/>
                    </a:cubicBezTo>
                    <a:cubicBezTo>
                      <a:pt x="1535165" y="1409708"/>
                      <a:pt x="1528450" y="1407298"/>
                      <a:pt x="1521611" y="1406917"/>
                    </a:cubicBezTo>
                    <a:cubicBezTo>
                      <a:pt x="1500227" y="1405707"/>
                      <a:pt x="1479853" y="1394182"/>
                      <a:pt x="1457688" y="1400592"/>
                    </a:cubicBezTo>
                    <a:cubicBezTo>
                      <a:pt x="1455983" y="1401069"/>
                      <a:pt x="1453878" y="1400269"/>
                      <a:pt x="1451983" y="1399964"/>
                    </a:cubicBezTo>
                    <a:cubicBezTo>
                      <a:pt x="1421931" y="1395230"/>
                      <a:pt x="1413550" y="1391696"/>
                      <a:pt x="1383003" y="1376027"/>
                    </a:cubicBezTo>
                    <a:cubicBezTo>
                      <a:pt x="1375145" y="1371998"/>
                      <a:pt x="1367525" y="1367121"/>
                      <a:pt x="1359352" y="1364093"/>
                    </a:cubicBezTo>
                    <a:cubicBezTo>
                      <a:pt x="1353066" y="1361759"/>
                      <a:pt x="1345722" y="1362064"/>
                      <a:pt x="1340826" y="1356454"/>
                    </a:cubicBezTo>
                    <a:cubicBezTo>
                      <a:pt x="1335301" y="1350129"/>
                      <a:pt x="1325529" y="1350567"/>
                      <a:pt x="1320500" y="1344957"/>
                    </a:cubicBezTo>
                    <a:cubicBezTo>
                      <a:pt x="1311308" y="1334717"/>
                      <a:pt x="1298268" y="1328069"/>
                      <a:pt x="1292324" y="1314744"/>
                    </a:cubicBezTo>
                    <a:cubicBezTo>
                      <a:pt x="1291277" y="1312401"/>
                      <a:pt x="1288553" y="1309952"/>
                      <a:pt x="1286115" y="1309219"/>
                    </a:cubicBezTo>
                    <a:cubicBezTo>
                      <a:pt x="1279980" y="1307400"/>
                      <a:pt x="1276132" y="1303609"/>
                      <a:pt x="1272551" y="1298522"/>
                    </a:cubicBezTo>
                    <a:cubicBezTo>
                      <a:pt x="1268617" y="1292922"/>
                      <a:pt x="1264340" y="1286902"/>
                      <a:pt x="1258787" y="1283244"/>
                    </a:cubicBezTo>
                    <a:cubicBezTo>
                      <a:pt x="1245376" y="1274405"/>
                      <a:pt x="1235774" y="1261442"/>
                      <a:pt x="1223030" y="1251983"/>
                    </a:cubicBezTo>
                    <a:cubicBezTo>
                      <a:pt x="1220754" y="1250297"/>
                      <a:pt x="1218440" y="1247716"/>
                      <a:pt x="1217677" y="1245097"/>
                    </a:cubicBezTo>
                    <a:cubicBezTo>
                      <a:pt x="1213305" y="1230076"/>
                      <a:pt x="1202742" y="1219922"/>
                      <a:pt x="1191721" y="1209788"/>
                    </a:cubicBezTo>
                    <a:cubicBezTo>
                      <a:pt x="1181616" y="1200463"/>
                      <a:pt x="1172738" y="1190195"/>
                      <a:pt x="1165452" y="1178117"/>
                    </a:cubicBezTo>
                    <a:cubicBezTo>
                      <a:pt x="1159347" y="1168011"/>
                      <a:pt x="1153021" y="1158210"/>
                      <a:pt x="1148545" y="1147208"/>
                    </a:cubicBezTo>
                    <a:cubicBezTo>
                      <a:pt x="1146345" y="1141770"/>
                      <a:pt x="1143430" y="1136407"/>
                      <a:pt x="1139791" y="1131816"/>
                    </a:cubicBezTo>
                    <a:cubicBezTo>
                      <a:pt x="1128133" y="1117119"/>
                      <a:pt x="1117150" y="1101946"/>
                      <a:pt x="1106492" y="1086525"/>
                    </a:cubicBezTo>
                    <a:cubicBezTo>
                      <a:pt x="1103691" y="1082476"/>
                      <a:pt x="1100472" y="1078647"/>
                      <a:pt x="1097138" y="1075009"/>
                    </a:cubicBezTo>
                    <a:cubicBezTo>
                      <a:pt x="1090471" y="1067741"/>
                      <a:pt x="1083623" y="1061026"/>
                      <a:pt x="1074316" y="1056568"/>
                    </a:cubicBezTo>
                    <a:cubicBezTo>
                      <a:pt x="1058305" y="1048882"/>
                      <a:pt x="1042884" y="1039947"/>
                      <a:pt x="1027340" y="1031308"/>
                    </a:cubicBezTo>
                    <a:cubicBezTo>
                      <a:pt x="1014367" y="1024117"/>
                      <a:pt x="1001355" y="1017126"/>
                      <a:pt x="987630" y="1011344"/>
                    </a:cubicBezTo>
                    <a:cubicBezTo>
                      <a:pt x="979295" y="1007839"/>
                      <a:pt x="971561" y="1004200"/>
                      <a:pt x="962150" y="1005257"/>
                    </a:cubicBezTo>
                    <a:cubicBezTo>
                      <a:pt x="958445" y="1005676"/>
                      <a:pt x="954454" y="1003895"/>
                      <a:pt x="950653" y="1002905"/>
                    </a:cubicBezTo>
                    <a:cubicBezTo>
                      <a:pt x="935595" y="998942"/>
                      <a:pt x="920973" y="992246"/>
                      <a:pt x="904686" y="996713"/>
                    </a:cubicBezTo>
                    <a:cubicBezTo>
                      <a:pt x="902086" y="997409"/>
                      <a:pt x="898752" y="996513"/>
                      <a:pt x="896046" y="995561"/>
                    </a:cubicBezTo>
                    <a:cubicBezTo>
                      <a:pt x="888398" y="992837"/>
                      <a:pt x="880606" y="992684"/>
                      <a:pt x="872615" y="992837"/>
                    </a:cubicBezTo>
                    <a:cubicBezTo>
                      <a:pt x="863719" y="993027"/>
                      <a:pt x="854813" y="992275"/>
                      <a:pt x="845907" y="992017"/>
                    </a:cubicBezTo>
                    <a:cubicBezTo>
                      <a:pt x="840678" y="991884"/>
                      <a:pt x="836573" y="990027"/>
                      <a:pt x="833086" y="985912"/>
                    </a:cubicBezTo>
                    <a:cubicBezTo>
                      <a:pt x="831334" y="983855"/>
                      <a:pt x="827895" y="981540"/>
                      <a:pt x="825590" y="981883"/>
                    </a:cubicBezTo>
                    <a:cubicBezTo>
                      <a:pt x="809293" y="984264"/>
                      <a:pt x="795253" y="972872"/>
                      <a:pt x="779185" y="974672"/>
                    </a:cubicBezTo>
                    <a:cubicBezTo>
                      <a:pt x="769927" y="971472"/>
                      <a:pt x="760668" y="968272"/>
                      <a:pt x="751419" y="965081"/>
                    </a:cubicBezTo>
                    <a:cubicBezTo>
                      <a:pt x="744790" y="956166"/>
                      <a:pt x="732921" y="958766"/>
                      <a:pt x="724873" y="953051"/>
                    </a:cubicBezTo>
                    <a:cubicBezTo>
                      <a:pt x="716358" y="947002"/>
                      <a:pt x="706889" y="945431"/>
                      <a:pt x="696698" y="945793"/>
                    </a:cubicBezTo>
                    <a:cubicBezTo>
                      <a:pt x="693916" y="945907"/>
                      <a:pt x="690973" y="944326"/>
                      <a:pt x="688268" y="943154"/>
                    </a:cubicBezTo>
                    <a:cubicBezTo>
                      <a:pt x="678162" y="938735"/>
                      <a:pt x="669847" y="931705"/>
                      <a:pt x="661636" y="924533"/>
                    </a:cubicBezTo>
                    <a:cubicBezTo>
                      <a:pt x="657265" y="920732"/>
                      <a:pt x="660188" y="914970"/>
                      <a:pt x="657759" y="910941"/>
                    </a:cubicBezTo>
                    <a:cubicBezTo>
                      <a:pt x="652683" y="902501"/>
                      <a:pt x="647054" y="894377"/>
                      <a:pt x="641614" y="886138"/>
                    </a:cubicBezTo>
                    <a:cubicBezTo>
                      <a:pt x="625460" y="861649"/>
                      <a:pt x="616240" y="835131"/>
                      <a:pt x="616022" y="805394"/>
                    </a:cubicBezTo>
                    <a:cubicBezTo>
                      <a:pt x="615897" y="788526"/>
                      <a:pt x="615373" y="771790"/>
                      <a:pt x="620203" y="755407"/>
                    </a:cubicBezTo>
                    <a:cubicBezTo>
                      <a:pt x="620765" y="753521"/>
                      <a:pt x="620831" y="751483"/>
                      <a:pt x="621070" y="749521"/>
                    </a:cubicBezTo>
                    <a:cubicBezTo>
                      <a:pt x="621155" y="748740"/>
                      <a:pt x="621136" y="747939"/>
                      <a:pt x="621164" y="747158"/>
                    </a:cubicBezTo>
                    <a:cubicBezTo>
                      <a:pt x="627785" y="729509"/>
                      <a:pt x="634338" y="711744"/>
                      <a:pt x="648111" y="698362"/>
                    </a:cubicBezTo>
                    <a:cubicBezTo>
                      <a:pt x="648245" y="698228"/>
                      <a:pt x="648387" y="698124"/>
                      <a:pt x="648520" y="697990"/>
                    </a:cubicBezTo>
                    <a:cubicBezTo>
                      <a:pt x="655064" y="691951"/>
                      <a:pt x="661342" y="685617"/>
                      <a:pt x="667618" y="679293"/>
                    </a:cubicBezTo>
                    <a:cubicBezTo>
                      <a:pt x="671894" y="674978"/>
                      <a:pt x="676638" y="671758"/>
                      <a:pt x="682801" y="670692"/>
                    </a:cubicBezTo>
                    <a:cubicBezTo>
                      <a:pt x="696574" y="668339"/>
                      <a:pt x="709423" y="663462"/>
                      <a:pt x="721597" y="656585"/>
                    </a:cubicBezTo>
                    <a:cubicBezTo>
                      <a:pt x="724978" y="654680"/>
                      <a:pt x="728911" y="653271"/>
                      <a:pt x="732750" y="652756"/>
                    </a:cubicBezTo>
                    <a:cubicBezTo>
                      <a:pt x="756181" y="649699"/>
                      <a:pt x="779661" y="646965"/>
                      <a:pt x="803130" y="644117"/>
                    </a:cubicBezTo>
                    <a:cubicBezTo>
                      <a:pt x="817675" y="646774"/>
                      <a:pt x="832677" y="646041"/>
                      <a:pt x="847050" y="650175"/>
                    </a:cubicBezTo>
                    <a:cubicBezTo>
                      <a:pt x="853651" y="652061"/>
                      <a:pt x="860633" y="654261"/>
                      <a:pt x="867300" y="653899"/>
                    </a:cubicBezTo>
                    <a:cubicBezTo>
                      <a:pt x="879368" y="653223"/>
                      <a:pt x="890980" y="654528"/>
                      <a:pt x="902333" y="657985"/>
                    </a:cubicBezTo>
                    <a:cubicBezTo>
                      <a:pt x="915801" y="662100"/>
                      <a:pt x="930127" y="656862"/>
                      <a:pt x="943357" y="662424"/>
                    </a:cubicBezTo>
                    <a:cubicBezTo>
                      <a:pt x="956454" y="667929"/>
                      <a:pt x="970370" y="667358"/>
                      <a:pt x="984172" y="668272"/>
                    </a:cubicBezTo>
                    <a:cubicBezTo>
                      <a:pt x="997936" y="669177"/>
                      <a:pt x="1011689" y="670873"/>
                      <a:pt x="1025320" y="673073"/>
                    </a:cubicBezTo>
                    <a:cubicBezTo>
                      <a:pt x="1051733" y="677350"/>
                      <a:pt x="1078308" y="679493"/>
                      <a:pt x="1105025" y="679140"/>
                    </a:cubicBezTo>
                    <a:cubicBezTo>
                      <a:pt x="1129143" y="678797"/>
                      <a:pt x="1152088" y="685027"/>
                      <a:pt x="1174967" y="691085"/>
                    </a:cubicBezTo>
                    <a:cubicBezTo>
                      <a:pt x="1202618" y="698400"/>
                      <a:pt x="1230365" y="705620"/>
                      <a:pt x="1256711" y="717116"/>
                    </a:cubicBezTo>
                    <a:cubicBezTo>
                      <a:pt x="1282057" y="728194"/>
                      <a:pt x="1309146" y="734986"/>
                      <a:pt x="1333578" y="748368"/>
                    </a:cubicBezTo>
                    <a:cubicBezTo>
                      <a:pt x="1337892" y="750730"/>
                      <a:pt x="1342560" y="752550"/>
                      <a:pt x="1347217" y="754188"/>
                    </a:cubicBezTo>
                    <a:cubicBezTo>
                      <a:pt x="1364105" y="760122"/>
                      <a:pt x="1379240" y="768713"/>
                      <a:pt x="1394062" y="779067"/>
                    </a:cubicBezTo>
                    <a:cubicBezTo>
                      <a:pt x="1413330" y="792526"/>
                      <a:pt x="1432809" y="806690"/>
                      <a:pt x="1456507" y="812252"/>
                    </a:cubicBezTo>
                    <a:cubicBezTo>
                      <a:pt x="1461289" y="813376"/>
                      <a:pt x="1466137" y="814329"/>
                      <a:pt x="1471023" y="814938"/>
                    </a:cubicBezTo>
                    <a:cubicBezTo>
                      <a:pt x="1477033" y="815672"/>
                      <a:pt x="1481586" y="808614"/>
                      <a:pt x="1479281" y="802556"/>
                    </a:cubicBezTo>
                    <a:cubicBezTo>
                      <a:pt x="1477453" y="797745"/>
                      <a:pt x="1474681" y="793764"/>
                      <a:pt x="1469613" y="792078"/>
                    </a:cubicBezTo>
                    <a:cubicBezTo>
                      <a:pt x="1466823" y="791126"/>
                      <a:pt x="1463747" y="791021"/>
                      <a:pt x="1460984" y="790040"/>
                    </a:cubicBezTo>
                    <a:cubicBezTo>
                      <a:pt x="1449068" y="785782"/>
                      <a:pt x="1435761" y="784497"/>
                      <a:pt x="1426741" y="774047"/>
                    </a:cubicBezTo>
                    <a:cubicBezTo>
                      <a:pt x="1403463" y="761008"/>
                      <a:pt x="1380450" y="747435"/>
                      <a:pt x="1356809" y="735100"/>
                    </a:cubicBezTo>
                    <a:cubicBezTo>
                      <a:pt x="1343732" y="728280"/>
                      <a:pt x="1329596" y="723517"/>
                      <a:pt x="1315928" y="717850"/>
                    </a:cubicBezTo>
                    <a:cubicBezTo>
                      <a:pt x="1311365" y="715964"/>
                      <a:pt x="1306393" y="714735"/>
                      <a:pt x="1302240" y="712173"/>
                    </a:cubicBezTo>
                    <a:cubicBezTo>
                      <a:pt x="1286762" y="702562"/>
                      <a:pt x="1269550" y="698819"/>
                      <a:pt x="1251881" y="696561"/>
                    </a:cubicBezTo>
                    <a:cubicBezTo>
                      <a:pt x="1247843" y="696047"/>
                      <a:pt x="1244157" y="695181"/>
                      <a:pt x="1240975" y="692609"/>
                    </a:cubicBezTo>
                    <a:cubicBezTo>
                      <a:pt x="1222059" y="677283"/>
                      <a:pt x="1199894" y="670291"/>
                      <a:pt x="1176281" y="666024"/>
                    </a:cubicBezTo>
                    <a:cubicBezTo>
                      <a:pt x="1163613" y="663729"/>
                      <a:pt x="1151154" y="660805"/>
                      <a:pt x="1138210" y="660919"/>
                    </a:cubicBezTo>
                    <a:cubicBezTo>
                      <a:pt x="1135248" y="660957"/>
                      <a:pt x="1131733" y="661386"/>
                      <a:pt x="1129428" y="660024"/>
                    </a:cubicBezTo>
                    <a:cubicBezTo>
                      <a:pt x="1114036" y="650975"/>
                      <a:pt x="1096538" y="654271"/>
                      <a:pt x="1080137" y="651251"/>
                    </a:cubicBezTo>
                    <a:cubicBezTo>
                      <a:pt x="1064582" y="648384"/>
                      <a:pt x="1048771" y="647384"/>
                      <a:pt x="1033197" y="652489"/>
                    </a:cubicBezTo>
                    <a:cubicBezTo>
                      <a:pt x="1030645" y="653318"/>
                      <a:pt x="1026939" y="653271"/>
                      <a:pt x="1024663" y="652013"/>
                    </a:cubicBezTo>
                    <a:cubicBezTo>
                      <a:pt x="1013089" y="645603"/>
                      <a:pt x="1000793" y="644003"/>
                      <a:pt x="987724" y="643050"/>
                    </a:cubicBezTo>
                    <a:cubicBezTo>
                      <a:pt x="971046" y="641821"/>
                      <a:pt x="954559" y="637878"/>
                      <a:pt x="937994" y="635087"/>
                    </a:cubicBezTo>
                    <a:cubicBezTo>
                      <a:pt x="917535" y="631649"/>
                      <a:pt x="897161" y="627743"/>
                      <a:pt x="876187" y="630677"/>
                    </a:cubicBezTo>
                    <a:cubicBezTo>
                      <a:pt x="872586" y="631191"/>
                      <a:pt x="868176" y="629896"/>
                      <a:pt x="864938" y="628029"/>
                    </a:cubicBezTo>
                    <a:cubicBezTo>
                      <a:pt x="859489" y="624886"/>
                      <a:pt x="853747" y="624762"/>
                      <a:pt x="847859" y="624048"/>
                    </a:cubicBezTo>
                    <a:cubicBezTo>
                      <a:pt x="826333" y="621447"/>
                      <a:pt x="805111" y="615732"/>
                      <a:pt x="783042" y="618914"/>
                    </a:cubicBezTo>
                    <a:cubicBezTo>
                      <a:pt x="767364" y="621162"/>
                      <a:pt x="751866" y="623895"/>
                      <a:pt x="736808" y="628867"/>
                    </a:cubicBezTo>
                    <a:cubicBezTo>
                      <a:pt x="725549" y="632592"/>
                      <a:pt x="714357" y="636640"/>
                      <a:pt x="702880" y="639573"/>
                    </a:cubicBezTo>
                    <a:cubicBezTo>
                      <a:pt x="691993" y="642345"/>
                      <a:pt x="682715" y="647165"/>
                      <a:pt x="674971" y="655347"/>
                    </a:cubicBezTo>
                    <a:cubicBezTo>
                      <a:pt x="664885" y="665996"/>
                      <a:pt x="654511" y="676388"/>
                      <a:pt x="644386" y="686998"/>
                    </a:cubicBezTo>
                    <a:cubicBezTo>
                      <a:pt x="643092" y="687036"/>
                      <a:pt x="641767" y="687427"/>
                      <a:pt x="640548" y="688561"/>
                    </a:cubicBezTo>
                    <a:cubicBezTo>
                      <a:pt x="620088" y="707734"/>
                      <a:pt x="613840" y="734900"/>
                      <a:pt x="603067" y="759732"/>
                    </a:cubicBezTo>
                    <a:cubicBezTo>
                      <a:pt x="601915" y="762370"/>
                      <a:pt x="603601" y="765513"/>
                      <a:pt x="605963" y="766894"/>
                    </a:cubicBezTo>
                    <a:cubicBezTo>
                      <a:pt x="605468" y="768742"/>
                      <a:pt x="604963" y="770580"/>
                      <a:pt x="604467" y="772419"/>
                    </a:cubicBezTo>
                    <a:cubicBezTo>
                      <a:pt x="603991" y="774257"/>
                      <a:pt x="603725" y="776686"/>
                      <a:pt x="604534" y="778219"/>
                    </a:cubicBezTo>
                    <a:cubicBezTo>
                      <a:pt x="608687" y="786058"/>
                      <a:pt x="604896" y="793421"/>
                      <a:pt x="604134" y="801127"/>
                    </a:cubicBezTo>
                    <a:cubicBezTo>
                      <a:pt x="602791" y="814786"/>
                      <a:pt x="601267" y="828645"/>
                      <a:pt x="608335" y="841799"/>
                    </a:cubicBezTo>
                    <a:cubicBezTo>
                      <a:pt x="610496" y="845828"/>
                      <a:pt x="610096" y="851352"/>
                      <a:pt x="610354" y="856220"/>
                    </a:cubicBezTo>
                    <a:cubicBezTo>
                      <a:pt x="611040" y="869488"/>
                      <a:pt x="614297" y="882375"/>
                      <a:pt x="624098" y="891224"/>
                    </a:cubicBezTo>
                    <a:cubicBezTo>
                      <a:pt x="633861" y="900073"/>
                      <a:pt x="641034" y="910465"/>
                      <a:pt x="647958" y="921199"/>
                    </a:cubicBezTo>
                    <a:cubicBezTo>
                      <a:pt x="658408" y="937420"/>
                      <a:pt x="671667" y="950060"/>
                      <a:pt x="689802" y="957337"/>
                    </a:cubicBezTo>
                    <a:cubicBezTo>
                      <a:pt x="692402" y="958394"/>
                      <a:pt x="694841" y="960433"/>
                      <a:pt x="696708" y="962576"/>
                    </a:cubicBezTo>
                    <a:cubicBezTo>
                      <a:pt x="697803" y="963824"/>
                      <a:pt x="697831" y="966186"/>
                      <a:pt x="697917" y="968072"/>
                    </a:cubicBezTo>
                    <a:cubicBezTo>
                      <a:pt x="697946" y="968815"/>
                      <a:pt x="696879" y="970243"/>
                      <a:pt x="696221" y="970301"/>
                    </a:cubicBezTo>
                    <a:cubicBezTo>
                      <a:pt x="679943" y="971663"/>
                      <a:pt x="666275" y="979073"/>
                      <a:pt x="653693" y="988751"/>
                    </a:cubicBezTo>
                    <a:cubicBezTo>
                      <a:pt x="646644" y="994180"/>
                      <a:pt x="640387" y="1000781"/>
                      <a:pt x="630137" y="998771"/>
                    </a:cubicBezTo>
                    <a:cubicBezTo>
                      <a:pt x="628480" y="998466"/>
                      <a:pt x="626241" y="999675"/>
                      <a:pt x="624641" y="1000761"/>
                    </a:cubicBezTo>
                    <a:cubicBezTo>
                      <a:pt x="613012" y="1008601"/>
                      <a:pt x="600609" y="1013163"/>
                      <a:pt x="586246" y="1013516"/>
                    </a:cubicBezTo>
                    <a:cubicBezTo>
                      <a:pt x="579645" y="1013687"/>
                      <a:pt x="573140" y="1017621"/>
                      <a:pt x="566605" y="1019878"/>
                    </a:cubicBezTo>
                    <a:cubicBezTo>
                      <a:pt x="562900" y="1021174"/>
                      <a:pt x="559299" y="1023060"/>
                      <a:pt x="555500" y="1023793"/>
                    </a:cubicBezTo>
                    <a:cubicBezTo>
                      <a:pt x="538050" y="1027155"/>
                      <a:pt x="521428" y="1033880"/>
                      <a:pt x="503712" y="1036051"/>
                    </a:cubicBezTo>
                    <a:cubicBezTo>
                      <a:pt x="499826" y="1036528"/>
                      <a:pt x="495349" y="1037195"/>
                      <a:pt x="492424" y="1039442"/>
                    </a:cubicBezTo>
                    <a:cubicBezTo>
                      <a:pt x="485815" y="1044510"/>
                      <a:pt x="479042" y="1047825"/>
                      <a:pt x="470555" y="1046520"/>
                    </a:cubicBezTo>
                    <a:cubicBezTo>
                      <a:pt x="459554" y="1051263"/>
                      <a:pt x="448171" y="1053778"/>
                      <a:pt x="436094" y="1054292"/>
                    </a:cubicBezTo>
                    <a:cubicBezTo>
                      <a:pt x="430388" y="1054530"/>
                      <a:pt x="424426" y="1056892"/>
                      <a:pt x="419244" y="1059578"/>
                    </a:cubicBezTo>
                    <a:cubicBezTo>
                      <a:pt x="412043" y="1063303"/>
                      <a:pt x="404785" y="1065351"/>
                      <a:pt x="396698" y="1066112"/>
                    </a:cubicBezTo>
                    <a:cubicBezTo>
                      <a:pt x="389888" y="1066741"/>
                      <a:pt x="382859" y="1068389"/>
                      <a:pt x="376648" y="1071180"/>
                    </a:cubicBezTo>
                    <a:cubicBezTo>
                      <a:pt x="369114" y="1074552"/>
                      <a:pt x="361523" y="1075418"/>
                      <a:pt x="353570" y="1075399"/>
                    </a:cubicBezTo>
                    <a:cubicBezTo>
                      <a:pt x="342673" y="1075380"/>
                      <a:pt x="331766" y="1075352"/>
                      <a:pt x="320880" y="1075447"/>
                    </a:cubicBezTo>
                    <a:cubicBezTo>
                      <a:pt x="315917" y="1075485"/>
                      <a:pt x="310907" y="1075361"/>
                      <a:pt x="306040" y="1076095"/>
                    </a:cubicBezTo>
                    <a:cubicBezTo>
                      <a:pt x="300277" y="1076961"/>
                      <a:pt x="294629" y="1078666"/>
                      <a:pt x="289161" y="1079943"/>
                    </a:cubicBezTo>
                    <a:cubicBezTo>
                      <a:pt x="281741" y="1076619"/>
                      <a:pt x="275607" y="1071332"/>
                      <a:pt x="266996" y="1071504"/>
                    </a:cubicBezTo>
                    <a:cubicBezTo>
                      <a:pt x="258071" y="1071694"/>
                      <a:pt x="249423" y="1073323"/>
                      <a:pt x="240660" y="1074342"/>
                    </a:cubicBezTo>
                    <a:cubicBezTo>
                      <a:pt x="232097" y="1075333"/>
                      <a:pt x="223125" y="1072675"/>
                      <a:pt x="214314" y="1071808"/>
                    </a:cubicBezTo>
                    <a:cubicBezTo>
                      <a:pt x="212400" y="1071608"/>
                      <a:pt x="210313" y="1071980"/>
                      <a:pt x="208456" y="1072561"/>
                    </a:cubicBezTo>
                    <a:cubicBezTo>
                      <a:pt x="198483" y="1075666"/>
                      <a:pt x="189644" y="1066675"/>
                      <a:pt x="179604" y="1069970"/>
                    </a:cubicBezTo>
                    <a:cubicBezTo>
                      <a:pt x="177928" y="1070532"/>
                      <a:pt x="175738" y="1069637"/>
                      <a:pt x="173823" y="1069227"/>
                    </a:cubicBezTo>
                    <a:cubicBezTo>
                      <a:pt x="172890" y="1069037"/>
                      <a:pt x="171680" y="1068627"/>
                      <a:pt x="171223" y="1067894"/>
                    </a:cubicBezTo>
                    <a:cubicBezTo>
                      <a:pt x="165164" y="1058521"/>
                      <a:pt x="154259" y="1058407"/>
                      <a:pt x="145410" y="1054559"/>
                    </a:cubicBezTo>
                    <a:cubicBezTo>
                      <a:pt x="138085" y="1051377"/>
                      <a:pt x="131008" y="1048082"/>
                      <a:pt x="124683" y="1043148"/>
                    </a:cubicBezTo>
                    <a:cubicBezTo>
                      <a:pt x="117778" y="1037756"/>
                      <a:pt x="109919" y="1034337"/>
                      <a:pt x="101843" y="1031413"/>
                    </a:cubicBezTo>
                    <a:cubicBezTo>
                      <a:pt x="99509" y="1026631"/>
                      <a:pt x="97462" y="1021716"/>
                      <a:pt x="95966" y="1016582"/>
                    </a:cubicBezTo>
                    <a:cubicBezTo>
                      <a:pt x="94223" y="1007382"/>
                      <a:pt x="93565" y="997837"/>
                      <a:pt x="93403" y="988531"/>
                    </a:cubicBezTo>
                    <a:cubicBezTo>
                      <a:pt x="94146" y="985741"/>
                      <a:pt x="94918" y="982959"/>
                      <a:pt x="95499" y="980149"/>
                    </a:cubicBezTo>
                    <a:cubicBezTo>
                      <a:pt x="96051" y="977463"/>
                      <a:pt x="94508" y="974396"/>
                      <a:pt x="94137" y="971472"/>
                    </a:cubicBezTo>
                    <a:cubicBezTo>
                      <a:pt x="93479" y="966319"/>
                      <a:pt x="95356" y="961966"/>
                      <a:pt x="98062" y="957575"/>
                    </a:cubicBezTo>
                    <a:cubicBezTo>
                      <a:pt x="108043" y="941335"/>
                      <a:pt x="118902" y="926228"/>
                      <a:pt x="139247" y="922114"/>
                    </a:cubicBezTo>
                    <a:cubicBezTo>
                      <a:pt x="143486" y="921247"/>
                      <a:pt x="145953" y="918475"/>
                      <a:pt x="148372" y="915208"/>
                    </a:cubicBezTo>
                    <a:cubicBezTo>
                      <a:pt x="150715" y="912065"/>
                      <a:pt x="153173" y="908664"/>
                      <a:pt x="156354" y="906550"/>
                    </a:cubicBezTo>
                    <a:cubicBezTo>
                      <a:pt x="163393" y="901873"/>
                      <a:pt x="167794" y="895720"/>
                      <a:pt x="170832" y="888776"/>
                    </a:cubicBezTo>
                    <a:cubicBezTo>
                      <a:pt x="200732" y="857239"/>
                      <a:pt x="230573" y="824959"/>
                      <a:pt x="266091" y="799650"/>
                    </a:cubicBezTo>
                    <a:cubicBezTo>
                      <a:pt x="267883" y="798374"/>
                      <a:pt x="269083" y="796498"/>
                      <a:pt x="269178" y="794460"/>
                    </a:cubicBezTo>
                    <a:cubicBezTo>
                      <a:pt x="287609" y="784391"/>
                      <a:pt x="300506" y="766494"/>
                      <a:pt x="315793" y="752311"/>
                    </a:cubicBezTo>
                    <a:cubicBezTo>
                      <a:pt x="326509" y="742348"/>
                      <a:pt x="338672" y="733719"/>
                      <a:pt x="350236" y="724794"/>
                    </a:cubicBezTo>
                    <a:cubicBezTo>
                      <a:pt x="363437" y="714573"/>
                      <a:pt x="376810" y="704600"/>
                      <a:pt x="390669" y="695304"/>
                    </a:cubicBezTo>
                    <a:cubicBezTo>
                      <a:pt x="391755" y="694580"/>
                      <a:pt x="392470" y="693666"/>
                      <a:pt x="392926" y="692685"/>
                    </a:cubicBezTo>
                    <a:cubicBezTo>
                      <a:pt x="393784" y="691694"/>
                      <a:pt x="394498" y="690523"/>
                      <a:pt x="395213" y="689332"/>
                    </a:cubicBezTo>
                    <a:cubicBezTo>
                      <a:pt x="442600" y="662319"/>
                      <a:pt x="483005" y="625067"/>
                      <a:pt x="527725" y="594082"/>
                    </a:cubicBezTo>
                    <a:cubicBezTo>
                      <a:pt x="529068" y="593158"/>
                      <a:pt x="529839" y="591948"/>
                      <a:pt x="530220" y="590663"/>
                    </a:cubicBezTo>
                    <a:cubicBezTo>
                      <a:pt x="547346" y="581357"/>
                      <a:pt x="560519" y="565621"/>
                      <a:pt x="575444" y="553410"/>
                    </a:cubicBezTo>
                    <a:cubicBezTo>
                      <a:pt x="584931" y="545619"/>
                      <a:pt x="594447" y="538170"/>
                      <a:pt x="604753" y="531465"/>
                    </a:cubicBezTo>
                    <a:cubicBezTo>
                      <a:pt x="615002" y="524807"/>
                      <a:pt x="625356" y="518320"/>
                      <a:pt x="634881" y="510634"/>
                    </a:cubicBezTo>
                    <a:cubicBezTo>
                      <a:pt x="637319" y="508662"/>
                      <a:pt x="637433" y="506109"/>
                      <a:pt x="636328" y="503995"/>
                    </a:cubicBezTo>
                    <a:cubicBezTo>
                      <a:pt x="637976" y="504566"/>
                      <a:pt x="639834" y="504547"/>
                      <a:pt x="641396" y="503756"/>
                    </a:cubicBezTo>
                    <a:cubicBezTo>
                      <a:pt x="653540" y="497651"/>
                      <a:pt x="664627" y="489831"/>
                      <a:pt x="675657" y="481954"/>
                    </a:cubicBezTo>
                    <a:cubicBezTo>
                      <a:pt x="676353" y="481468"/>
                      <a:pt x="676943" y="480906"/>
                      <a:pt x="677438" y="480306"/>
                    </a:cubicBezTo>
                    <a:cubicBezTo>
                      <a:pt x="697184" y="471219"/>
                      <a:pt x="717539" y="463294"/>
                      <a:pt x="736388" y="452379"/>
                    </a:cubicBezTo>
                    <a:cubicBezTo>
                      <a:pt x="738360" y="451226"/>
                      <a:pt x="739180" y="449521"/>
                      <a:pt x="739332" y="447769"/>
                    </a:cubicBezTo>
                    <a:cubicBezTo>
                      <a:pt x="746018" y="444778"/>
                      <a:pt x="752600" y="441510"/>
                      <a:pt x="759153" y="438263"/>
                    </a:cubicBezTo>
                    <a:cubicBezTo>
                      <a:pt x="760049" y="437815"/>
                      <a:pt x="760658" y="436767"/>
                      <a:pt x="761191" y="435643"/>
                    </a:cubicBezTo>
                    <a:cubicBezTo>
                      <a:pt x="762278" y="435986"/>
                      <a:pt x="763525" y="436129"/>
                      <a:pt x="764506" y="435815"/>
                    </a:cubicBezTo>
                    <a:cubicBezTo>
                      <a:pt x="768269" y="434548"/>
                      <a:pt x="772059" y="433433"/>
                      <a:pt x="776003" y="432967"/>
                    </a:cubicBezTo>
                    <a:cubicBezTo>
                      <a:pt x="776813" y="432919"/>
                      <a:pt x="777622" y="432852"/>
                      <a:pt x="778441" y="432852"/>
                    </a:cubicBezTo>
                    <a:cubicBezTo>
                      <a:pt x="781870" y="432833"/>
                      <a:pt x="784509" y="430366"/>
                      <a:pt x="784766" y="426947"/>
                    </a:cubicBezTo>
                    <a:cubicBezTo>
                      <a:pt x="784785" y="426795"/>
                      <a:pt x="784700" y="426661"/>
                      <a:pt x="784700" y="426509"/>
                    </a:cubicBezTo>
                    <a:cubicBezTo>
                      <a:pt x="790071" y="425880"/>
                      <a:pt x="794358" y="422870"/>
                      <a:pt x="797958" y="418565"/>
                    </a:cubicBezTo>
                    <a:cubicBezTo>
                      <a:pt x="798444" y="417984"/>
                      <a:pt x="798149" y="416745"/>
                      <a:pt x="798291" y="414755"/>
                    </a:cubicBezTo>
                    <a:cubicBezTo>
                      <a:pt x="796510" y="413764"/>
                      <a:pt x="794358" y="411602"/>
                      <a:pt x="792138" y="411555"/>
                    </a:cubicBezTo>
                    <a:cubicBezTo>
                      <a:pt x="785994" y="411383"/>
                      <a:pt x="781623" y="415317"/>
                      <a:pt x="778080" y="419841"/>
                    </a:cubicBezTo>
                    <a:cubicBezTo>
                      <a:pt x="777927" y="420060"/>
                      <a:pt x="777860" y="420365"/>
                      <a:pt x="777822" y="420689"/>
                    </a:cubicBezTo>
                    <a:cubicBezTo>
                      <a:pt x="774851" y="420755"/>
                      <a:pt x="771869" y="421080"/>
                      <a:pt x="768983" y="421727"/>
                    </a:cubicBezTo>
                    <a:cubicBezTo>
                      <a:pt x="766497" y="422289"/>
                      <a:pt x="764078" y="423089"/>
                      <a:pt x="761658" y="423889"/>
                    </a:cubicBezTo>
                    <a:cubicBezTo>
                      <a:pt x="760077" y="424432"/>
                      <a:pt x="758858" y="425213"/>
                      <a:pt x="757906" y="426576"/>
                    </a:cubicBezTo>
                    <a:cubicBezTo>
                      <a:pt x="757181" y="427614"/>
                      <a:pt x="757039" y="428890"/>
                      <a:pt x="757086" y="430128"/>
                    </a:cubicBezTo>
                    <a:cubicBezTo>
                      <a:pt x="756658" y="430128"/>
                      <a:pt x="756220" y="430147"/>
                      <a:pt x="755753" y="430186"/>
                    </a:cubicBezTo>
                    <a:cubicBezTo>
                      <a:pt x="752838" y="430471"/>
                      <a:pt x="749599" y="430080"/>
                      <a:pt x="747085" y="431252"/>
                    </a:cubicBezTo>
                    <a:cubicBezTo>
                      <a:pt x="738246" y="435319"/>
                      <a:pt x="729588" y="439786"/>
                      <a:pt x="721044" y="444482"/>
                    </a:cubicBezTo>
                    <a:cubicBezTo>
                      <a:pt x="720272" y="444911"/>
                      <a:pt x="719891" y="446102"/>
                      <a:pt x="719463" y="447550"/>
                    </a:cubicBezTo>
                    <a:cubicBezTo>
                      <a:pt x="703785" y="455579"/>
                      <a:pt x="687421" y="462256"/>
                      <a:pt x="671409" y="469628"/>
                    </a:cubicBezTo>
                    <a:cubicBezTo>
                      <a:pt x="670504" y="470038"/>
                      <a:pt x="669847" y="470743"/>
                      <a:pt x="669323" y="471562"/>
                    </a:cubicBezTo>
                    <a:cubicBezTo>
                      <a:pt x="666056" y="473876"/>
                      <a:pt x="662780" y="476191"/>
                      <a:pt x="659493" y="478449"/>
                    </a:cubicBezTo>
                    <a:cubicBezTo>
                      <a:pt x="658865" y="478468"/>
                      <a:pt x="658170" y="478611"/>
                      <a:pt x="657855" y="478896"/>
                    </a:cubicBezTo>
                    <a:cubicBezTo>
                      <a:pt x="656921" y="479706"/>
                      <a:pt x="655988" y="480563"/>
                      <a:pt x="655083" y="481430"/>
                    </a:cubicBezTo>
                    <a:cubicBezTo>
                      <a:pt x="648796" y="485611"/>
                      <a:pt x="642358" y="489574"/>
                      <a:pt x="635595" y="492993"/>
                    </a:cubicBezTo>
                    <a:cubicBezTo>
                      <a:pt x="632671" y="494460"/>
                      <a:pt x="631833" y="498032"/>
                      <a:pt x="632994" y="500890"/>
                    </a:cubicBezTo>
                    <a:cubicBezTo>
                      <a:pt x="631033" y="500004"/>
                      <a:pt x="628661" y="499965"/>
                      <a:pt x="626546" y="501690"/>
                    </a:cubicBezTo>
                    <a:cubicBezTo>
                      <a:pt x="622070" y="505281"/>
                      <a:pt x="617383" y="508576"/>
                      <a:pt x="612630" y="511757"/>
                    </a:cubicBezTo>
                    <a:cubicBezTo>
                      <a:pt x="611830" y="511453"/>
                      <a:pt x="610849" y="511538"/>
                      <a:pt x="609878" y="512091"/>
                    </a:cubicBezTo>
                    <a:cubicBezTo>
                      <a:pt x="608620" y="512777"/>
                      <a:pt x="607763" y="514158"/>
                      <a:pt x="606697" y="515263"/>
                    </a:cubicBezTo>
                    <a:cubicBezTo>
                      <a:pt x="606811" y="515310"/>
                      <a:pt x="606924" y="515377"/>
                      <a:pt x="607049" y="515434"/>
                    </a:cubicBezTo>
                    <a:cubicBezTo>
                      <a:pt x="603296" y="517882"/>
                      <a:pt x="599504" y="520311"/>
                      <a:pt x="595761" y="522778"/>
                    </a:cubicBezTo>
                    <a:cubicBezTo>
                      <a:pt x="593056" y="524559"/>
                      <a:pt x="590523" y="526521"/>
                      <a:pt x="587913" y="528407"/>
                    </a:cubicBezTo>
                    <a:cubicBezTo>
                      <a:pt x="587198" y="528360"/>
                      <a:pt x="586427" y="528455"/>
                      <a:pt x="585646" y="528779"/>
                    </a:cubicBezTo>
                    <a:cubicBezTo>
                      <a:pt x="584722" y="529169"/>
                      <a:pt x="583598" y="530769"/>
                      <a:pt x="583150" y="531846"/>
                    </a:cubicBezTo>
                    <a:cubicBezTo>
                      <a:pt x="578160" y="535618"/>
                      <a:pt x="573254" y="539513"/>
                      <a:pt x="568339" y="543447"/>
                    </a:cubicBezTo>
                    <a:cubicBezTo>
                      <a:pt x="555300" y="553848"/>
                      <a:pt x="543870" y="567183"/>
                      <a:pt x="529868" y="576480"/>
                    </a:cubicBezTo>
                    <a:cubicBezTo>
                      <a:pt x="526620" y="576785"/>
                      <a:pt x="523933" y="578385"/>
                      <a:pt x="521819" y="581119"/>
                    </a:cubicBezTo>
                    <a:cubicBezTo>
                      <a:pt x="520305" y="581861"/>
                      <a:pt x="518818" y="582661"/>
                      <a:pt x="517247" y="583300"/>
                    </a:cubicBezTo>
                    <a:cubicBezTo>
                      <a:pt x="514408" y="584452"/>
                      <a:pt x="513590" y="586748"/>
                      <a:pt x="514028" y="588996"/>
                    </a:cubicBezTo>
                    <a:cubicBezTo>
                      <a:pt x="470051" y="620495"/>
                      <a:pt x="429646" y="657281"/>
                      <a:pt x="381754" y="682969"/>
                    </a:cubicBezTo>
                    <a:cubicBezTo>
                      <a:pt x="379239" y="684331"/>
                      <a:pt x="378430" y="686608"/>
                      <a:pt x="378706" y="688780"/>
                    </a:cubicBezTo>
                    <a:cubicBezTo>
                      <a:pt x="355589" y="704572"/>
                      <a:pt x="332871" y="721612"/>
                      <a:pt x="311573" y="739672"/>
                    </a:cubicBezTo>
                    <a:cubicBezTo>
                      <a:pt x="306945" y="743606"/>
                      <a:pt x="302573" y="748130"/>
                      <a:pt x="298238" y="752826"/>
                    </a:cubicBezTo>
                    <a:cubicBezTo>
                      <a:pt x="296115" y="751978"/>
                      <a:pt x="293610" y="752445"/>
                      <a:pt x="291714" y="753959"/>
                    </a:cubicBezTo>
                    <a:cubicBezTo>
                      <a:pt x="279141" y="764046"/>
                      <a:pt x="267568" y="775210"/>
                      <a:pt x="256653" y="787011"/>
                    </a:cubicBezTo>
                    <a:cubicBezTo>
                      <a:pt x="254852" y="787811"/>
                      <a:pt x="253757" y="789173"/>
                      <a:pt x="253223" y="790735"/>
                    </a:cubicBezTo>
                    <a:cubicBezTo>
                      <a:pt x="252567" y="791469"/>
                      <a:pt x="251890" y="792164"/>
                      <a:pt x="251223" y="792897"/>
                    </a:cubicBezTo>
                    <a:cubicBezTo>
                      <a:pt x="250109" y="794155"/>
                      <a:pt x="249442" y="795688"/>
                      <a:pt x="249356" y="797250"/>
                    </a:cubicBezTo>
                    <a:cubicBezTo>
                      <a:pt x="226887" y="814605"/>
                      <a:pt x="206389" y="834246"/>
                      <a:pt x="186624" y="854610"/>
                    </a:cubicBezTo>
                    <a:cubicBezTo>
                      <a:pt x="186577" y="854286"/>
                      <a:pt x="186530" y="853972"/>
                      <a:pt x="186510" y="853667"/>
                    </a:cubicBezTo>
                    <a:cubicBezTo>
                      <a:pt x="184977" y="854400"/>
                      <a:pt x="182967" y="854743"/>
                      <a:pt x="182053" y="855934"/>
                    </a:cubicBezTo>
                    <a:cubicBezTo>
                      <a:pt x="181109" y="857191"/>
                      <a:pt x="181024" y="859077"/>
                      <a:pt x="180662" y="860763"/>
                    </a:cubicBezTo>
                    <a:cubicBezTo>
                      <a:pt x="173004" y="868736"/>
                      <a:pt x="165403" y="876784"/>
                      <a:pt x="157783" y="884776"/>
                    </a:cubicBezTo>
                    <a:cubicBezTo>
                      <a:pt x="157564" y="885014"/>
                      <a:pt x="157497" y="885271"/>
                      <a:pt x="157326" y="885509"/>
                    </a:cubicBezTo>
                    <a:cubicBezTo>
                      <a:pt x="150982" y="890767"/>
                      <a:pt x="144448" y="895767"/>
                      <a:pt x="137456" y="900158"/>
                    </a:cubicBezTo>
                    <a:cubicBezTo>
                      <a:pt x="133361" y="902720"/>
                      <a:pt x="128846" y="905902"/>
                      <a:pt x="124321" y="906245"/>
                    </a:cubicBezTo>
                    <a:cubicBezTo>
                      <a:pt x="110653" y="907283"/>
                      <a:pt x="103148" y="915551"/>
                      <a:pt x="97633" y="926590"/>
                    </a:cubicBezTo>
                    <a:cubicBezTo>
                      <a:pt x="93251" y="935382"/>
                      <a:pt x="88584" y="944040"/>
                      <a:pt x="86336" y="953822"/>
                    </a:cubicBezTo>
                    <a:cubicBezTo>
                      <a:pt x="85021" y="959518"/>
                      <a:pt x="82278" y="964890"/>
                      <a:pt x="80097" y="970386"/>
                    </a:cubicBezTo>
                    <a:cubicBezTo>
                      <a:pt x="79250" y="972529"/>
                      <a:pt x="74201" y="974415"/>
                      <a:pt x="72601" y="973158"/>
                    </a:cubicBezTo>
                    <a:cubicBezTo>
                      <a:pt x="68743" y="970196"/>
                      <a:pt x="65333" y="966405"/>
                      <a:pt x="61104" y="964195"/>
                    </a:cubicBezTo>
                    <a:cubicBezTo>
                      <a:pt x="50055" y="958394"/>
                      <a:pt x="43378" y="949126"/>
                      <a:pt x="38730" y="938087"/>
                    </a:cubicBezTo>
                    <a:cubicBezTo>
                      <a:pt x="37463" y="935086"/>
                      <a:pt x="35520" y="933629"/>
                      <a:pt x="32663" y="932467"/>
                    </a:cubicBezTo>
                    <a:cubicBezTo>
                      <a:pt x="29062" y="931010"/>
                      <a:pt x="25699" y="929000"/>
                      <a:pt x="22690" y="927457"/>
                    </a:cubicBezTo>
                    <a:cubicBezTo>
                      <a:pt x="17423" y="912722"/>
                      <a:pt x="13527" y="898625"/>
                      <a:pt x="14413" y="883490"/>
                    </a:cubicBezTo>
                    <a:cubicBezTo>
                      <a:pt x="14851" y="876117"/>
                      <a:pt x="12613" y="869269"/>
                      <a:pt x="8765" y="863011"/>
                    </a:cubicBezTo>
                    <a:cubicBezTo>
                      <a:pt x="8783" y="862868"/>
                      <a:pt x="8783" y="862735"/>
                      <a:pt x="8783" y="862602"/>
                    </a:cubicBezTo>
                    <a:cubicBezTo>
                      <a:pt x="8783" y="862582"/>
                      <a:pt x="8793" y="862582"/>
                      <a:pt x="8803" y="862563"/>
                    </a:cubicBezTo>
                    <a:cubicBezTo>
                      <a:pt x="9412" y="862458"/>
                      <a:pt x="9993" y="862277"/>
                      <a:pt x="10583" y="861973"/>
                    </a:cubicBezTo>
                    <a:cubicBezTo>
                      <a:pt x="15451" y="862801"/>
                      <a:pt x="20146" y="860849"/>
                      <a:pt x="24919" y="860220"/>
                    </a:cubicBezTo>
                    <a:cubicBezTo>
                      <a:pt x="26624" y="856239"/>
                      <a:pt x="26424" y="852924"/>
                      <a:pt x="22442" y="850181"/>
                    </a:cubicBezTo>
                    <a:cubicBezTo>
                      <a:pt x="20233" y="848666"/>
                      <a:pt x="19175" y="846676"/>
                      <a:pt x="18890" y="844418"/>
                    </a:cubicBezTo>
                    <a:cubicBezTo>
                      <a:pt x="22080" y="838084"/>
                      <a:pt x="25214" y="831645"/>
                      <a:pt x="28357" y="825178"/>
                    </a:cubicBezTo>
                    <a:cubicBezTo>
                      <a:pt x="33919" y="823768"/>
                      <a:pt x="35415" y="820367"/>
                      <a:pt x="36653" y="811424"/>
                    </a:cubicBezTo>
                    <a:cubicBezTo>
                      <a:pt x="36796" y="810519"/>
                      <a:pt x="36740" y="809604"/>
                      <a:pt x="36577" y="808785"/>
                    </a:cubicBezTo>
                    <a:cubicBezTo>
                      <a:pt x="45131" y="792316"/>
                      <a:pt x="54656" y="776533"/>
                      <a:pt x="67171" y="763475"/>
                    </a:cubicBezTo>
                    <a:lnTo>
                      <a:pt x="69429" y="763636"/>
                    </a:lnTo>
                    <a:cubicBezTo>
                      <a:pt x="69210" y="763455"/>
                      <a:pt x="69000" y="763284"/>
                      <a:pt x="68791" y="763113"/>
                    </a:cubicBezTo>
                    <a:cubicBezTo>
                      <a:pt x="69181" y="763113"/>
                      <a:pt x="69572" y="763046"/>
                      <a:pt x="69963" y="762932"/>
                    </a:cubicBezTo>
                    <a:cubicBezTo>
                      <a:pt x="70067" y="763179"/>
                      <a:pt x="70134" y="763417"/>
                      <a:pt x="70248" y="763675"/>
                    </a:cubicBezTo>
                    <a:cubicBezTo>
                      <a:pt x="70763" y="763151"/>
                      <a:pt x="71210" y="762589"/>
                      <a:pt x="71696" y="762056"/>
                    </a:cubicBezTo>
                    <a:cubicBezTo>
                      <a:pt x="72039" y="761817"/>
                      <a:pt x="72382" y="761703"/>
                      <a:pt x="72697" y="761360"/>
                    </a:cubicBezTo>
                    <a:cubicBezTo>
                      <a:pt x="76507" y="757360"/>
                      <a:pt x="80354" y="753388"/>
                      <a:pt x="84212" y="749425"/>
                    </a:cubicBezTo>
                    <a:cubicBezTo>
                      <a:pt x="85669" y="748740"/>
                      <a:pt x="87259" y="748215"/>
                      <a:pt x="88717" y="747520"/>
                    </a:cubicBezTo>
                    <a:cubicBezTo>
                      <a:pt x="88298" y="747263"/>
                      <a:pt x="87908" y="747073"/>
                      <a:pt x="87479" y="746854"/>
                    </a:cubicBezTo>
                    <a:cubicBezTo>
                      <a:pt x="88384" y="746291"/>
                      <a:pt x="89203" y="745682"/>
                      <a:pt x="90108" y="745139"/>
                    </a:cubicBezTo>
                    <a:cubicBezTo>
                      <a:pt x="92108" y="743977"/>
                      <a:pt x="92994" y="742243"/>
                      <a:pt x="93108" y="740443"/>
                    </a:cubicBezTo>
                    <a:cubicBezTo>
                      <a:pt x="103128" y="730385"/>
                      <a:pt x="113340" y="720507"/>
                      <a:pt x="123807" y="710916"/>
                    </a:cubicBezTo>
                    <a:cubicBezTo>
                      <a:pt x="126417" y="710897"/>
                      <a:pt x="129036" y="710897"/>
                      <a:pt x="131637" y="710897"/>
                    </a:cubicBezTo>
                    <a:cubicBezTo>
                      <a:pt x="131637" y="710849"/>
                      <a:pt x="131637" y="710811"/>
                      <a:pt x="131618" y="710763"/>
                    </a:cubicBezTo>
                    <a:cubicBezTo>
                      <a:pt x="129456" y="710068"/>
                      <a:pt x="127284" y="709735"/>
                      <a:pt x="125112" y="709725"/>
                    </a:cubicBezTo>
                    <a:cubicBezTo>
                      <a:pt x="127064" y="707953"/>
                      <a:pt x="129036" y="706172"/>
                      <a:pt x="131008" y="704420"/>
                    </a:cubicBezTo>
                    <a:cubicBezTo>
                      <a:pt x="131141" y="705829"/>
                      <a:pt x="131351" y="707258"/>
                      <a:pt x="131541" y="708687"/>
                    </a:cubicBezTo>
                    <a:cubicBezTo>
                      <a:pt x="132152" y="705610"/>
                      <a:pt x="136438" y="705201"/>
                      <a:pt x="137542" y="702591"/>
                    </a:cubicBezTo>
                    <a:cubicBezTo>
                      <a:pt x="138038" y="701410"/>
                      <a:pt x="137885" y="699924"/>
                      <a:pt x="137676" y="698514"/>
                    </a:cubicBezTo>
                    <a:cubicBezTo>
                      <a:pt x="142315" y="694466"/>
                      <a:pt x="147019" y="690485"/>
                      <a:pt x="151763" y="686560"/>
                    </a:cubicBezTo>
                    <a:cubicBezTo>
                      <a:pt x="151811" y="686608"/>
                      <a:pt x="151840" y="686646"/>
                      <a:pt x="151878" y="686694"/>
                    </a:cubicBezTo>
                    <a:cubicBezTo>
                      <a:pt x="154106" y="685503"/>
                      <a:pt x="156735" y="684617"/>
                      <a:pt x="158660" y="682912"/>
                    </a:cubicBezTo>
                    <a:cubicBezTo>
                      <a:pt x="159821" y="681884"/>
                      <a:pt x="160621" y="680588"/>
                      <a:pt x="160878" y="679159"/>
                    </a:cubicBezTo>
                    <a:cubicBezTo>
                      <a:pt x="165689" y="675330"/>
                      <a:pt x="170546" y="671587"/>
                      <a:pt x="175480" y="667920"/>
                    </a:cubicBezTo>
                    <a:cubicBezTo>
                      <a:pt x="175947" y="667577"/>
                      <a:pt x="176167" y="667186"/>
                      <a:pt x="176490" y="666796"/>
                    </a:cubicBezTo>
                    <a:cubicBezTo>
                      <a:pt x="180015" y="664176"/>
                      <a:pt x="183481" y="661414"/>
                      <a:pt x="186710" y="658376"/>
                    </a:cubicBezTo>
                    <a:cubicBezTo>
                      <a:pt x="187224" y="658252"/>
                      <a:pt x="187768" y="658166"/>
                      <a:pt x="188224" y="657928"/>
                    </a:cubicBezTo>
                    <a:cubicBezTo>
                      <a:pt x="194806" y="654613"/>
                      <a:pt x="200407" y="649461"/>
                      <a:pt x="204522" y="643355"/>
                    </a:cubicBezTo>
                    <a:cubicBezTo>
                      <a:pt x="204893" y="642793"/>
                      <a:pt x="205103" y="642164"/>
                      <a:pt x="205236" y="641516"/>
                    </a:cubicBezTo>
                    <a:cubicBezTo>
                      <a:pt x="206647" y="642079"/>
                      <a:pt x="208303" y="641993"/>
                      <a:pt x="210028" y="640802"/>
                    </a:cubicBezTo>
                    <a:cubicBezTo>
                      <a:pt x="226030" y="629820"/>
                      <a:pt x="240870" y="617399"/>
                      <a:pt x="255490" y="604712"/>
                    </a:cubicBezTo>
                    <a:cubicBezTo>
                      <a:pt x="257491" y="605131"/>
                      <a:pt x="259834" y="603045"/>
                      <a:pt x="260225" y="600607"/>
                    </a:cubicBezTo>
                    <a:cubicBezTo>
                      <a:pt x="275854" y="586938"/>
                      <a:pt x="291352" y="573108"/>
                      <a:pt x="307850" y="560468"/>
                    </a:cubicBezTo>
                    <a:cubicBezTo>
                      <a:pt x="310050" y="558773"/>
                      <a:pt x="310373" y="556592"/>
                      <a:pt x="309688" y="554668"/>
                    </a:cubicBezTo>
                    <a:cubicBezTo>
                      <a:pt x="312155" y="553667"/>
                      <a:pt x="314450" y="552372"/>
                      <a:pt x="316688" y="550981"/>
                    </a:cubicBezTo>
                    <a:cubicBezTo>
                      <a:pt x="318375" y="551372"/>
                      <a:pt x="320213" y="551096"/>
                      <a:pt x="321861" y="549562"/>
                    </a:cubicBezTo>
                    <a:cubicBezTo>
                      <a:pt x="331033" y="541142"/>
                      <a:pt x="340758" y="533408"/>
                      <a:pt x="350778" y="526045"/>
                    </a:cubicBezTo>
                    <a:cubicBezTo>
                      <a:pt x="350836" y="526131"/>
                      <a:pt x="350893" y="526216"/>
                      <a:pt x="350950" y="526302"/>
                    </a:cubicBezTo>
                    <a:cubicBezTo>
                      <a:pt x="351150" y="526045"/>
                      <a:pt x="351312" y="525759"/>
                      <a:pt x="351512" y="525502"/>
                    </a:cubicBezTo>
                    <a:cubicBezTo>
                      <a:pt x="363656" y="516634"/>
                      <a:pt x="376239" y="508385"/>
                      <a:pt x="389116" y="500651"/>
                    </a:cubicBezTo>
                    <a:cubicBezTo>
                      <a:pt x="390707" y="499699"/>
                      <a:pt x="391583" y="498356"/>
                      <a:pt x="391926" y="496927"/>
                    </a:cubicBezTo>
                    <a:cubicBezTo>
                      <a:pt x="395822" y="494222"/>
                      <a:pt x="399718" y="491517"/>
                      <a:pt x="403518" y="488707"/>
                    </a:cubicBezTo>
                    <a:cubicBezTo>
                      <a:pt x="405328" y="487364"/>
                      <a:pt x="405928" y="484392"/>
                      <a:pt x="406995" y="482078"/>
                    </a:cubicBezTo>
                    <a:cubicBezTo>
                      <a:pt x="399766" y="482516"/>
                      <a:pt x="393670" y="485888"/>
                      <a:pt x="387526" y="489155"/>
                    </a:cubicBezTo>
                    <a:cubicBezTo>
                      <a:pt x="386250" y="488831"/>
                      <a:pt x="384811" y="488964"/>
                      <a:pt x="383306" y="489869"/>
                    </a:cubicBezTo>
                    <a:cubicBezTo>
                      <a:pt x="359694" y="504071"/>
                      <a:pt x="336777" y="519854"/>
                      <a:pt x="316241" y="538275"/>
                    </a:cubicBezTo>
                    <a:cubicBezTo>
                      <a:pt x="310421" y="540618"/>
                      <a:pt x="305725" y="544447"/>
                      <a:pt x="302515" y="550315"/>
                    </a:cubicBezTo>
                    <a:cubicBezTo>
                      <a:pt x="301506" y="550467"/>
                      <a:pt x="300486" y="550772"/>
                      <a:pt x="299515" y="551524"/>
                    </a:cubicBezTo>
                    <a:cubicBezTo>
                      <a:pt x="266806" y="576546"/>
                      <a:pt x="238231" y="606684"/>
                      <a:pt x="204217" y="630020"/>
                    </a:cubicBezTo>
                    <a:cubicBezTo>
                      <a:pt x="202512" y="631191"/>
                      <a:pt x="201684" y="632820"/>
                      <a:pt x="201474" y="634487"/>
                    </a:cubicBezTo>
                    <a:cubicBezTo>
                      <a:pt x="200321" y="634068"/>
                      <a:pt x="199027" y="633868"/>
                      <a:pt x="197921" y="634135"/>
                    </a:cubicBezTo>
                    <a:cubicBezTo>
                      <a:pt x="196378" y="634497"/>
                      <a:pt x="195035" y="635516"/>
                      <a:pt x="194159" y="636821"/>
                    </a:cubicBezTo>
                    <a:cubicBezTo>
                      <a:pt x="193597" y="637659"/>
                      <a:pt x="192968" y="638459"/>
                      <a:pt x="192330" y="639259"/>
                    </a:cubicBezTo>
                    <a:cubicBezTo>
                      <a:pt x="190606" y="641250"/>
                      <a:pt x="188682" y="643050"/>
                      <a:pt x="186586" y="644650"/>
                    </a:cubicBezTo>
                    <a:cubicBezTo>
                      <a:pt x="185243" y="645565"/>
                      <a:pt x="183872" y="646431"/>
                      <a:pt x="182415" y="647165"/>
                    </a:cubicBezTo>
                    <a:cubicBezTo>
                      <a:pt x="179977" y="648384"/>
                      <a:pt x="179004" y="651089"/>
                      <a:pt x="179433" y="653613"/>
                    </a:cubicBezTo>
                    <a:cubicBezTo>
                      <a:pt x="177614" y="655137"/>
                      <a:pt x="175947" y="656795"/>
                      <a:pt x="174518" y="658767"/>
                    </a:cubicBezTo>
                    <a:cubicBezTo>
                      <a:pt x="172413" y="657452"/>
                      <a:pt x="169613" y="657119"/>
                      <a:pt x="167136" y="658966"/>
                    </a:cubicBezTo>
                    <a:cubicBezTo>
                      <a:pt x="135123" y="682731"/>
                      <a:pt x="105815" y="709944"/>
                      <a:pt x="77916" y="738386"/>
                    </a:cubicBezTo>
                    <a:cubicBezTo>
                      <a:pt x="47065" y="759322"/>
                      <a:pt x="31043" y="792897"/>
                      <a:pt x="14718" y="825759"/>
                    </a:cubicBezTo>
                    <a:cubicBezTo>
                      <a:pt x="13908" y="825692"/>
                      <a:pt x="13098" y="825654"/>
                      <a:pt x="12308" y="825778"/>
                    </a:cubicBezTo>
                    <a:cubicBezTo>
                      <a:pt x="10926" y="825959"/>
                      <a:pt x="9669" y="825997"/>
                      <a:pt x="8469" y="825940"/>
                    </a:cubicBezTo>
                    <a:cubicBezTo>
                      <a:pt x="8221" y="825387"/>
                      <a:pt x="7964" y="824835"/>
                      <a:pt x="7593" y="824349"/>
                    </a:cubicBezTo>
                    <a:cubicBezTo>
                      <a:pt x="1021" y="815710"/>
                      <a:pt x="-4076" y="805994"/>
                      <a:pt x="-6819" y="795479"/>
                    </a:cubicBezTo>
                    <a:cubicBezTo>
                      <a:pt x="-7647" y="792316"/>
                      <a:pt x="-8229" y="789106"/>
                      <a:pt x="-8676" y="785887"/>
                    </a:cubicBezTo>
                    <a:cubicBezTo>
                      <a:pt x="-6047" y="778505"/>
                      <a:pt x="-3409" y="771295"/>
                      <a:pt x="-3332" y="762856"/>
                    </a:cubicBezTo>
                    <a:cubicBezTo>
                      <a:pt x="-3047" y="734976"/>
                      <a:pt x="9736" y="711173"/>
                      <a:pt x="26090" y="689942"/>
                    </a:cubicBezTo>
                    <a:cubicBezTo>
                      <a:pt x="37406" y="675264"/>
                      <a:pt x="49484" y="660738"/>
                      <a:pt x="64828" y="649441"/>
                    </a:cubicBezTo>
                    <a:cubicBezTo>
                      <a:pt x="73535" y="643050"/>
                      <a:pt x="80555" y="634392"/>
                      <a:pt x="89031" y="627639"/>
                    </a:cubicBezTo>
                    <a:cubicBezTo>
                      <a:pt x="107558" y="612875"/>
                      <a:pt x="122045" y="593758"/>
                      <a:pt x="141638" y="580118"/>
                    </a:cubicBezTo>
                    <a:cubicBezTo>
                      <a:pt x="148830" y="575118"/>
                      <a:pt x="153563" y="566593"/>
                      <a:pt x="160745" y="561592"/>
                    </a:cubicBezTo>
                    <a:cubicBezTo>
                      <a:pt x="176385" y="550677"/>
                      <a:pt x="188701" y="536437"/>
                      <a:pt x="201674" y="522949"/>
                    </a:cubicBezTo>
                    <a:cubicBezTo>
                      <a:pt x="222972" y="500804"/>
                      <a:pt x="245803" y="480411"/>
                      <a:pt x="268912" y="460284"/>
                    </a:cubicBezTo>
                    <a:cubicBezTo>
                      <a:pt x="274854" y="455131"/>
                      <a:pt x="281227" y="450178"/>
                      <a:pt x="288085" y="446378"/>
                    </a:cubicBezTo>
                    <a:cubicBezTo>
                      <a:pt x="323613" y="426680"/>
                      <a:pt x="354846" y="400572"/>
                      <a:pt x="389288" y="379255"/>
                    </a:cubicBezTo>
                    <a:cubicBezTo>
                      <a:pt x="392641" y="377179"/>
                      <a:pt x="396070" y="375007"/>
                      <a:pt x="398861" y="372283"/>
                    </a:cubicBezTo>
                    <a:cubicBezTo>
                      <a:pt x="412281" y="359119"/>
                      <a:pt x="428474" y="349375"/>
                      <a:pt x="442247" y="336612"/>
                    </a:cubicBezTo>
                    <a:cubicBezTo>
                      <a:pt x="450181" y="329249"/>
                      <a:pt x="459001" y="322753"/>
                      <a:pt x="467888" y="316524"/>
                    </a:cubicBezTo>
                    <a:cubicBezTo>
                      <a:pt x="478413" y="309161"/>
                      <a:pt x="490539" y="303750"/>
                      <a:pt x="499930" y="295235"/>
                    </a:cubicBezTo>
                    <a:cubicBezTo>
                      <a:pt x="509560" y="286539"/>
                      <a:pt x="520610" y="279910"/>
                      <a:pt x="530191" y="271432"/>
                    </a:cubicBezTo>
                    <a:cubicBezTo>
                      <a:pt x="551785" y="252335"/>
                      <a:pt x="575626" y="236571"/>
                      <a:pt x="600229" y="221721"/>
                    </a:cubicBezTo>
                    <a:cubicBezTo>
                      <a:pt x="608687" y="216635"/>
                      <a:pt x="616498" y="210482"/>
                      <a:pt x="624594" y="204795"/>
                    </a:cubicBezTo>
                    <a:cubicBezTo>
                      <a:pt x="640767" y="193451"/>
                      <a:pt x="656741" y="181821"/>
                      <a:pt x="673114" y="170781"/>
                    </a:cubicBezTo>
                    <a:cubicBezTo>
                      <a:pt x="687868" y="160828"/>
                      <a:pt x="703441" y="152065"/>
                      <a:pt x="717920" y="141759"/>
                    </a:cubicBezTo>
                    <a:cubicBezTo>
                      <a:pt x="737227" y="127986"/>
                      <a:pt x="756543" y="114069"/>
                      <a:pt x="774508" y="98630"/>
                    </a:cubicBezTo>
                    <a:cubicBezTo>
                      <a:pt x="788290" y="86771"/>
                      <a:pt x="803664" y="78522"/>
                      <a:pt x="819904" y="71140"/>
                    </a:cubicBezTo>
                    <a:cubicBezTo>
                      <a:pt x="830705" y="66225"/>
                      <a:pt x="841506" y="61206"/>
                      <a:pt x="851793" y="55358"/>
                    </a:cubicBezTo>
                    <a:cubicBezTo>
                      <a:pt x="873330" y="43146"/>
                      <a:pt x="895732" y="32717"/>
                      <a:pt x="917678" y="21391"/>
                    </a:cubicBezTo>
                    <a:cubicBezTo>
                      <a:pt x="939061" y="10333"/>
                      <a:pt x="961083" y="2341"/>
                      <a:pt x="984705" y="-1545"/>
                    </a:cubicBezTo>
                    <a:cubicBezTo>
                      <a:pt x="991525" y="-2659"/>
                      <a:pt x="998326" y="-4240"/>
                      <a:pt x="1005175" y="-4517"/>
                    </a:cubicBezTo>
                    <a:cubicBezTo>
                      <a:pt x="1027940" y="-5450"/>
                      <a:pt x="1050733" y="-5450"/>
                      <a:pt x="1073460" y="-6612"/>
                    </a:cubicBezTo>
                    <a:cubicBezTo>
                      <a:pt x="1109397" y="-8460"/>
                      <a:pt x="1144735" y="-3193"/>
                      <a:pt x="1179663" y="3513"/>
                    </a:cubicBezTo>
                    <a:cubicBezTo>
                      <a:pt x="1206866" y="8733"/>
                      <a:pt x="1234289" y="12590"/>
                      <a:pt x="1261397" y="18258"/>
                    </a:cubicBezTo>
                    <a:cubicBezTo>
                      <a:pt x="1269093" y="19858"/>
                      <a:pt x="1276713" y="23258"/>
                      <a:pt x="1284390" y="23296"/>
                    </a:cubicBezTo>
                    <a:cubicBezTo>
                      <a:pt x="1305326" y="23411"/>
                      <a:pt x="1325415" y="29030"/>
                      <a:pt x="1345864" y="31935"/>
                    </a:cubicBezTo>
                    <a:cubicBezTo>
                      <a:pt x="1385003" y="37517"/>
                      <a:pt x="1424503" y="41641"/>
                      <a:pt x="1462708" y="52738"/>
                    </a:cubicBezTo>
                    <a:cubicBezTo>
                      <a:pt x="1466479" y="53824"/>
                      <a:pt x="1470528" y="53957"/>
                      <a:pt x="1474443" y="54653"/>
                    </a:cubicBezTo>
                    <a:cubicBezTo>
                      <a:pt x="1488063" y="57091"/>
                      <a:pt x="1502085" y="58263"/>
                      <a:pt x="1515229" y="62273"/>
                    </a:cubicBezTo>
                    <a:cubicBezTo>
                      <a:pt x="1554862" y="74370"/>
                      <a:pt x="1595353" y="83199"/>
                      <a:pt x="1634948" y="95496"/>
                    </a:cubicBezTo>
                    <a:cubicBezTo>
                      <a:pt x="1659551" y="103135"/>
                      <a:pt x="1682535" y="114117"/>
                      <a:pt x="1706158" y="123871"/>
                    </a:cubicBezTo>
                    <a:cubicBezTo>
                      <a:pt x="1723207" y="130929"/>
                      <a:pt x="1737780" y="143483"/>
                      <a:pt x="1755973" y="148731"/>
                    </a:cubicBezTo>
                    <a:cubicBezTo>
                      <a:pt x="1758735" y="149522"/>
                      <a:pt x="1761498" y="151284"/>
                      <a:pt x="1763498" y="153294"/>
                    </a:cubicBezTo>
                    <a:cubicBezTo>
                      <a:pt x="1769403" y="158923"/>
                      <a:pt x="1776547" y="162190"/>
                      <a:pt x="1783691" y="165552"/>
                    </a:cubicBezTo>
                    <a:cubicBezTo>
                      <a:pt x="1808075" y="177021"/>
                      <a:pt x="1828935" y="193822"/>
                      <a:pt x="1850556" y="209386"/>
                    </a:cubicBezTo>
                    <a:cubicBezTo>
                      <a:pt x="1859987" y="216225"/>
                      <a:pt x="1870368" y="222140"/>
                      <a:pt x="1878465" y="231275"/>
                    </a:cubicBezTo>
                    <a:cubicBezTo>
                      <a:pt x="1886751" y="240685"/>
                      <a:pt x="1894562" y="251316"/>
                      <a:pt x="1907801" y="254801"/>
                    </a:cubicBezTo>
                    <a:cubicBezTo>
                      <a:pt x="1914469" y="266079"/>
                      <a:pt x="1926566" y="272204"/>
                      <a:pt x="1934376" y="282376"/>
                    </a:cubicBezTo>
                    <a:cubicBezTo>
                      <a:pt x="1936091" y="284653"/>
                      <a:pt x="1938472" y="286882"/>
                      <a:pt x="1941044" y="288006"/>
                    </a:cubicBezTo>
                    <a:cubicBezTo>
                      <a:pt x="1946568" y="290473"/>
                      <a:pt x="1951903" y="292778"/>
                      <a:pt x="1953426" y="299521"/>
                    </a:cubicBezTo>
                    <a:cubicBezTo>
                      <a:pt x="1964666" y="311885"/>
                      <a:pt x="1975905" y="324248"/>
                      <a:pt x="1992765" y="329287"/>
                    </a:cubicBezTo>
                    <a:cubicBezTo>
                      <a:pt x="1996384" y="330354"/>
                      <a:pt x="2000099" y="332687"/>
                      <a:pt x="2002575" y="335497"/>
                    </a:cubicBezTo>
                    <a:cubicBezTo>
                      <a:pt x="2008957" y="342946"/>
                      <a:pt x="2016101" y="349966"/>
                      <a:pt x="2019340" y="359748"/>
                    </a:cubicBezTo>
                    <a:cubicBezTo>
                      <a:pt x="2021245" y="365491"/>
                      <a:pt x="2025150" y="370549"/>
                      <a:pt x="2030579" y="373064"/>
                    </a:cubicBezTo>
                    <a:cubicBezTo>
                      <a:pt x="2037056" y="376055"/>
                      <a:pt x="2042676" y="379465"/>
                      <a:pt x="2046295" y="385818"/>
                    </a:cubicBezTo>
                    <a:cubicBezTo>
                      <a:pt x="2049820" y="392047"/>
                      <a:pt x="2058583" y="392180"/>
                      <a:pt x="2061726" y="399143"/>
                    </a:cubicBezTo>
                    <a:cubicBezTo>
                      <a:pt x="2064774" y="405963"/>
                      <a:pt x="2070584" y="409173"/>
                      <a:pt x="2077823" y="410897"/>
                    </a:cubicBezTo>
                    <a:cubicBezTo>
                      <a:pt x="2080014" y="411440"/>
                      <a:pt x="2082872" y="414545"/>
                      <a:pt x="2083348" y="416917"/>
                    </a:cubicBezTo>
                    <a:cubicBezTo>
                      <a:pt x="2086110" y="429566"/>
                      <a:pt x="2096396" y="436101"/>
                      <a:pt x="2104398" y="444549"/>
                    </a:cubicBezTo>
                    <a:cubicBezTo>
                      <a:pt x="2113447" y="447273"/>
                      <a:pt x="2119923" y="453046"/>
                      <a:pt x="2124686" y="460970"/>
                    </a:cubicBezTo>
                    <a:cubicBezTo>
                      <a:pt x="2136783" y="468352"/>
                      <a:pt x="2145641" y="478925"/>
                      <a:pt x="2153452" y="490431"/>
                    </a:cubicBezTo>
                    <a:cubicBezTo>
                      <a:pt x="2160977" y="494070"/>
                      <a:pt x="2162786" y="503404"/>
                      <a:pt x="2169549" y="507300"/>
                    </a:cubicBezTo>
                    <a:cubicBezTo>
                      <a:pt x="2181741" y="514206"/>
                      <a:pt x="2192504" y="522664"/>
                      <a:pt x="2201267" y="533608"/>
                    </a:cubicBezTo>
                    <a:cubicBezTo>
                      <a:pt x="2215269" y="537018"/>
                      <a:pt x="2219841" y="550486"/>
                      <a:pt x="2228699" y="559382"/>
                    </a:cubicBezTo>
                    <a:cubicBezTo>
                      <a:pt x="2232128" y="562802"/>
                      <a:pt x="2234223" y="567803"/>
                      <a:pt x="2238129" y="570403"/>
                    </a:cubicBezTo>
                    <a:cubicBezTo>
                      <a:pt x="2252702" y="580366"/>
                      <a:pt x="2262989" y="595368"/>
                      <a:pt x="2278324" y="604474"/>
                    </a:cubicBezTo>
                    <a:cubicBezTo>
                      <a:pt x="2279943" y="605436"/>
                      <a:pt x="2281753" y="607055"/>
                      <a:pt x="2282325" y="608741"/>
                    </a:cubicBezTo>
                    <a:cubicBezTo>
                      <a:pt x="2284420" y="615999"/>
                      <a:pt x="2290326" y="619419"/>
                      <a:pt x="2295755" y="623676"/>
                    </a:cubicBezTo>
                    <a:cubicBezTo>
                      <a:pt x="2299565" y="626648"/>
                      <a:pt x="2302994" y="630630"/>
                      <a:pt x="2305470" y="634801"/>
                    </a:cubicBezTo>
                    <a:cubicBezTo>
                      <a:pt x="2309090" y="640955"/>
                      <a:pt x="2313853" y="645517"/>
                      <a:pt x="2319377" y="649889"/>
                    </a:cubicBezTo>
                    <a:cubicBezTo>
                      <a:pt x="2323949" y="653471"/>
                      <a:pt x="2327188" y="658642"/>
                      <a:pt x="2330998" y="663119"/>
                    </a:cubicBezTo>
                    <a:cubicBezTo>
                      <a:pt x="2333569" y="666081"/>
                      <a:pt x="2335665" y="669806"/>
                      <a:pt x="2338808" y="671882"/>
                    </a:cubicBezTo>
                    <a:cubicBezTo>
                      <a:pt x="2352238" y="680826"/>
                      <a:pt x="2361573" y="693561"/>
                      <a:pt x="2371479" y="705848"/>
                    </a:cubicBezTo>
                    <a:cubicBezTo>
                      <a:pt x="2375765" y="711173"/>
                      <a:pt x="2380052" y="716259"/>
                      <a:pt x="2385576" y="720831"/>
                    </a:cubicBezTo>
                    <a:cubicBezTo>
                      <a:pt x="2396815" y="730223"/>
                      <a:pt x="2406245" y="741681"/>
                      <a:pt x="2418723" y="749901"/>
                    </a:cubicBezTo>
                    <a:cubicBezTo>
                      <a:pt x="2422628" y="752464"/>
                      <a:pt x="2425009" y="757417"/>
                      <a:pt x="2427866" y="761398"/>
                    </a:cubicBezTo>
                    <a:cubicBezTo>
                      <a:pt x="2445298" y="785344"/>
                      <a:pt x="2464252" y="807814"/>
                      <a:pt x="2486541" y="827445"/>
                    </a:cubicBezTo>
                    <a:cubicBezTo>
                      <a:pt x="2495304" y="835093"/>
                      <a:pt x="2507305" y="839008"/>
                      <a:pt x="2512639" y="850695"/>
                    </a:cubicBezTo>
                    <a:cubicBezTo>
                      <a:pt x="2513591" y="852733"/>
                      <a:pt x="2517497" y="853972"/>
                      <a:pt x="2520259" y="854524"/>
                    </a:cubicBezTo>
                    <a:cubicBezTo>
                      <a:pt x="2526641" y="855810"/>
                      <a:pt x="2531403" y="858248"/>
                      <a:pt x="2531880" y="865611"/>
                    </a:cubicBezTo>
                    <a:cubicBezTo>
                      <a:pt x="2531975" y="867516"/>
                      <a:pt x="2532452" y="870088"/>
                      <a:pt x="2533785" y="871107"/>
                    </a:cubicBezTo>
                    <a:cubicBezTo>
                      <a:pt x="2545976" y="880918"/>
                      <a:pt x="2554454" y="895053"/>
                      <a:pt x="2569218" y="902044"/>
                    </a:cubicBezTo>
                    <a:cubicBezTo>
                      <a:pt x="2573790" y="904216"/>
                      <a:pt x="2577219" y="907588"/>
                      <a:pt x="2579410" y="912351"/>
                    </a:cubicBezTo>
                    <a:cubicBezTo>
                      <a:pt x="2587886" y="930857"/>
                      <a:pt x="2599412" y="946269"/>
                      <a:pt x="2619986" y="952936"/>
                    </a:cubicBezTo>
                    <a:cubicBezTo>
                      <a:pt x="2622082" y="953651"/>
                      <a:pt x="2624177" y="957185"/>
                      <a:pt x="2624748" y="959757"/>
                    </a:cubicBezTo>
                    <a:cubicBezTo>
                      <a:pt x="2625986" y="964766"/>
                      <a:pt x="2627797" y="969110"/>
                      <a:pt x="2632273" y="971948"/>
                    </a:cubicBezTo>
                    <a:cubicBezTo>
                      <a:pt x="2641417" y="977730"/>
                      <a:pt x="2649799" y="984826"/>
                      <a:pt x="2660753" y="987379"/>
                    </a:cubicBezTo>
                    <a:cubicBezTo>
                      <a:pt x="2664944" y="988341"/>
                      <a:pt x="2666468" y="992446"/>
                      <a:pt x="2664944" y="996904"/>
                    </a:cubicBezTo>
                    <a:cubicBezTo>
                      <a:pt x="2663039" y="1002447"/>
                      <a:pt x="2659229" y="1007820"/>
                      <a:pt x="2662563" y="1013830"/>
                    </a:cubicBezTo>
                    <a:close/>
                    <a:moveTo>
                      <a:pt x="407433" y="481715"/>
                    </a:moveTo>
                    <a:cubicBezTo>
                      <a:pt x="411472" y="482011"/>
                      <a:pt x="413577" y="480258"/>
                      <a:pt x="413186" y="475972"/>
                    </a:cubicBezTo>
                    <a:cubicBezTo>
                      <a:pt x="408910" y="475610"/>
                      <a:pt x="406976" y="477515"/>
                      <a:pt x="407433" y="481715"/>
                    </a:cubicBezTo>
                    <a:close/>
                    <a:moveTo>
                      <a:pt x="572445" y="344117"/>
                    </a:moveTo>
                    <a:cubicBezTo>
                      <a:pt x="572263" y="344289"/>
                      <a:pt x="572073" y="344441"/>
                      <a:pt x="571892" y="344613"/>
                    </a:cubicBezTo>
                    <a:cubicBezTo>
                      <a:pt x="570473" y="344051"/>
                      <a:pt x="568806" y="344098"/>
                      <a:pt x="567072" y="345051"/>
                    </a:cubicBezTo>
                    <a:cubicBezTo>
                      <a:pt x="547384" y="355805"/>
                      <a:pt x="532640" y="372435"/>
                      <a:pt x="517095" y="388218"/>
                    </a:cubicBezTo>
                    <a:cubicBezTo>
                      <a:pt x="516628" y="388342"/>
                      <a:pt x="516171" y="388390"/>
                      <a:pt x="515684" y="388647"/>
                    </a:cubicBezTo>
                    <a:cubicBezTo>
                      <a:pt x="506541" y="393305"/>
                      <a:pt x="498350" y="399562"/>
                      <a:pt x="489205" y="404211"/>
                    </a:cubicBezTo>
                    <a:cubicBezTo>
                      <a:pt x="485786" y="405963"/>
                      <a:pt x="485433" y="409392"/>
                      <a:pt x="486767" y="412069"/>
                    </a:cubicBezTo>
                    <a:cubicBezTo>
                      <a:pt x="475842" y="419194"/>
                      <a:pt x="464326" y="425537"/>
                      <a:pt x="453391" y="432243"/>
                    </a:cubicBezTo>
                    <a:cubicBezTo>
                      <a:pt x="451220" y="433586"/>
                      <a:pt x="450381" y="435605"/>
                      <a:pt x="450429" y="437615"/>
                    </a:cubicBezTo>
                    <a:cubicBezTo>
                      <a:pt x="438218" y="445387"/>
                      <a:pt x="426416" y="453722"/>
                      <a:pt x="416301" y="464304"/>
                    </a:cubicBezTo>
                    <a:cubicBezTo>
                      <a:pt x="413939" y="466771"/>
                      <a:pt x="414253" y="469809"/>
                      <a:pt x="415739" y="472057"/>
                    </a:cubicBezTo>
                    <a:cubicBezTo>
                      <a:pt x="415006" y="473181"/>
                      <a:pt x="414225" y="474439"/>
                      <a:pt x="413329" y="475886"/>
                    </a:cubicBezTo>
                    <a:cubicBezTo>
                      <a:pt x="415863" y="476067"/>
                      <a:pt x="418044" y="475696"/>
                      <a:pt x="420007" y="474981"/>
                    </a:cubicBezTo>
                    <a:cubicBezTo>
                      <a:pt x="421550" y="475220"/>
                      <a:pt x="423197" y="474781"/>
                      <a:pt x="424645" y="473267"/>
                    </a:cubicBezTo>
                    <a:cubicBezTo>
                      <a:pt x="432569" y="464961"/>
                      <a:pt x="441552" y="458075"/>
                      <a:pt x="450963" y="451712"/>
                    </a:cubicBezTo>
                    <a:cubicBezTo>
                      <a:pt x="451353" y="451731"/>
                      <a:pt x="451772" y="451712"/>
                      <a:pt x="452239" y="451579"/>
                    </a:cubicBezTo>
                    <a:cubicBezTo>
                      <a:pt x="453734" y="451102"/>
                      <a:pt x="455030" y="449997"/>
                      <a:pt x="456373" y="449026"/>
                    </a:cubicBezTo>
                    <a:cubicBezTo>
                      <a:pt x="456058" y="448921"/>
                      <a:pt x="455753" y="448845"/>
                      <a:pt x="455449" y="448750"/>
                    </a:cubicBezTo>
                    <a:cubicBezTo>
                      <a:pt x="456106" y="448330"/>
                      <a:pt x="456763" y="447902"/>
                      <a:pt x="457420" y="447483"/>
                    </a:cubicBezTo>
                    <a:cubicBezTo>
                      <a:pt x="457449" y="447664"/>
                      <a:pt x="457478" y="447835"/>
                      <a:pt x="457507" y="448026"/>
                    </a:cubicBezTo>
                    <a:cubicBezTo>
                      <a:pt x="458287" y="447092"/>
                      <a:pt x="459259" y="446340"/>
                      <a:pt x="460278" y="445645"/>
                    </a:cubicBezTo>
                    <a:cubicBezTo>
                      <a:pt x="474327" y="436777"/>
                      <a:pt x="488863" y="428547"/>
                      <a:pt x="502007" y="418498"/>
                    </a:cubicBezTo>
                    <a:cubicBezTo>
                      <a:pt x="506103" y="415346"/>
                      <a:pt x="509969" y="411926"/>
                      <a:pt x="513761" y="408411"/>
                    </a:cubicBezTo>
                    <a:cubicBezTo>
                      <a:pt x="515284" y="407459"/>
                      <a:pt x="516800" y="406525"/>
                      <a:pt x="518371" y="405649"/>
                    </a:cubicBezTo>
                    <a:cubicBezTo>
                      <a:pt x="520381" y="404544"/>
                      <a:pt x="521228" y="402849"/>
                      <a:pt x="521361" y="401077"/>
                    </a:cubicBezTo>
                    <a:cubicBezTo>
                      <a:pt x="537592" y="384779"/>
                      <a:pt x="552546" y="366930"/>
                      <a:pt x="572873" y="355814"/>
                    </a:cubicBezTo>
                    <a:cubicBezTo>
                      <a:pt x="574501" y="354928"/>
                      <a:pt x="575368" y="353642"/>
                      <a:pt x="575740" y="352261"/>
                    </a:cubicBezTo>
                    <a:cubicBezTo>
                      <a:pt x="576435" y="351652"/>
                      <a:pt x="577131" y="351042"/>
                      <a:pt x="577816" y="350414"/>
                    </a:cubicBezTo>
                    <a:cubicBezTo>
                      <a:pt x="581083" y="347499"/>
                      <a:pt x="584189" y="344375"/>
                      <a:pt x="587351" y="341346"/>
                    </a:cubicBezTo>
                    <a:cubicBezTo>
                      <a:pt x="582141" y="340117"/>
                      <a:pt x="577026" y="339784"/>
                      <a:pt x="572445" y="344117"/>
                    </a:cubicBezTo>
                    <a:close/>
                    <a:moveTo>
                      <a:pt x="591037" y="331259"/>
                    </a:moveTo>
                    <a:cubicBezTo>
                      <a:pt x="588923" y="330459"/>
                      <a:pt x="586846" y="331611"/>
                      <a:pt x="586827" y="333831"/>
                    </a:cubicBezTo>
                    <a:cubicBezTo>
                      <a:pt x="586798" y="336155"/>
                      <a:pt x="587589" y="338469"/>
                      <a:pt x="588151" y="340784"/>
                    </a:cubicBezTo>
                    <a:cubicBezTo>
                      <a:pt x="589685" y="340012"/>
                      <a:pt x="591323" y="339374"/>
                      <a:pt x="592580" y="338298"/>
                    </a:cubicBezTo>
                    <a:cubicBezTo>
                      <a:pt x="593714" y="337279"/>
                      <a:pt x="595209" y="335326"/>
                      <a:pt x="594894" y="334316"/>
                    </a:cubicBezTo>
                    <a:cubicBezTo>
                      <a:pt x="594466" y="332992"/>
                      <a:pt x="592561" y="331821"/>
                      <a:pt x="591037" y="331259"/>
                    </a:cubicBezTo>
                    <a:close/>
                  </a:path>
                </a:pathLst>
              </a:custGeom>
              <a:noFill/>
              <a:ln w="9916" cap="rnd">
                <a:solidFill>
                  <a:srgbClr val="1E4917"/>
                </a:solidFill>
                <a:prstDash val="solid"/>
                <a:round/>
              </a:ln>
            </p:spPr>
            <p:txBody>
              <a:bodyPr rtlCol="0" anchor="ctr"/>
              <a:lstStyle/>
              <a:p>
                <a:endParaRPr lang="en-IN"/>
              </a:p>
            </p:txBody>
          </p:sp>
          <p:sp>
            <p:nvSpPr>
              <p:cNvPr id="106" name="Freeform: Shape 105">
                <a:extLst>
                  <a:ext uri="{FF2B5EF4-FFF2-40B4-BE49-F238E27FC236}">
                    <a16:creationId xmlns:a16="http://schemas.microsoft.com/office/drawing/2014/main" id="{42D05FA3-C92B-D8FC-CEE5-A514C3AFDEB2}"/>
                  </a:ext>
                </a:extLst>
              </p:cNvPr>
              <p:cNvSpPr/>
              <p:nvPr/>
            </p:nvSpPr>
            <p:spPr>
              <a:xfrm flipV="1">
                <a:off x="7774396" y="3186417"/>
                <a:ext cx="81865" cy="144151"/>
              </a:xfrm>
              <a:custGeom>
                <a:avLst/>
                <a:gdLst>
                  <a:gd name="connsiteX0" fmla="*/ 65343 w 81865"/>
                  <a:gd name="connsiteY0" fmla="*/ 36016 h 144151"/>
                  <a:gd name="connsiteX1" fmla="*/ 71000 w 81865"/>
                  <a:gd name="connsiteY1" fmla="*/ 45065 h 144151"/>
                  <a:gd name="connsiteX2" fmla="*/ 72029 w 81865"/>
                  <a:gd name="connsiteY2" fmla="*/ 45579 h 144151"/>
                  <a:gd name="connsiteX3" fmla="*/ 68829 w 81865"/>
                  <a:gd name="connsiteY3" fmla="*/ 72182 h 144151"/>
                  <a:gd name="connsiteX4" fmla="*/ 68610 w 81865"/>
                  <a:gd name="connsiteY4" fmla="*/ 86718 h 144151"/>
                  <a:gd name="connsiteX5" fmla="*/ 73887 w 81865"/>
                  <a:gd name="connsiteY5" fmla="*/ 127208 h 144151"/>
                  <a:gd name="connsiteX6" fmla="*/ 69420 w 81865"/>
                  <a:gd name="connsiteY6" fmla="*/ 137115 h 144151"/>
                  <a:gd name="connsiteX7" fmla="*/ 48846 w 81865"/>
                  <a:gd name="connsiteY7" fmla="*/ 135410 h 144151"/>
                  <a:gd name="connsiteX8" fmla="*/ 2716 w 81865"/>
                  <a:gd name="connsiteY8" fmla="*/ 116817 h 144151"/>
                  <a:gd name="connsiteX9" fmla="*/ -6780 w 81865"/>
                  <a:gd name="connsiteY9" fmla="*/ 93681 h 144151"/>
                  <a:gd name="connsiteX10" fmla="*/ 3516 w 81865"/>
                  <a:gd name="connsiteY10" fmla="*/ 44274 h 144151"/>
                  <a:gd name="connsiteX11" fmla="*/ 15308 w 81865"/>
                  <a:gd name="connsiteY11" fmla="*/ 20767 h 144151"/>
                  <a:gd name="connsiteX12" fmla="*/ 22119 w 81865"/>
                  <a:gd name="connsiteY12" fmla="*/ 7956 h 144151"/>
                  <a:gd name="connsiteX13" fmla="*/ 33387 w 81865"/>
                  <a:gd name="connsiteY13" fmla="*/ -3932 h 144151"/>
                  <a:gd name="connsiteX14" fmla="*/ 51227 w 81865"/>
                  <a:gd name="connsiteY14" fmla="*/ -7037 h 144151"/>
                  <a:gd name="connsiteX15" fmla="*/ 53255 w 81865"/>
                  <a:gd name="connsiteY15" fmla="*/ 2364 h 144151"/>
                  <a:gd name="connsiteX16" fmla="*/ 59981 w 81865"/>
                  <a:gd name="connsiteY16" fmla="*/ 19424 h 144151"/>
                  <a:gd name="connsiteX17" fmla="*/ 59932 w 81865"/>
                  <a:gd name="connsiteY17" fmla="*/ 19538 h 144151"/>
                  <a:gd name="connsiteX18" fmla="*/ 65343 w 81865"/>
                  <a:gd name="connsiteY18" fmla="*/ 36016 h 14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865" h="144151">
                    <a:moveTo>
                      <a:pt x="65343" y="36016"/>
                    </a:moveTo>
                    <a:cubicBezTo>
                      <a:pt x="68629" y="37931"/>
                      <a:pt x="71277" y="40703"/>
                      <a:pt x="71000" y="45065"/>
                    </a:cubicBezTo>
                    <a:lnTo>
                      <a:pt x="72029" y="45579"/>
                    </a:lnTo>
                    <a:cubicBezTo>
                      <a:pt x="68524" y="54038"/>
                      <a:pt x="67763" y="63124"/>
                      <a:pt x="68829" y="72182"/>
                    </a:cubicBezTo>
                    <a:cubicBezTo>
                      <a:pt x="68286" y="76974"/>
                      <a:pt x="68419" y="81879"/>
                      <a:pt x="68610" y="86718"/>
                    </a:cubicBezTo>
                    <a:cubicBezTo>
                      <a:pt x="69124" y="100348"/>
                      <a:pt x="67048" y="114217"/>
                      <a:pt x="73887" y="127208"/>
                    </a:cubicBezTo>
                    <a:cubicBezTo>
                      <a:pt x="75687" y="130637"/>
                      <a:pt x="73163" y="134743"/>
                      <a:pt x="69420" y="137115"/>
                    </a:cubicBezTo>
                    <a:cubicBezTo>
                      <a:pt x="62600" y="136562"/>
                      <a:pt x="55684" y="136305"/>
                      <a:pt x="48846" y="135410"/>
                    </a:cubicBezTo>
                    <a:cubicBezTo>
                      <a:pt x="31920" y="133181"/>
                      <a:pt x="16184" y="127913"/>
                      <a:pt x="2716" y="116817"/>
                    </a:cubicBezTo>
                    <a:cubicBezTo>
                      <a:pt x="-4771" y="110664"/>
                      <a:pt x="-9038" y="103806"/>
                      <a:pt x="-6780" y="93681"/>
                    </a:cubicBezTo>
                    <a:cubicBezTo>
                      <a:pt x="-3123" y="77259"/>
                      <a:pt x="163" y="60762"/>
                      <a:pt x="3516" y="44274"/>
                    </a:cubicBezTo>
                    <a:cubicBezTo>
                      <a:pt x="5336" y="35349"/>
                      <a:pt x="8802" y="27329"/>
                      <a:pt x="15308" y="20767"/>
                    </a:cubicBezTo>
                    <a:cubicBezTo>
                      <a:pt x="18842" y="17195"/>
                      <a:pt x="21890" y="13109"/>
                      <a:pt x="22119" y="7956"/>
                    </a:cubicBezTo>
                    <a:cubicBezTo>
                      <a:pt x="22433" y="498"/>
                      <a:pt x="27700" y="-2589"/>
                      <a:pt x="33387" y="-3932"/>
                    </a:cubicBezTo>
                    <a:cubicBezTo>
                      <a:pt x="39244" y="-5322"/>
                      <a:pt x="45226" y="-6198"/>
                      <a:pt x="51227" y="-7037"/>
                    </a:cubicBezTo>
                    <a:cubicBezTo>
                      <a:pt x="51741" y="-3874"/>
                      <a:pt x="52417" y="-731"/>
                      <a:pt x="53255" y="2364"/>
                    </a:cubicBezTo>
                    <a:cubicBezTo>
                      <a:pt x="54894" y="8337"/>
                      <a:pt x="57189" y="14013"/>
                      <a:pt x="59981" y="19424"/>
                    </a:cubicBezTo>
                    <a:cubicBezTo>
                      <a:pt x="59961" y="19462"/>
                      <a:pt x="59952" y="19500"/>
                      <a:pt x="59932" y="19538"/>
                    </a:cubicBezTo>
                    <a:cubicBezTo>
                      <a:pt x="56151" y="26939"/>
                      <a:pt x="58523" y="32035"/>
                      <a:pt x="65343" y="36016"/>
                    </a:cubicBezTo>
                  </a:path>
                </a:pathLst>
              </a:custGeom>
              <a:solidFill>
                <a:srgbClr val="E85324"/>
              </a:solidFill>
              <a:ln w="953"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D1E460F3-532C-5B3A-C0F1-C3CDC7233FD3}"/>
                  </a:ext>
                </a:extLst>
              </p:cNvPr>
              <p:cNvSpPr/>
              <p:nvPr/>
            </p:nvSpPr>
            <p:spPr>
              <a:xfrm flipV="1">
                <a:off x="7774396" y="3186417"/>
                <a:ext cx="81865" cy="144151"/>
              </a:xfrm>
              <a:custGeom>
                <a:avLst/>
                <a:gdLst>
                  <a:gd name="connsiteX0" fmla="*/ 65343 w 81865"/>
                  <a:gd name="connsiteY0" fmla="*/ 36016 h 144151"/>
                  <a:gd name="connsiteX1" fmla="*/ 71000 w 81865"/>
                  <a:gd name="connsiteY1" fmla="*/ 45065 h 144151"/>
                  <a:gd name="connsiteX2" fmla="*/ 72029 w 81865"/>
                  <a:gd name="connsiteY2" fmla="*/ 45579 h 144151"/>
                  <a:gd name="connsiteX3" fmla="*/ 68829 w 81865"/>
                  <a:gd name="connsiteY3" fmla="*/ 72182 h 144151"/>
                  <a:gd name="connsiteX4" fmla="*/ 68610 w 81865"/>
                  <a:gd name="connsiteY4" fmla="*/ 86718 h 144151"/>
                  <a:gd name="connsiteX5" fmla="*/ 73887 w 81865"/>
                  <a:gd name="connsiteY5" fmla="*/ 127208 h 144151"/>
                  <a:gd name="connsiteX6" fmla="*/ 69420 w 81865"/>
                  <a:gd name="connsiteY6" fmla="*/ 137115 h 144151"/>
                  <a:gd name="connsiteX7" fmla="*/ 48846 w 81865"/>
                  <a:gd name="connsiteY7" fmla="*/ 135410 h 144151"/>
                  <a:gd name="connsiteX8" fmla="*/ 2716 w 81865"/>
                  <a:gd name="connsiteY8" fmla="*/ 116817 h 144151"/>
                  <a:gd name="connsiteX9" fmla="*/ -6780 w 81865"/>
                  <a:gd name="connsiteY9" fmla="*/ 93681 h 144151"/>
                  <a:gd name="connsiteX10" fmla="*/ 3516 w 81865"/>
                  <a:gd name="connsiteY10" fmla="*/ 44274 h 144151"/>
                  <a:gd name="connsiteX11" fmla="*/ 15308 w 81865"/>
                  <a:gd name="connsiteY11" fmla="*/ 20767 h 144151"/>
                  <a:gd name="connsiteX12" fmla="*/ 22119 w 81865"/>
                  <a:gd name="connsiteY12" fmla="*/ 7956 h 144151"/>
                  <a:gd name="connsiteX13" fmla="*/ 33387 w 81865"/>
                  <a:gd name="connsiteY13" fmla="*/ -3932 h 144151"/>
                  <a:gd name="connsiteX14" fmla="*/ 51227 w 81865"/>
                  <a:gd name="connsiteY14" fmla="*/ -7037 h 144151"/>
                  <a:gd name="connsiteX15" fmla="*/ 53255 w 81865"/>
                  <a:gd name="connsiteY15" fmla="*/ 2364 h 144151"/>
                  <a:gd name="connsiteX16" fmla="*/ 59981 w 81865"/>
                  <a:gd name="connsiteY16" fmla="*/ 19424 h 144151"/>
                  <a:gd name="connsiteX17" fmla="*/ 59932 w 81865"/>
                  <a:gd name="connsiteY17" fmla="*/ 19538 h 144151"/>
                  <a:gd name="connsiteX18" fmla="*/ 65343 w 81865"/>
                  <a:gd name="connsiteY18" fmla="*/ 36016 h 14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865" h="144151">
                    <a:moveTo>
                      <a:pt x="65343" y="36016"/>
                    </a:moveTo>
                    <a:cubicBezTo>
                      <a:pt x="68629" y="37931"/>
                      <a:pt x="71277" y="40703"/>
                      <a:pt x="71000" y="45065"/>
                    </a:cubicBezTo>
                    <a:lnTo>
                      <a:pt x="72029" y="45579"/>
                    </a:lnTo>
                    <a:cubicBezTo>
                      <a:pt x="68524" y="54038"/>
                      <a:pt x="67763" y="63124"/>
                      <a:pt x="68829" y="72182"/>
                    </a:cubicBezTo>
                    <a:cubicBezTo>
                      <a:pt x="68286" y="76974"/>
                      <a:pt x="68419" y="81879"/>
                      <a:pt x="68610" y="86718"/>
                    </a:cubicBezTo>
                    <a:cubicBezTo>
                      <a:pt x="69124" y="100348"/>
                      <a:pt x="67048" y="114217"/>
                      <a:pt x="73887" y="127208"/>
                    </a:cubicBezTo>
                    <a:cubicBezTo>
                      <a:pt x="75687" y="130637"/>
                      <a:pt x="73163" y="134743"/>
                      <a:pt x="69420" y="137115"/>
                    </a:cubicBezTo>
                    <a:cubicBezTo>
                      <a:pt x="62600" y="136562"/>
                      <a:pt x="55684" y="136305"/>
                      <a:pt x="48846" y="135410"/>
                    </a:cubicBezTo>
                    <a:cubicBezTo>
                      <a:pt x="31920" y="133181"/>
                      <a:pt x="16184" y="127913"/>
                      <a:pt x="2716" y="116817"/>
                    </a:cubicBezTo>
                    <a:cubicBezTo>
                      <a:pt x="-4771" y="110664"/>
                      <a:pt x="-9038" y="103806"/>
                      <a:pt x="-6780" y="93681"/>
                    </a:cubicBezTo>
                    <a:cubicBezTo>
                      <a:pt x="-3123" y="77259"/>
                      <a:pt x="163" y="60762"/>
                      <a:pt x="3516" y="44274"/>
                    </a:cubicBezTo>
                    <a:cubicBezTo>
                      <a:pt x="5336" y="35349"/>
                      <a:pt x="8802" y="27329"/>
                      <a:pt x="15308" y="20767"/>
                    </a:cubicBezTo>
                    <a:cubicBezTo>
                      <a:pt x="18842" y="17195"/>
                      <a:pt x="21890" y="13109"/>
                      <a:pt x="22119" y="7956"/>
                    </a:cubicBezTo>
                    <a:cubicBezTo>
                      <a:pt x="22433" y="498"/>
                      <a:pt x="27700" y="-2589"/>
                      <a:pt x="33387" y="-3932"/>
                    </a:cubicBezTo>
                    <a:cubicBezTo>
                      <a:pt x="39244" y="-5322"/>
                      <a:pt x="45226" y="-6198"/>
                      <a:pt x="51227" y="-7037"/>
                    </a:cubicBezTo>
                    <a:cubicBezTo>
                      <a:pt x="51741" y="-3874"/>
                      <a:pt x="52417" y="-731"/>
                      <a:pt x="53255" y="2364"/>
                    </a:cubicBezTo>
                    <a:cubicBezTo>
                      <a:pt x="54894" y="8337"/>
                      <a:pt x="57189" y="14013"/>
                      <a:pt x="59981" y="19424"/>
                    </a:cubicBezTo>
                    <a:cubicBezTo>
                      <a:pt x="59961" y="19462"/>
                      <a:pt x="59952" y="19500"/>
                      <a:pt x="59932" y="19538"/>
                    </a:cubicBezTo>
                    <a:cubicBezTo>
                      <a:pt x="56151" y="26939"/>
                      <a:pt x="58523" y="32035"/>
                      <a:pt x="65343" y="36016"/>
                    </a:cubicBezTo>
                    <a:close/>
                  </a:path>
                </a:pathLst>
              </a:custGeom>
              <a:noFill/>
              <a:ln w="9916" cap="rnd">
                <a:solidFill>
                  <a:srgbClr val="1E4917"/>
                </a:solidFill>
                <a:prstDash val="solid"/>
                <a:round/>
              </a:ln>
            </p:spPr>
            <p:txBody>
              <a:bodyPr rtlCol="0" anchor="ctr"/>
              <a:lstStyle/>
              <a:p>
                <a:endParaRPr lang="en-IN"/>
              </a:p>
            </p:txBody>
          </p:sp>
          <p:sp>
            <p:nvSpPr>
              <p:cNvPr id="108" name="Freeform: Shape 107">
                <a:extLst>
                  <a:ext uri="{FF2B5EF4-FFF2-40B4-BE49-F238E27FC236}">
                    <a16:creationId xmlns:a16="http://schemas.microsoft.com/office/drawing/2014/main" id="{9A19D9EB-7FD8-F395-E1DE-70F3BA85E3E1}"/>
                  </a:ext>
                </a:extLst>
              </p:cNvPr>
              <p:cNvSpPr/>
              <p:nvPr/>
            </p:nvSpPr>
            <p:spPr>
              <a:xfrm flipV="1">
                <a:off x="7768270" y="2871523"/>
                <a:ext cx="409750" cy="179818"/>
              </a:xfrm>
              <a:custGeom>
                <a:avLst/>
                <a:gdLst>
                  <a:gd name="connsiteX0" fmla="*/ 218919 w 409750"/>
                  <a:gd name="connsiteY0" fmla="*/ 172108 h 179818"/>
                  <a:gd name="connsiteX1" fmla="*/ 253400 w 409750"/>
                  <a:gd name="connsiteY1" fmla="*/ 172136 h 179818"/>
                  <a:gd name="connsiteX2" fmla="*/ 329648 w 409750"/>
                  <a:gd name="connsiteY2" fmla="*/ 162259 h 179818"/>
                  <a:gd name="connsiteX3" fmla="*/ 332505 w 409750"/>
                  <a:gd name="connsiteY3" fmla="*/ 161516 h 179818"/>
                  <a:gd name="connsiteX4" fmla="*/ 395799 w 409750"/>
                  <a:gd name="connsiteY4" fmla="*/ 148838 h 179818"/>
                  <a:gd name="connsiteX5" fmla="*/ 401628 w 409750"/>
                  <a:gd name="connsiteY5" fmla="*/ 137694 h 179818"/>
                  <a:gd name="connsiteX6" fmla="*/ 399522 w 409750"/>
                  <a:gd name="connsiteY6" fmla="*/ 132179 h 179818"/>
                  <a:gd name="connsiteX7" fmla="*/ 383597 w 409750"/>
                  <a:gd name="connsiteY7" fmla="*/ 107424 h 179818"/>
                  <a:gd name="connsiteX8" fmla="*/ 360556 w 409750"/>
                  <a:gd name="connsiteY8" fmla="*/ 69809 h 179818"/>
                  <a:gd name="connsiteX9" fmla="*/ 354498 w 409750"/>
                  <a:gd name="connsiteY9" fmla="*/ 35319 h 179818"/>
                  <a:gd name="connsiteX10" fmla="*/ 339801 w 409750"/>
                  <a:gd name="connsiteY10" fmla="*/ 19898 h 179818"/>
                  <a:gd name="connsiteX11" fmla="*/ 304444 w 409750"/>
                  <a:gd name="connsiteY11" fmla="*/ 20260 h 179818"/>
                  <a:gd name="connsiteX12" fmla="*/ 266525 w 409750"/>
                  <a:gd name="connsiteY12" fmla="*/ 18089 h 179818"/>
                  <a:gd name="connsiteX13" fmla="*/ 225996 w 409750"/>
                  <a:gd name="connsiteY13" fmla="*/ 10326 h 179818"/>
                  <a:gd name="connsiteX14" fmla="*/ 196365 w 409750"/>
                  <a:gd name="connsiteY14" fmla="*/ -2219 h 179818"/>
                  <a:gd name="connsiteX15" fmla="*/ 176790 w 409750"/>
                  <a:gd name="connsiteY15" fmla="*/ -7219 h 179818"/>
                  <a:gd name="connsiteX16" fmla="*/ 97152 w 409750"/>
                  <a:gd name="connsiteY16" fmla="*/ -219 h 179818"/>
                  <a:gd name="connsiteX17" fmla="*/ 56433 w 409750"/>
                  <a:gd name="connsiteY17" fmla="*/ 6954 h 179818"/>
                  <a:gd name="connsiteX18" fmla="*/ 13351 w 409750"/>
                  <a:gd name="connsiteY18" fmla="*/ 14859 h 179818"/>
                  <a:gd name="connsiteX19" fmla="*/ 6083 w 409750"/>
                  <a:gd name="connsiteY19" fmla="*/ 18765 h 179818"/>
                  <a:gd name="connsiteX20" fmla="*/ -2089 w 409750"/>
                  <a:gd name="connsiteY20" fmla="*/ 34243 h 179818"/>
                  <a:gd name="connsiteX21" fmla="*/ -6452 w 409750"/>
                  <a:gd name="connsiteY21" fmla="*/ 101947 h 179818"/>
                  <a:gd name="connsiteX22" fmla="*/ 2654 w 409750"/>
                  <a:gd name="connsiteY22" fmla="*/ 133056 h 179818"/>
                  <a:gd name="connsiteX23" fmla="*/ 8702 w 409750"/>
                  <a:gd name="connsiteY23" fmla="*/ 139209 h 179818"/>
                  <a:gd name="connsiteX24" fmla="*/ 50279 w 409750"/>
                  <a:gd name="connsiteY24" fmla="*/ 154553 h 179818"/>
                  <a:gd name="connsiteX25" fmla="*/ 218919 w 409750"/>
                  <a:gd name="connsiteY25" fmla="*/ 172108 h 17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750" h="179818">
                    <a:moveTo>
                      <a:pt x="218919" y="172108"/>
                    </a:moveTo>
                    <a:cubicBezTo>
                      <a:pt x="229673" y="172108"/>
                      <a:pt x="241541" y="171955"/>
                      <a:pt x="253400" y="172136"/>
                    </a:cubicBezTo>
                    <a:cubicBezTo>
                      <a:pt x="279298" y="172536"/>
                      <a:pt x="304510" y="167669"/>
                      <a:pt x="329648" y="162259"/>
                    </a:cubicBezTo>
                    <a:cubicBezTo>
                      <a:pt x="330619" y="162050"/>
                      <a:pt x="331620" y="161907"/>
                      <a:pt x="332505" y="161516"/>
                    </a:cubicBezTo>
                    <a:cubicBezTo>
                      <a:pt x="352660" y="152515"/>
                      <a:pt x="374215" y="150715"/>
                      <a:pt x="395799" y="148838"/>
                    </a:cubicBezTo>
                    <a:cubicBezTo>
                      <a:pt x="400609" y="148419"/>
                      <a:pt x="403533" y="142609"/>
                      <a:pt x="401628" y="137694"/>
                    </a:cubicBezTo>
                    <a:cubicBezTo>
                      <a:pt x="400914" y="135856"/>
                      <a:pt x="400438" y="133913"/>
                      <a:pt x="399522" y="132179"/>
                    </a:cubicBezTo>
                    <a:cubicBezTo>
                      <a:pt x="394979" y="123435"/>
                      <a:pt x="390646" y="114539"/>
                      <a:pt x="383597" y="107424"/>
                    </a:cubicBezTo>
                    <a:cubicBezTo>
                      <a:pt x="372967" y="96670"/>
                      <a:pt x="366624" y="83316"/>
                      <a:pt x="360556" y="69809"/>
                    </a:cubicBezTo>
                    <a:cubicBezTo>
                      <a:pt x="355641" y="58874"/>
                      <a:pt x="352869" y="47721"/>
                      <a:pt x="354498" y="35319"/>
                    </a:cubicBezTo>
                    <a:cubicBezTo>
                      <a:pt x="355584" y="27080"/>
                      <a:pt x="347878" y="20384"/>
                      <a:pt x="339801" y="19898"/>
                    </a:cubicBezTo>
                    <a:cubicBezTo>
                      <a:pt x="327999" y="19194"/>
                      <a:pt x="316265" y="22851"/>
                      <a:pt x="304444" y="20260"/>
                    </a:cubicBezTo>
                    <a:cubicBezTo>
                      <a:pt x="291519" y="24832"/>
                      <a:pt x="279031" y="20308"/>
                      <a:pt x="266525" y="18089"/>
                    </a:cubicBezTo>
                    <a:cubicBezTo>
                      <a:pt x="253009" y="15679"/>
                      <a:pt x="239941" y="11240"/>
                      <a:pt x="225996" y="10326"/>
                    </a:cubicBezTo>
                    <a:cubicBezTo>
                      <a:pt x="215024" y="9611"/>
                      <a:pt x="205127" y="4611"/>
                      <a:pt x="196365" y="-2219"/>
                    </a:cubicBezTo>
                    <a:cubicBezTo>
                      <a:pt x="190583" y="-6724"/>
                      <a:pt x="183953" y="-7848"/>
                      <a:pt x="176790" y="-7219"/>
                    </a:cubicBezTo>
                    <a:cubicBezTo>
                      <a:pt x="150254" y="-4886"/>
                      <a:pt x="123650" y="-3019"/>
                      <a:pt x="97152" y="-219"/>
                    </a:cubicBezTo>
                    <a:cubicBezTo>
                      <a:pt x="83445" y="1220"/>
                      <a:pt x="69481" y="2858"/>
                      <a:pt x="56433" y="6954"/>
                    </a:cubicBezTo>
                    <a:cubicBezTo>
                      <a:pt x="42231" y="11421"/>
                      <a:pt x="28067" y="14012"/>
                      <a:pt x="13351" y="14859"/>
                    </a:cubicBezTo>
                    <a:cubicBezTo>
                      <a:pt x="10798" y="15003"/>
                      <a:pt x="7503" y="16717"/>
                      <a:pt x="6083" y="18765"/>
                    </a:cubicBezTo>
                    <a:cubicBezTo>
                      <a:pt x="2788" y="23565"/>
                      <a:pt x="-851" y="28728"/>
                      <a:pt x="-2089" y="34243"/>
                    </a:cubicBezTo>
                    <a:cubicBezTo>
                      <a:pt x="-7042" y="56522"/>
                      <a:pt x="-8919" y="79277"/>
                      <a:pt x="-6452" y="101947"/>
                    </a:cubicBezTo>
                    <a:cubicBezTo>
                      <a:pt x="-5290" y="112539"/>
                      <a:pt x="-851" y="122825"/>
                      <a:pt x="2654" y="133056"/>
                    </a:cubicBezTo>
                    <a:cubicBezTo>
                      <a:pt x="3521" y="135541"/>
                      <a:pt x="6226" y="138123"/>
                      <a:pt x="8702" y="139209"/>
                    </a:cubicBezTo>
                    <a:cubicBezTo>
                      <a:pt x="22247" y="145114"/>
                      <a:pt x="35601" y="151448"/>
                      <a:pt x="50279" y="154553"/>
                    </a:cubicBezTo>
                    <a:cubicBezTo>
                      <a:pt x="105524" y="166269"/>
                      <a:pt x="161141" y="174184"/>
                      <a:pt x="218919" y="172108"/>
                    </a:cubicBezTo>
                  </a:path>
                </a:pathLst>
              </a:custGeom>
              <a:solidFill>
                <a:srgbClr val="E85324"/>
              </a:solidFill>
              <a:ln w="953"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15E12FF9-AFBF-3E20-FFB1-EB5C7F0686AC}"/>
                  </a:ext>
                </a:extLst>
              </p:cNvPr>
              <p:cNvSpPr/>
              <p:nvPr/>
            </p:nvSpPr>
            <p:spPr>
              <a:xfrm flipV="1">
                <a:off x="7768270" y="2871523"/>
                <a:ext cx="409750" cy="179818"/>
              </a:xfrm>
              <a:custGeom>
                <a:avLst/>
                <a:gdLst>
                  <a:gd name="connsiteX0" fmla="*/ 218919 w 409750"/>
                  <a:gd name="connsiteY0" fmla="*/ 172108 h 179818"/>
                  <a:gd name="connsiteX1" fmla="*/ 253400 w 409750"/>
                  <a:gd name="connsiteY1" fmla="*/ 172136 h 179818"/>
                  <a:gd name="connsiteX2" fmla="*/ 329648 w 409750"/>
                  <a:gd name="connsiteY2" fmla="*/ 162259 h 179818"/>
                  <a:gd name="connsiteX3" fmla="*/ 332505 w 409750"/>
                  <a:gd name="connsiteY3" fmla="*/ 161516 h 179818"/>
                  <a:gd name="connsiteX4" fmla="*/ 395799 w 409750"/>
                  <a:gd name="connsiteY4" fmla="*/ 148838 h 179818"/>
                  <a:gd name="connsiteX5" fmla="*/ 401628 w 409750"/>
                  <a:gd name="connsiteY5" fmla="*/ 137694 h 179818"/>
                  <a:gd name="connsiteX6" fmla="*/ 399522 w 409750"/>
                  <a:gd name="connsiteY6" fmla="*/ 132179 h 179818"/>
                  <a:gd name="connsiteX7" fmla="*/ 383597 w 409750"/>
                  <a:gd name="connsiteY7" fmla="*/ 107424 h 179818"/>
                  <a:gd name="connsiteX8" fmla="*/ 360556 w 409750"/>
                  <a:gd name="connsiteY8" fmla="*/ 69809 h 179818"/>
                  <a:gd name="connsiteX9" fmla="*/ 354498 w 409750"/>
                  <a:gd name="connsiteY9" fmla="*/ 35319 h 179818"/>
                  <a:gd name="connsiteX10" fmla="*/ 339801 w 409750"/>
                  <a:gd name="connsiteY10" fmla="*/ 19898 h 179818"/>
                  <a:gd name="connsiteX11" fmla="*/ 304444 w 409750"/>
                  <a:gd name="connsiteY11" fmla="*/ 20260 h 179818"/>
                  <a:gd name="connsiteX12" fmla="*/ 266525 w 409750"/>
                  <a:gd name="connsiteY12" fmla="*/ 18089 h 179818"/>
                  <a:gd name="connsiteX13" fmla="*/ 225996 w 409750"/>
                  <a:gd name="connsiteY13" fmla="*/ 10326 h 179818"/>
                  <a:gd name="connsiteX14" fmla="*/ 196365 w 409750"/>
                  <a:gd name="connsiteY14" fmla="*/ -2219 h 179818"/>
                  <a:gd name="connsiteX15" fmla="*/ 176790 w 409750"/>
                  <a:gd name="connsiteY15" fmla="*/ -7219 h 179818"/>
                  <a:gd name="connsiteX16" fmla="*/ 97152 w 409750"/>
                  <a:gd name="connsiteY16" fmla="*/ -219 h 179818"/>
                  <a:gd name="connsiteX17" fmla="*/ 56433 w 409750"/>
                  <a:gd name="connsiteY17" fmla="*/ 6954 h 179818"/>
                  <a:gd name="connsiteX18" fmla="*/ 13351 w 409750"/>
                  <a:gd name="connsiteY18" fmla="*/ 14859 h 179818"/>
                  <a:gd name="connsiteX19" fmla="*/ 6083 w 409750"/>
                  <a:gd name="connsiteY19" fmla="*/ 18765 h 179818"/>
                  <a:gd name="connsiteX20" fmla="*/ -2089 w 409750"/>
                  <a:gd name="connsiteY20" fmla="*/ 34243 h 179818"/>
                  <a:gd name="connsiteX21" fmla="*/ -6452 w 409750"/>
                  <a:gd name="connsiteY21" fmla="*/ 101947 h 179818"/>
                  <a:gd name="connsiteX22" fmla="*/ 2654 w 409750"/>
                  <a:gd name="connsiteY22" fmla="*/ 133056 h 179818"/>
                  <a:gd name="connsiteX23" fmla="*/ 8702 w 409750"/>
                  <a:gd name="connsiteY23" fmla="*/ 139209 h 179818"/>
                  <a:gd name="connsiteX24" fmla="*/ 50279 w 409750"/>
                  <a:gd name="connsiteY24" fmla="*/ 154553 h 179818"/>
                  <a:gd name="connsiteX25" fmla="*/ 218919 w 409750"/>
                  <a:gd name="connsiteY25" fmla="*/ 172108 h 17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750" h="179818">
                    <a:moveTo>
                      <a:pt x="218919" y="172108"/>
                    </a:moveTo>
                    <a:cubicBezTo>
                      <a:pt x="229673" y="172108"/>
                      <a:pt x="241541" y="171955"/>
                      <a:pt x="253400" y="172136"/>
                    </a:cubicBezTo>
                    <a:cubicBezTo>
                      <a:pt x="279298" y="172536"/>
                      <a:pt x="304510" y="167669"/>
                      <a:pt x="329648" y="162259"/>
                    </a:cubicBezTo>
                    <a:cubicBezTo>
                      <a:pt x="330619" y="162050"/>
                      <a:pt x="331620" y="161907"/>
                      <a:pt x="332505" y="161516"/>
                    </a:cubicBezTo>
                    <a:cubicBezTo>
                      <a:pt x="352660" y="152515"/>
                      <a:pt x="374215" y="150715"/>
                      <a:pt x="395799" y="148838"/>
                    </a:cubicBezTo>
                    <a:cubicBezTo>
                      <a:pt x="400609" y="148419"/>
                      <a:pt x="403533" y="142609"/>
                      <a:pt x="401628" y="137694"/>
                    </a:cubicBezTo>
                    <a:cubicBezTo>
                      <a:pt x="400914" y="135856"/>
                      <a:pt x="400438" y="133913"/>
                      <a:pt x="399522" y="132179"/>
                    </a:cubicBezTo>
                    <a:cubicBezTo>
                      <a:pt x="394979" y="123435"/>
                      <a:pt x="390646" y="114539"/>
                      <a:pt x="383597" y="107424"/>
                    </a:cubicBezTo>
                    <a:cubicBezTo>
                      <a:pt x="372967" y="96670"/>
                      <a:pt x="366624" y="83316"/>
                      <a:pt x="360556" y="69809"/>
                    </a:cubicBezTo>
                    <a:cubicBezTo>
                      <a:pt x="355641" y="58874"/>
                      <a:pt x="352869" y="47721"/>
                      <a:pt x="354498" y="35319"/>
                    </a:cubicBezTo>
                    <a:cubicBezTo>
                      <a:pt x="355584" y="27080"/>
                      <a:pt x="347878" y="20384"/>
                      <a:pt x="339801" y="19898"/>
                    </a:cubicBezTo>
                    <a:cubicBezTo>
                      <a:pt x="327999" y="19194"/>
                      <a:pt x="316265" y="22851"/>
                      <a:pt x="304444" y="20260"/>
                    </a:cubicBezTo>
                    <a:cubicBezTo>
                      <a:pt x="291519" y="24832"/>
                      <a:pt x="279031" y="20308"/>
                      <a:pt x="266525" y="18089"/>
                    </a:cubicBezTo>
                    <a:cubicBezTo>
                      <a:pt x="253009" y="15679"/>
                      <a:pt x="239941" y="11240"/>
                      <a:pt x="225996" y="10326"/>
                    </a:cubicBezTo>
                    <a:cubicBezTo>
                      <a:pt x="215024" y="9611"/>
                      <a:pt x="205127" y="4611"/>
                      <a:pt x="196365" y="-2219"/>
                    </a:cubicBezTo>
                    <a:cubicBezTo>
                      <a:pt x="190583" y="-6724"/>
                      <a:pt x="183953" y="-7848"/>
                      <a:pt x="176790" y="-7219"/>
                    </a:cubicBezTo>
                    <a:cubicBezTo>
                      <a:pt x="150254" y="-4886"/>
                      <a:pt x="123650" y="-3019"/>
                      <a:pt x="97152" y="-219"/>
                    </a:cubicBezTo>
                    <a:cubicBezTo>
                      <a:pt x="83445" y="1220"/>
                      <a:pt x="69481" y="2858"/>
                      <a:pt x="56433" y="6954"/>
                    </a:cubicBezTo>
                    <a:cubicBezTo>
                      <a:pt x="42231" y="11421"/>
                      <a:pt x="28067" y="14012"/>
                      <a:pt x="13351" y="14859"/>
                    </a:cubicBezTo>
                    <a:cubicBezTo>
                      <a:pt x="10798" y="15003"/>
                      <a:pt x="7503" y="16717"/>
                      <a:pt x="6083" y="18765"/>
                    </a:cubicBezTo>
                    <a:cubicBezTo>
                      <a:pt x="2788" y="23565"/>
                      <a:pt x="-851" y="28728"/>
                      <a:pt x="-2089" y="34243"/>
                    </a:cubicBezTo>
                    <a:cubicBezTo>
                      <a:pt x="-7042" y="56522"/>
                      <a:pt x="-8919" y="79277"/>
                      <a:pt x="-6452" y="101947"/>
                    </a:cubicBezTo>
                    <a:cubicBezTo>
                      <a:pt x="-5290" y="112539"/>
                      <a:pt x="-851" y="122825"/>
                      <a:pt x="2654" y="133056"/>
                    </a:cubicBezTo>
                    <a:cubicBezTo>
                      <a:pt x="3521" y="135541"/>
                      <a:pt x="6226" y="138123"/>
                      <a:pt x="8702" y="139209"/>
                    </a:cubicBezTo>
                    <a:cubicBezTo>
                      <a:pt x="22247" y="145114"/>
                      <a:pt x="35601" y="151448"/>
                      <a:pt x="50279" y="154553"/>
                    </a:cubicBezTo>
                    <a:cubicBezTo>
                      <a:pt x="105524" y="166269"/>
                      <a:pt x="161141" y="174184"/>
                      <a:pt x="218919" y="172108"/>
                    </a:cubicBezTo>
                    <a:close/>
                  </a:path>
                </a:pathLst>
              </a:custGeom>
              <a:noFill/>
              <a:ln w="9916" cap="rnd">
                <a:solidFill>
                  <a:srgbClr val="1E4917"/>
                </a:solidFill>
                <a:prstDash val="solid"/>
                <a:round/>
              </a:ln>
            </p:spPr>
            <p:txBody>
              <a:bodyPr rtlCol="0" anchor="ctr"/>
              <a:lstStyle/>
              <a:p>
                <a:endParaRPr lang="en-IN"/>
              </a:p>
            </p:txBody>
          </p:sp>
          <p:sp>
            <p:nvSpPr>
              <p:cNvPr id="110" name="Freeform: Shape 109">
                <a:extLst>
                  <a:ext uri="{FF2B5EF4-FFF2-40B4-BE49-F238E27FC236}">
                    <a16:creationId xmlns:a16="http://schemas.microsoft.com/office/drawing/2014/main" id="{ABC7F013-5FC3-0E00-AB71-AA91A509BF67}"/>
                  </a:ext>
                </a:extLst>
              </p:cNvPr>
              <p:cNvSpPr/>
              <p:nvPr/>
            </p:nvSpPr>
            <p:spPr>
              <a:xfrm flipV="1">
                <a:off x="8705737" y="1585349"/>
                <a:ext cx="228028" cy="442669"/>
              </a:xfrm>
              <a:custGeom>
                <a:avLst/>
                <a:gdLst>
                  <a:gd name="connsiteX0" fmla="*/ 219159 w 228028"/>
                  <a:gd name="connsiteY0" fmla="*/ 69737 h 442669"/>
                  <a:gd name="connsiteX1" fmla="*/ 215302 w 228028"/>
                  <a:gd name="connsiteY1" fmla="*/ 33409 h 442669"/>
                  <a:gd name="connsiteX2" fmla="*/ 205786 w 228028"/>
                  <a:gd name="connsiteY2" fmla="*/ 5310 h 442669"/>
                  <a:gd name="connsiteX3" fmla="*/ 182946 w 228028"/>
                  <a:gd name="connsiteY3" fmla="*/ -8330 h 442669"/>
                  <a:gd name="connsiteX4" fmla="*/ 180030 w 228028"/>
                  <a:gd name="connsiteY4" fmla="*/ -7730 h 442669"/>
                  <a:gd name="connsiteX5" fmla="*/ 169020 w 228028"/>
                  <a:gd name="connsiteY5" fmla="*/ 3967 h 442669"/>
                  <a:gd name="connsiteX6" fmla="*/ 156428 w 228028"/>
                  <a:gd name="connsiteY6" fmla="*/ 58545 h 442669"/>
                  <a:gd name="connsiteX7" fmla="*/ 153971 w 228028"/>
                  <a:gd name="connsiteY7" fmla="*/ 72576 h 442669"/>
                  <a:gd name="connsiteX8" fmla="*/ 148712 w 228028"/>
                  <a:gd name="connsiteY8" fmla="*/ 103589 h 442669"/>
                  <a:gd name="connsiteX9" fmla="*/ 116489 w 228028"/>
                  <a:gd name="connsiteY9" fmla="*/ 192410 h 442669"/>
                  <a:gd name="connsiteX10" fmla="*/ 98753 w 228028"/>
                  <a:gd name="connsiteY10" fmla="*/ 223080 h 442669"/>
                  <a:gd name="connsiteX11" fmla="*/ 78399 w 228028"/>
                  <a:gd name="connsiteY11" fmla="*/ 262199 h 442669"/>
                  <a:gd name="connsiteX12" fmla="*/ 66102 w 228028"/>
                  <a:gd name="connsiteY12" fmla="*/ 301300 h 442669"/>
                  <a:gd name="connsiteX13" fmla="*/ 63416 w 228028"/>
                  <a:gd name="connsiteY13" fmla="*/ 309615 h 442669"/>
                  <a:gd name="connsiteX14" fmla="*/ 45557 w 228028"/>
                  <a:gd name="connsiteY14" fmla="*/ 336714 h 442669"/>
                  <a:gd name="connsiteX15" fmla="*/ 34146 w 228028"/>
                  <a:gd name="connsiteY15" fmla="*/ 345791 h 442669"/>
                  <a:gd name="connsiteX16" fmla="*/ 21630 w 228028"/>
                  <a:gd name="connsiteY16" fmla="*/ 361802 h 442669"/>
                  <a:gd name="connsiteX17" fmla="*/ 6228 w 228028"/>
                  <a:gd name="connsiteY17" fmla="*/ 375633 h 442669"/>
                  <a:gd name="connsiteX18" fmla="*/ -7583 w 228028"/>
                  <a:gd name="connsiteY18" fmla="*/ 422248 h 442669"/>
                  <a:gd name="connsiteX19" fmla="*/ 10076 w 228028"/>
                  <a:gd name="connsiteY19" fmla="*/ 433678 h 442669"/>
                  <a:gd name="connsiteX20" fmla="*/ 15744 w 228028"/>
                  <a:gd name="connsiteY20" fmla="*/ 432011 h 442669"/>
                  <a:gd name="connsiteX21" fmla="*/ 26221 w 228028"/>
                  <a:gd name="connsiteY21" fmla="*/ 426448 h 442669"/>
                  <a:gd name="connsiteX22" fmla="*/ 56377 w 228028"/>
                  <a:gd name="connsiteY22" fmla="*/ 407693 h 442669"/>
                  <a:gd name="connsiteX23" fmla="*/ 94067 w 228028"/>
                  <a:gd name="connsiteY23" fmla="*/ 379709 h 442669"/>
                  <a:gd name="connsiteX24" fmla="*/ 116118 w 228028"/>
                  <a:gd name="connsiteY24" fmla="*/ 352077 h 442669"/>
                  <a:gd name="connsiteX25" fmla="*/ 135168 w 228028"/>
                  <a:gd name="connsiteY25" fmla="*/ 322206 h 442669"/>
                  <a:gd name="connsiteX26" fmla="*/ 141464 w 228028"/>
                  <a:gd name="connsiteY26" fmla="*/ 312254 h 442669"/>
                  <a:gd name="connsiteX27" fmla="*/ 168687 w 228028"/>
                  <a:gd name="connsiteY27" fmla="*/ 253084 h 442669"/>
                  <a:gd name="connsiteX28" fmla="*/ 172725 w 228028"/>
                  <a:gd name="connsiteY28" fmla="*/ 241921 h 442669"/>
                  <a:gd name="connsiteX29" fmla="*/ 179354 w 228028"/>
                  <a:gd name="connsiteY29" fmla="*/ 216251 h 442669"/>
                  <a:gd name="connsiteX30" fmla="*/ 188317 w 228028"/>
                  <a:gd name="connsiteY30" fmla="*/ 194582 h 442669"/>
                  <a:gd name="connsiteX31" fmla="*/ 213616 w 228028"/>
                  <a:gd name="connsiteY31" fmla="*/ 103437 h 442669"/>
                  <a:gd name="connsiteX32" fmla="*/ 219159 w 228028"/>
                  <a:gd name="connsiteY32" fmla="*/ 69737 h 4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8028" h="442669">
                    <a:moveTo>
                      <a:pt x="219159" y="69737"/>
                    </a:moveTo>
                    <a:cubicBezTo>
                      <a:pt x="220531" y="54479"/>
                      <a:pt x="219274" y="43838"/>
                      <a:pt x="215302" y="33409"/>
                    </a:cubicBezTo>
                    <a:cubicBezTo>
                      <a:pt x="211787" y="24188"/>
                      <a:pt x="209130" y="14616"/>
                      <a:pt x="205786" y="5310"/>
                    </a:cubicBezTo>
                    <a:cubicBezTo>
                      <a:pt x="201634" y="-6272"/>
                      <a:pt x="195119" y="-10015"/>
                      <a:pt x="182946" y="-8330"/>
                    </a:cubicBezTo>
                    <a:cubicBezTo>
                      <a:pt x="181964" y="-8177"/>
                      <a:pt x="181002" y="-7920"/>
                      <a:pt x="180030" y="-7730"/>
                    </a:cubicBezTo>
                    <a:cubicBezTo>
                      <a:pt x="173068" y="-6396"/>
                      <a:pt x="169677" y="-3005"/>
                      <a:pt x="169020" y="3967"/>
                    </a:cubicBezTo>
                    <a:cubicBezTo>
                      <a:pt x="167248" y="22732"/>
                      <a:pt x="162209" y="40762"/>
                      <a:pt x="156428" y="58545"/>
                    </a:cubicBezTo>
                    <a:cubicBezTo>
                      <a:pt x="154885" y="63299"/>
                      <a:pt x="153580" y="67442"/>
                      <a:pt x="153971" y="72576"/>
                    </a:cubicBezTo>
                    <a:cubicBezTo>
                      <a:pt x="154789" y="83234"/>
                      <a:pt x="156285" y="94255"/>
                      <a:pt x="148712" y="103589"/>
                    </a:cubicBezTo>
                    <a:cubicBezTo>
                      <a:pt x="142779" y="134936"/>
                      <a:pt x="126310" y="162473"/>
                      <a:pt x="116489" y="192410"/>
                    </a:cubicBezTo>
                    <a:cubicBezTo>
                      <a:pt x="112737" y="203840"/>
                      <a:pt x="106440" y="214212"/>
                      <a:pt x="98753" y="223080"/>
                    </a:cubicBezTo>
                    <a:cubicBezTo>
                      <a:pt x="88724" y="234663"/>
                      <a:pt x="84762" y="249083"/>
                      <a:pt x="78399" y="262199"/>
                    </a:cubicBezTo>
                    <a:cubicBezTo>
                      <a:pt x="72541" y="274268"/>
                      <a:pt x="66283" y="287012"/>
                      <a:pt x="66102" y="301300"/>
                    </a:cubicBezTo>
                    <a:cubicBezTo>
                      <a:pt x="66064" y="304090"/>
                      <a:pt x="64930" y="307215"/>
                      <a:pt x="63416" y="309615"/>
                    </a:cubicBezTo>
                    <a:cubicBezTo>
                      <a:pt x="57644" y="318749"/>
                      <a:pt x="51367" y="327579"/>
                      <a:pt x="45557" y="336714"/>
                    </a:cubicBezTo>
                    <a:cubicBezTo>
                      <a:pt x="42708" y="341181"/>
                      <a:pt x="37422" y="342323"/>
                      <a:pt x="34146" y="345791"/>
                    </a:cubicBezTo>
                    <a:cubicBezTo>
                      <a:pt x="29507" y="350677"/>
                      <a:pt x="26230" y="356869"/>
                      <a:pt x="21630" y="361802"/>
                    </a:cubicBezTo>
                    <a:cubicBezTo>
                      <a:pt x="16934" y="366822"/>
                      <a:pt x="10885" y="370575"/>
                      <a:pt x="6228" y="375633"/>
                    </a:cubicBezTo>
                    <a:cubicBezTo>
                      <a:pt x="-5926" y="388806"/>
                      <a:pt x="-10232" y="404388"/>
                      <a:pt x="-7583" y="422248"/>
                    </a:cubicBezTo>
                    <a:cubicBezTo>
                      <a:pt x="-6249" y="431297"/>
                      <a:pt x="3114" y="435059"/>
                      <a:pt x="10076" y="433678"/>
                    </a:cubicBezTo>
                    <a:cubicBezTo>
                      <a:pt x="12010" y="433287"/>
                      <a:pt x="13981" y="432830"/>
                      <a:pt x="15744" y="432011"/>
                    </a:cubicBezTo>
                    <a:cubicBezTo>
                      <a:pt x="19316" y="430315"/>
                      <a:pt x="22840" y="428477"/>
                      <a:pt x="26221" y="426448"/>
                    </a:cubicBezTo>
                    <a:cubicBezTo>
                      <a:pt x="36365" y="420334"/>
                      <a:pt x="47109" y="414952"/>
                      <a:pt x="56377" y="407693"/>
                    </a:cubicBezTo>
                    <a:cubicBezTo>
                      <a:pt x="68693" y="398035"/>
                      <a:pt x="82857" y="390968"/>
                      <a:pt x="94067" y="379709"/>
                    </a:cubicBezTo>
                    <a:cubicBezTo>
                      <a:pt x="102488" y="371242"/>
                      <a:pt x="109994" y="362478"/>
                      <a:pt x="116118" y="352077"/>
                    </a:cubicBezTo>
                    <a:cubicBezTo>
                      <a:pt x="122071" y="341952"/>
                      <a:pt x="126824" y="330913"/>
                      <a:pt x="135168" y="322206"/>
                    </a:cubicBezTo>
                    <a:cubicBezTo>
                      <a:pt x="137835" y="319416"/>
                      <a:pt x="139845" y="315806"/>
                      <a:pt x="141464" y="312254"/>
                    </a:cubicBezTo>
                    <a:cubicBezTo>
                      <a:pt x="150446" y="292489"/>
                      <a:pt x="161104" y="273496"/>
                      <a:pt x="168687" y="253084"/>
                    </a:cubicBezTo>
                    <a:cubicBezTo>
                      <a:pt x="170058" y="249369"/>
                      <a:pt x="171706" y="245731"/>
                      <a:pt x="172725" y="241921"/>
                    </a:cubicBezTo>
                    <a:cubicBezTo>
                      <a:pt x="175020" y="233386"/>
                      <a:pt x="176116" y="224385"/>
                      <a:pt x="179354" y="216251"/>
                    </a:cubicBezTo>
                    <a:cubicBezTo>
                      <a:pt x="182231" y="209012"/>
                      <a:pt x="186270" y="202430"/>
                      <a:pt x="188317" y="194582"/>
                    </a:cubicBezTo>
                    <a:cubicBezTo>
                      <a:pt x="196261" y="164073"/>
                      <a:pt x="205672" y="133964"/>
                      <a:pt x="213616" y="103437"/>
                    </a:cubicBezTo>
                    <a:cubicBezTo>
                      <a:pt x="216883" y="90902"/>
                      <a:pt x="219740" y="78481"/>
                      <a:pt x="219159" y="69737"/>
                    </a:cubicBezTo>
                  </a:path>
                </a:pathLst>
              </a:custGeom>
              <a:solidFill>
                <a:srgbClr val="66A74C"/>
              </a:solidFill>
              <a:ln w="953"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31A79F1C-3C9C-9199-7609-970A3BCEF151}"/>
                  </a:ext>
                </a:extLst>
              </p:cNvPr>
              <p:cNvSpPr/>
              <p:nvPr/>
            </p:nvSpPr>
            <p:spPr>
              <a:xfrm flipV="1">
                <a:off x="8705737" y="1585349"/>
                <a:ext cx="228028" cy="442669"/>
              </a:xfrm>
              <a:custGeom>
                <a:avLst/>
                <a:gdLst>
                  <a:gd name="connsiteX0" fmla="*/ 219159 w 228028"/>
                  <a:gd name="connsiteY0" fmla="*/ 69737 h 442669"/>
                  <a:gd name="connsiteX1" fmla="*/ 215302 w 228028"/>
                  <a:gd name="connsiteY1" fmla="*/ 33409 h 442669"/>
                  <a:gd name="connsiteX2" fmla="*/ 205786 w 228028"/>
                  <a:gd name="connsiteY2" fmla="*/ 5310 h 442669"/>
                  <a:gd name="connsiteX3" fmla="*/ 182946 w 228028"/>
                  <a:gd name="connsiteY3" fmla="*/ -8330 h 442669"/>
                  <a:gd name="connsiteX4" fmla="*/ 180030 w 228028"/>
                  <a:gd name="connsiteY4" fmla="*/ -7730 h 442669"/>
                  <a:gd name="connsiteX5" fmla="*/ 169020 w 228028"/>
                  <a:gd name="connsiteY5" fmla="*/ 3967 h 442669"/>
                  <a:gd name="connsiteX6" fmla="*/ 156428 w 228028"/>
                  <a:gd name="connsiteY6" fmla="*/ 58545 h 442669"/>
                  <a:gd name="connsiteX7" fmla="*/ 153971 w 228028"/>
                  <a:gd name="connsiteY7" fmla="*/ 72576 h 442669"/>
                  <a:gd name="connsiteX8" fmla="*/ 148712 w 228028"/>
                  <a:gd name="connsiteY8" fmla="*/ 103589 h 442669"/>
                  <a:gd name="connsiteX9" fmla="*/ 116489 w 228028"/>
                  <a:gd name="connsiteY9" fmla="*/ 192410 h 442669"/>
                  <a:gd name="connsiteX10" fmla="*/ 98753 w 228028"/>
                  <a:gd name="connsiteY10" fmla="*/ 223080 h 442669"/>
                  <a:gd name="connsiteX11" fmla="*/ 78399 w 228028"/>
                  <a:gd name="connsiteY11" fmla="*/ 262199 h 442669"/>
                  <a:gd name="connsiteX12" fmla="*/ 66102 w 228028"/>
                  <a:gd name="connsiteY12" fmla="*/ 301300 h 442669"/>
                  <a:gd name="connsiteX13" fmla="*/ 63416 w 228028"/>
                  <a:gd name="connsiteY13" fmla="*/ 309615 h 442669"/>
                  <a:gd name="connsiteX14" fmla="*/ 45557 w 228028"/>
                  <a:gd name="connsiteY14" fmla="*/ 336714 h 442669"/>
                  <a:gd name="connsiteX15" fmla="*/ 34146 w 228028"/>
                  <a:gd name="connsiteY15" fmla="*/ 345791 h 442669"/>
                  <a:gd name="connsiteX16" fmla="*/ 21630 w 228028"/>
                  <a:gd name="connsiteY16" fmla="*/ 361802 h 442669"/>
                  <a:gd name="connsiteX17" fmla="*/ 6228 w 228028"/>
                  <a:gd name="connsiteY17" fmla="*/ 375633 h 442669"/>
                  <a:gd name="connsiteX18" fmla="*/ -7583 w 228028"/>
                  <a:gd name="connsiteY18" fmla="*/ 422248 h 442669"/>
                  <a:gd name="connsiteX19" fmla="*/ 10076 w 228028"/>
                  <a:gd name="connsiteY19" fmla="*/ 433678 h 442669"/>
                  <a:gd name="connsiteX20" fmla="*/ 15744 w 228028"/>
                  <a:gd name="connsiteY20" fmla="*/ 432011 h 442669"/>
                  <a:gd name="connsiteX21" fmla="*/ 26221 w 228028"/>
                  <a:gd name="connsiteY21" fmla="*/ 426448 h 442669"/>
                  <a:gd name="connsiteX22" fmla="*/ 56377 w 228028"/>
                  <a:gd name="connsiteY22" fmla="*/ 407693 h 442669"/>
                  <a:gd name="connsiteX23" fmla="*/ 94067 w 228028"/>
                  <a:gd name="connsiteY23" fmla="*/ 379709 h 442669"/>
                  <a:gd name="connsiteX24" fmla="*/ 116118 w 228028"/>
                  <a:gd name="connsiteY24" fmla="*/ 352077 h 442669"/>
                  <a:gd name="connsiteX25" fmla="*/ 135168 w 228028"/>
                  <a:gd name="connsiteY25" fmla="*/ 322206 h 442669"/>
                  <a:gd name="connsiteX26" fmla="*/ 141464 w 228028"/>
                  <a:gd name="connsiteY26" fmla="*/ 312254 h 442669"/>
                  <a:gd name="connsiteX27" fmla="*/ 168687 w 228028"/>
                  <a:gd name="connsiteY27" fmla="*/ 253084 h 442669"/>
                  <a:gd name="connsiteX28" fmla="*/ 172725 w 228028"/>
                  <a:gd name="connsiteY28" fmla="*/ 241921 h 442669"/>
                  <a:gd name="connsiteX29" fmla="*/ 179354 w 228028"/>
                  <a:gd name="connsiteY29" fmla="*/ 216251 h 442669"/>
                  <a:gd name="connsiteX30" fmla="*/ 188317 w 228028"/>
                  <a:gd name="connsiteY30" fmla="*/ 194582 h 442669"/>
                  <a:gd name="connsiteX31" fmla="*/ 213616 w 228028"/>
                  <a:gd name="connsiteY31" fmla="*/ 103437 h 442669"/>
                  <a:gd name="connsiteX32" fmla="*/ 219159 w 228028"/>
                  <a:gd name="connsiteY32" fmla="*/ 69737 h 4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8028" h="442669">
                    <a:moveTo>
                      <a:pt x="219159" y="69737"/>
                    </a:moveTo>
                    <a:cubicBezTo>
                      <a:pt x="220531" y="54479"/>
                      <a:pt x="219274" y="43838"/>
                      <a:pt x="215302" y="33409"/>
                    </a:cubicBezTo>
                    <a:cubicBezTo>
                      <a:pt x="211787" y="24188"/>
                      <a:pt x="209130" y="14616"/>
                      <a:pt x="205786" y="5310"/>
                    </a:cubicBezTo>
                    <a:cubicBezTo>
                      <a:pt x="201634" y="-6272"/>
                      <a:pt x="195119" y="-10015"/>
                      <a:pt x="182946" y="-8330"/>
                    </a:cubicBezTo>
                    <a:cubicBezTo>
                      <a:pt x="181964" y="-8177"/>
                      <a:pt x="181002" y="-7920"/>
                      <a:pt x="180030" y="-7730"/>
                    </a:cubicBezTo>
                    <a:cubicBezTo>
                      <a:pt x="173068" y="-6396"/>
                      <a:pt x="169677" y="-3005"/>
                      <a:pt x="169020" y="3967"/>
                    </a:cubicBezTo>
                    <a:cubicBezTo>
                      <a:pt x="167248" y="22732"/>
                      <a:pt x="162209" y="40762"/>
                      <a:pt x="156428" y="58545"/>
                    </a:cubicBezTo>
                    <a:cubicBezTo>
                      <a:pt x="154885" y="63299"/>
                      <a:pt x="153580" y="67442"/>
                      <a:pt x="153971" y="72576"/>
                    </a:cubicBezTo>
                    <a:cubicBezTo>
                      <a:pt x="154789" y="83234"/>
                      <a:pt x="156285" y="94255"/>
                      <a:pt x="148712" y="103589"/>
                    </a:cubicBezTo>
                    <a:cubicBezTo>
                      <a:pt x="142779" y="134936"/>
                      <a:pt x="126310" y="162473"/>
                      <a:pt x="116489" y="192410"/>
                    </a:cubicBezTo>
                    <a:cubicBezTo>
                      <a:pt x="112737" y="203840"/>
                      <a:pt x="106440" y="214212"/>
                      <a:pt x="98753" y="223080"/>
                    </a:cubicBezTo>
                    <a:cubicBezTo>
                      <a:pt x="88724" y="234663"/>
                      <a:pt x="84762" y="249083"/>
                      <a:pt x="78399" y="262199"/>
                    </a:cubicBezTo>
                    <a:cubicBezTo>
                      <a:pt x="72541" y="274268"/>
                      <a:pt x="66283" y="287012"/>
                      <a:pt x="66102" y="301300"/>
                    </a:cubicBezTo>
                    <a:cubicBezTo>
                      <a:pt x="66064" y="304090"/>
                      <a:pt x="64930" y="307215"/>
                      <a:pt x="63416" y="309615"/>
                    </a:cubicBezTo>
                    <a:cubicBezTo>
                      <a:pt x="57644" y="318749"/>
                      <a:pt x="51367" y="327579"/>
                      <a:pt x="45557" y="336714"/>
                    </a:cubicBezTo>
                    <a:cubicBezTo>
                      <a:pt x="42708" y="341181"/>
                      <a:pt x="37422" y="342323"/>
                      <a:pt x="34146" y="345791"/>
                    </a:cubicBezTo>
                    <a:cubicBezTo>
                      <a:pt x="29507" y="350677"/>
                      <a:pt x="26230" y="356869"/>
                      <a:pt x="21630" y="361802"/>
                    </a:cubicBezTo>
                    <a:cubicBezTo>
                      <a:pt x="16934" y="366822"/>
                      <a:pt x="10885" y="370575"/>
                      <a:pt x="6228" y="375633"/>
                    </a:cubicBezTo>
                    <a:cubicBezTo>
                      <a:pt x="-5926" y="388806"/>
                      <a:pt x="-10232" y="404388"/>
                      <a:pt x="-7583" y="422248"/>
                    </a:cubicBezTo>
                    <a:cubicBezTo>
                      <a:pt x="-6249" y="431297"/>
                      <a:pt x="3114" y="435059"/>
                      <a:pt x="10076" y="433678"/>
                    </a:cubicBezTo>
                    <a:cubicBezTo>
                      <a:pt x="12010" y="433287"/>
                      <a:pt x="13981" y="432830"/>
                      <a:pt x="15744" y="432011"/>
                    </a:cubicBezTo>
                    <a:cubicBezTo>
                      <a:pt x="19316" y="430315"/>
                      <a:pt x="22840" y="428477"/>
                      <a:pt x="26221" y="426448"/>
                    </a:cubicBezTo>
                    <a:cubicBezTo>
                      <a:pt x="36365" y="420334"/>
                      <a:pt x="47109" y="414952"/>
                      <a:pt x="56377" y="407693"/>
                    </a:cubicBezTo>
                    <a:cubicBezTo>
                      <a:pt x="68693" y="398035"/>
                      <a:pt x="82857" y="390968"/>
                      <a:pt x="94067" y="379709"/>
                    </a:cubicBezTo>
                    <a:cubicBezTo>
                      <a:pt x="102488" y="371242"/>
                      <a:pt x="109994" y="362478"/>
                      <a:pt x="116118" y="352077"/>
                    </a:cubicBezTo>
                    <a:cubicBezTo>
                      <a:pt x="122071" y="341952"/>
                      <a:pt x="126824" y="330913"/>
                      <a:pt x="135168" y="322206"/>
                    </a:cubicBezTo>
                    <a:cubicBezTo>
                      <a:pt x="137835" y="319416"/>
                      <a:pt x="139845" y="315806"/>
                      <a:pt x="141464" y="312254"/>
                    </a:cubicBezTo>
                    <a:cubicBezTo>
                      <a:pt x="150446" y="292489"/>
                      <a:pt x="161104" y="273496"/>
                      <a:pt x="168687" y="253084"/>
                    </a:cubicBezTo>
                    <a:cubicBezTo>
                      <a:pt x="170058" y="249369"/>
                      <a:pt x="171706" y="245731"/>
                      <a:pt x="172725" y="241921"/>
                    </a:cubicBezTo>
                    <a:cubicBezTo>
                      <a:pt x="175020" y="233386"/>
                      <a:pt x="176116" y="224385"/>
                      <a:pt x="179354" y="216251"/>
                    </a:cubicBezTo>
                    <a:cubicBezTo>
                      <a:pt x="182231" y="209012"/>
                      <a:pt x="186270" y="202430"/>
                      <a:pt x="188317" y="194582"/>
                    </a:cubicBezTo>
                    <a:cubicBezTo>
                      <a:pt x="196261" y="164073"/>
                      <a:pt x="205672" y="133964"/>
                      <a:pt x="213616" y="103437"/>
                    </a:cubicBezTo>
                    <a:cubicBezTo>
                      <a:pt x="216883" y="90902"/>
                      <a:pt x="219740" y="78481"/>
                      <a:pt x="219159" y="69737"/>
                    </a:cubicBezTo>
                    <a:close/>
                  </a:path>
                </a:pathLst>
              </a:custGeom>
              <a:noFill/>
              <a:ln w="9916" cap="rnd">
                <a:solidFill>
                  <a:srgbClr val="1E4917"/>
                </a:solidFill>
                <a:prstDash val="solid"/>
                <a:round/>
              </a:ln>
            </p:spPr>
            <p:txBody>
              <a:bodyPr rtlCol="0" anchor="ctr"/>
              <a:lstStyle/>
              <a:p>
                <a:endParaRPr lang="en-IN"/>
              </a:p>
            </p:txBody>
          </p:sp>
          <p:sp>
            <p:nvSpPr>
              <p:cNvPr id="112" name="Freeform: Shape 111">
                <a:extLst>
                  <a:ext uri="{FF2B5EF4-FFF2-40B4-BE49-F238E27FC236}">
                    <a16:creationId xmlns:a16="http://schemas.microsoft.com/office/drawing/2014/main" id="{2F6E4FA3-19EA-03C7-B701-3D145CB8312B}"/>
                  </a:ext>
                </a:extLst>
              </p:cNvPr>
              <p:cNvSpPr/>
              <p:nvPr/>
            </p:nvSpPr>
            <p:spPr>
              <a:xfrm flipV="1">
                <a:off x="8708512" y="1697761"/>
                <a:ext cx="150137" cy="308323"/>
              </a:xfrm>
              <a:custGeom>
                <a:avLst/>
                <a:gdLst>
                  <a:gd name="connsiteX0" fmla="*/ 141838 w 150137"/>
                  <a:gd name="connsiteY0" fmla="*/ 840 h 308323"/>
                  <a:gd name="connsiteX1" fmla="*/ 138886 w 150137"/>
                  <a:gd name="connsiteY1" fmla="*/ -3884 h 308323"/>
                  <a:gd name="connsiteX2" fmla="*/ 112996 w 150137"/>
                  <a:gd name="connsiteY2" fmla="*/ -8636 h 308323"/>
                  <a:gd name="connsiteX3" fmla="*/ 86736 w 150137"/>
                  <a:gd name="connsiteY3" fmla="*/ 3603 h 308323"/>
                  <a:gd name="connsiteX4" fmla="*/ 53303 w 150137"/>
                  <a:gd name="connsiteY4" fmla="*/ 52162 h 308323"/>
                  <a:gd name="connsiteX5" fmla="*/ 35091 w 150137"/>
                  <a:gd name="connsiteY5" fmla="*/ 86032 h 308323"/>
                  <a:gd name="connsiteX6" fmla="*/ 12165 w 150137"/>
                  <a:gd name="connsiteY6" fmla="*/ 137001 h 308323"/>
                  <a:gd name="connsiteX7" fmla="*/ -579 w 150137"/>
                  <a:gd name="connsiteY7" fmla="*/ 176349 h 308323"/>
                  <a:gd name="connsiteX8" fmla="*/ -8152 w 150137"/>
                  <a:gd name="connsiteY8" fmla="*/ 216572 h 308323"/>
                  <a:gd name="connsiteX9" fmla="*/ -6419 w 150137"/>
                  <a:gd name="connsiteY9" fmla="*/ 224888 h 308323"/>
                  <a:gd name="connsiteX10" fmla="*/ -4932 w 150137"/>
                  <a:gd name="connsiteY10" fmla="*/ 236280 h 308323"/>
                  <a:gd name="connsiteX11" fmla="*/ -5580 w 150137"/>
                  <a:gd name="connsiteY11" fmla="*/ 270598 h 308323"/>
                  <a:gd name="connsiteX12" fmla="*/ 8279 w 150137"/>
                  <a:gd name="connsiteY12" fmla="*/ 294716 h 308323"/>
                  <a:gd name="connsiteX13" fmla="*/ 40464 w 150137"/>
                  <a:gd name="connsiteY13" fmla="*/ 286629 h 308323"/>
                  <a:gd name="connsiteX14" fmla="*/ 67096 w 150137"/>
                  <a:gd name="connsiteY14" fmla="*/ 227279 h 308323"/>
                  <a:gd name="connsiteX15" fmla="*/ 96709 w 150137"/>
                  <a:gd name="connsiteY15" fmla="*/ 146783 h 308323"/>
                  <a:gd name="connsiteX16" fmla="*/ 119169 w 150137"/>
                  <a:gd name="connsiteY16" fmla="*/ 92033 h 308323"/>
                  <a:gd name="connsiteX17" fmla="*/ 132494 w 150137"/>
                  <a:gd name="connsiteY17" fmla="*/ 37579 h 308323"/>
                  <a:gd name="connsiteX18" fmla="*/ 140324 w 150137"/>
                  <a:gd name="connsiteY18" fmla="*/ 6232 h 308323"/>
                  <a:gd name="connsiteX19" fmla="*/ 141838 w 150137"/>
                  <a:gd name="connsiteY19" fmla="*/ 840 h 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137" h="308323">
                    <a:moveTo>
                      <a:pt x="141838" y="840"/>
                    </a:moveTo>
                    <a:cubicBezTo>
                      <a:pt x="140867" y="-798"/>
                      <a:pt x="140162" y="-3579"/>
                      <a:pt x="138886" y="-3884"/>
                    </a:cubicBezTo>
                    <a:cubicBezTo>
                      <a:pt x="130323" y="-5903"/>
                      <a:pt x="121569" y="-8970"/>
                      <a:pt x="112996" y="-8636"/>
                    </a:cubicBezTo>
                    <a:cubicBezTo>
                      <a:pt x="103186" y="-8256"/>
                      <a:pt x="93489" y="-4322"/>
                      <a:pt x="86736" y="3603"/>
                    </a:cubicBezTo>
                    <a:cubicBezTo>
                      <a:pt x="73934" y="18596"/>
                      <a:pt x="60695" y="33140"/>
                      <a:pt x="53303" y="52162"/>
                    </a:cubicBezTo>
                    <a:cubicBezTo>
                      <a:pt x="48693" y="64020"/>
                      <a:pt x="41188" y="74746"/>
                      <a:pt x="35091" y="86032"/>
                    </a:cubicBezTo>
                    <a:cubicBezTo>
                      <a:pt x="26214" y="102454"/>
                      <a:pt x="16613" y="118436"/>
                      <a:pt x="12165" y="137001"/>
                    </a:cubicBezTo>
                    <a:cubicBezTo>
                      <a:pt x="8955" y="150364"/>
                      <a:pt x="4116" y="163385"/>
                      <a:pt x="-579" y="176349"/>
                    </a:cubicBezTo>
                    <a:cubicBezTo>
                      <a:pt x="-5304" y="189388"/>
                      <a:pt x="-5218" y="203247"/>
                      <a:pt x="-8152" y="216572"/>
                    </a:cubicBezTo>
                    <a:cubicBezTo>
                      <a:pt x="-8714" y="219116"/>
                      <a:pt x="-7571" y="222335"/>
                      <a:pt x="-6419" y="224888"/>
                    </a:cubicBezTo>
                    <a:cubicBezTo>
                      <a:pt x="-4732" y="228631"/>
                      <a:pt x="-3809" y="232279"/>
                      <a:pt x="-4932" y="236280"/>
                    </a:cubicBezTo>
                    <a:cubicBezTo>
                      <a:pt x="-8114" y="247710"/>
                      <a:pt x="-5161" y="259226"/>
                      <a:pt x="-5580" y="270598"/>
                    </a:cubicBezTo>
                    <a:cubicBezTo>
                      <a:pt x="-6018" y="282591"/>
                      <a:pt x="-113" y="289048"/>
                      <a:pt x="8279" y="294716"/>
                    </a:cubicBezTo>
                    <a:cubicBezTo>
                      <a:pt x="21138" y="303402"/>
                      <a:pt x="33035" y="300612"/>
                      <a:pt x="40464" y="286629"/>
                    </a:cubicBezTo>
                    <a:cubicBezTo>
                      <a:pt x="50656" y="267464"/>
                      <a:pt x="61571" y="248501"/>
                      <a:pt x="67096" y="227279"/>
                    </a:cubicBezTo>
                    <a:cubicBezTo>
                      <a:pt x="74344" y="199456"/>
                      <a:pt x="85735" y="173215"/>
                      <a:pt x="96709" y="146783"/>
                    </a:cubicBezTo>
                    <a:cubicBezTo>
                      <a:pt x="104272" y="128571"/>
                      <a:pt x="111663" y="110283"/>
                      <a:pt x="119169" y="92033"/>
                    </a:cubicBezTo>
                    <a:cubicBezTo>
                      <a:pt x="126360" y="74555"/>
                      <a:pt x="131494" y="56485"/>
                      <a:pt x="132494" y="37579"/>
                    </a:cubicBezTo>
                    <a:cubicBezTo>
                      <a:pt x="133085" y="26482"/>
                      <a:pt x="135352" y="16109"/>
                      <a:pt x="140324" y="6232"/>
                    </a:cubicBezTo>
                    <a:cubicBezTo>
                      <a:pt x="141143" y="4594"/>
                      <a:pt x="141353" y="2651"/>
                      <a:pt x="141838" y="840"/>
                    </a:cubicBezTo>
                  </a:path>
                </a:pathLst>
              </a:custGeom>
              <a:solidFill>
                <a:srgbClr val="66A74C"/>
              </a:solidFill>
              <a:ln w="953"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BBD52FCA-4C0E-68A9-FCF0-79A38396D0A3}"/>
                  </a:ext>
                </a:extLst>
              </p:cNvPr>
              <p:cNvSpPr/>
              <p:nvPr/>
            </p:nvSpPr>
            <p:spPr>
              <a:xfrm flipV="1">
                <a:off x="8708512" y="1697761"/>
                <a:ext cx="150137" cy="308323"/>
              </a:xfrm>
              <a:custGeom>
                <a:avLst/>
                <a:gdLst>
                  <a:gd name="connsiteX0" fmla="*/ 141838 w 150137"/>
                  <a:gd name="connsiteY0" fmla="*/ 840 h 308323"/>
                  <a:gd name="connsiteX1" fmla="*/ 138886 w 150137"/>
                  <a:gd name="connsiteY1" fmla="*/ -3884 h 308323"/>
                  <a:gd name="connsiteX2" fmla="*/ 112996 w 150137"/>
                  <a:gd name="connsiteY2" fmla="*/ -8636 h 308323"/>
                  <a:gd name="connsiteX3" fmla="*/ 86736 w 150137"/>
                  <a:gd name="connsiteY3" fmla="*/ 3603 h 308323"/>
                  <a:gd name="connsiteX4" fmla="*/ 53303 w 150137"/>
                  <a:gd name="connsiteY4" fmla="*/ 52162 h 308323"/>
                  <a:gd name="connsiteX5" fmla="*/ 35091 w 150137"/>
                  <a:gd name="connsiteY5" fmla="*/ 86032 h 308323"/>
                  <a:gd name="connsiteX6" fmla="*/ 12165 w 150137"/>
                  <a:gd name="connsiteY6" fmla="*/ 137001 h 308323"/>
                  <a:gd name="connsiteX7" fmla="*/ -579 w 150137"/>
                  <a:gd name="connsiteY7" fmla="*/ 176349 h 308323"/>
                  <a:gd name="connsiteX8" fmla="*/ -8152 w 150137"/>
                  <a:gd name="connsiteY8" fmla="*/ 216572 h 308323"/>
                  <a:gd name="connsiteX9" fmla="*/ -6419 w 150137"/>
                  <a:gd name="connsiteY9" fmla="*/ 224888 h 308323"/>
                  <a:gd name="connsiteX10" fmla="*/ -4932 w 150137"/>
                  <a:gd name="connsiteY10" fmla="*/ 236280 h 308323"/>
                  <a:gd name="connsiteX11" fmla="*/ -5580 w 150137"/>
                  <a:gd name="connsiteY11" fmla="*/ 270598 h 308323"/>
                  <a:gd name="connsiteX12" fmla="*/ 8279 w 150137"/>
                  <a:gd name="connsiteY12" fmla="*/ 294716 h 308323"/>
                  <a:gd name="connsiteX13" fmla="*/ 40464 w 150137"/>
                  <a:gd name="connsiteY13" fmla="*/ 286629 h 308323"/>
                  <a:gd name="connsiteX14" fmla="*/ 67096 w 150137"/>
                  <a:gd name="connsiteY14" fmla="*/ 227279 h 308323"/>
                  <a:gd name="connsiteX15" fmla="*/ 96709 w 150137"/>
                  <a:gd name="connsiteY15" fmla="*/ 146783 h 308323"/>
                  <a:gd name="connsiteX16" fmla="*/ 119169 w 150137"/>
                  <a:gd name="connsiteY16" fmla="*/ 92033 h 308323"/>
                  <a:gd name="connsiteX17" fmla="*/ 132494 w 150137"/>
                  <a:gd name="connsiteY17" fmla="*/ 37579 h 308323"/>
                  <a:gd name="connsiteX18" fmla="*/ 140324 w 150137"/>
                  <a:gd name="connsiteY18" fmla="*/ 6232 h 308323"/>
                  <a:gd name="connsiteX19" fmla="*/ 141838 w 150137"/>
                  <a:gd name="connsiteY19" fmla="*/ 840 h 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137" h="308323">
                    <a:moveTo>
                      <a:pt x="141838" y="840"/>
                    </a:moveTo>
                    <a:cubicBezTo>
                      <a:pt x="140867" y="-798"/>
                      <a:pt x="140162" y="-3579"/>
                      <a:pt x="138886" y="-3884"/>
                    </a:cubicBezTo>
                    <a:cubicBezTo>
                      <a:pt x="130323" y="-5903"/>
                      <a:pt x="121569" y="-8970"/>
                      <a:pt x="112996" y="-8636"/>
                    </a:cubicBezTo>
                    <a:cubicBezTo>
                      <a:pt x="103186" y="-8256"/>
                      <a:pt x="93489" y="-4322"/>
                      <a:pt x="86736" y="3603"/>
                    </a:cubicBezTo>
                    <a:cubicBezTo>
                      <a:pt x="73934" y="18596"/>
                      <a:pt x="60695" y="33140"/>
                      <a:pt x="53303" y="52162"/>
                    </a:cubicBezTo>
                    <a:cubicBezTo>
                      <a:pt x="48693" y="64020"/>
                      <a:pt x="41188" y="74746"/>
                      <a:pt x="35091" y="86032"/>
                    </a:cubicBezTo>
                    <a:cubicBezTo>
                      <a:pt x="26214" y="102454"/>
                      <a:pt x="16613" y="118436"/>
                      <a:pt x="12165" y="137001"/>
                    </a:cubicBezTo>
                    <a:cubicBezTo>
                      <a:pt x="8955" y="150364"/>
                      <a:pt x="4116" y="163385"/>
                      <a:pt x="-579" y="176349"/>
                    </a:cubicBezTo>
                    <a:cubicBezTo>
                      <a:pt x="-5304" y="189388"/>
                      <a:pt x="-5218" y="203247"/>
                      <a:pt x="-8152" y="216572"/>
                    </a:cubicBezTo>
                    <a:cubicBezTo>
                      <a:pt x="-8714" y="219116"/>
                      <a:pt x="-7571" y="222335"/>
                      <a:pt x="-6419" y="224888"/>
                    </a:cubicBezTo>
                    <a:cubicBezTo>
                      <a:pt x="-4732" y="228631"/>
                      <a:pt x="-3809" y="232279"/>
                      <a:pt x="-4932" y="236280"/>
                    </a:cubicBezTo>
                    <a:cubicBezTo>
                      <a:pt x="-8114" y="247710"/>
                      <a:pt x="-5161" y="259226"/>
                      <a:pt x="-5580" y="270598"/>
                    </a:cubicBezTo>
                    <a:cubicBezTo>
                      <a:pt x="-6018" y="282591"/>
                      <a:pt x="-113" y="289048"/>
                      <a:pt x="8279" y="294716"/>
                    </a:cubicBezTo>
                    <a:cubicBezTo>
                      <a:pt x="21138" y="303402"/>
                      <a:pt x="33035" y="300612"/>
                      <a:pt x="40464" y="286629"/>
                    </a:cubicBezTo>
                    <a:cubicBezTo>
                      <a:pt x="50656" y="267464"/>
                      <a:pt x="61571" y="248501"/>
                      <a:pt x="67096" y="227279"/>
                    </a:cubicBezTo>
                    <a:cubicBezTo>
                      <a:pt x="74344" y="199456"/>
                      <a:pt x="85735" y="173215"/>
                      <a:pt x="96709" y="146783"/>
                    </a:cubicBezTo>
                    <a:cubicBezTo>
                      <a:pt x="104272" y="128571"/>
                      <a:pt x="111663" y="110283"/>
                      <a:pt x="119169" y="92033"/>
                    </a:cubicBezTo>
                    <a:cubicBezTo>
                      <a:pt x="126360" y="74555"/>
                      <a:pt x="131494" y="56485"/>
                      <a:pt x="132494" y="37579"/>
                    </a:cubicBezTo>
                    <a:cubicBezTo>
                      <a:pt x="133085" y="26482"/>
                      <a:pt x="135352" y="16109"/>
                      <a:pt x="140324" y="6232"/>
                    </a:cubicBezTo>
                    <a:cubicBezTo>
                      <a:pt x="141143" y="4594"/>
                      <a:pt x="141353" y="2651"/>
                      <a:pt x="141838" y="840"/>
                    </a:cubicBezTo>
                    <a:close/>
                  </a:path>
                </a:pathLst>
              </a:custGeom>
              <a:noFill/>
              <a:ln w="9916" cap="rnd">
                <a:solidFill>
                  <a:srgbClr val="1E4917"/>
                </a:solidFill>
                <a:prstDash val="solid"/>
                <a:round/>
              </a:ln>
            </p:spPr>
            <p:txBody>
              <a:bodyPr rtlCol="0" anchor="ctr"/>
              <a:lstStyle/>
              <a:p>
                <a:endParaRPr lang="en-IN"/>
              </a:p>
            </p:txBody>
          </p:sp>
          <p:sp>
            <p:nvSpPr>
              <p:cNvPr id="114" name="Freeform: Shape 113">
                <a:extLst>
                  <a:ext uri="{FF2B5EF4-FFF2-40B4-BE49-F238E27FC236}">
                    <a16:creationId xmlns:a16="http://schemas.microsoft.com/office/drawing/2014/main" id="{45C0D3AC-CC0E-54CF-5257-1121356D66C2}"/>
                  </a:ext>
                </a:extLst>
              </p:cNvPr>
              <p:cNvSpPr/>
              <p:nvPr/>
            </p:nvSpPr>
            <p:spPr>
              <a:xfrm flipV="1">
                <a:off x="8723972" y="2207963"/>
                <a:ext cx="168468" cy="132262"/>
              </a:xfrm>
              <a:custGeom>
                <a:avLst/>
                <a:gdLst>
                  <a:gd name="connsiteX0" fmla="*/ 159978 w 168468"/>
                  <a:gd name="connsiteY0" fmla="*/ -4316 h 132262"/>
                  <a:gd name="connsiteX1" fmla="*/ 152254 w 168468"/>
                  <a:gd name="connsiteY1" fmla="*/ -8069 h 132262"/>
                  <a:gd name="connsiteX2" fmla="*/ 132575 w 168468"/>
                  <a:gd name="connsiteY2" fmla="*/ -2087 h 132262"/>
                  <a:gd name="connsiteX3" fmla="*/ 72577 w 168468"/>
                  <a:gd name="connsiteY3" fmla="*/ 23325 h 132262"/>
                  <a:gd name="connsiteX4" fmla="*/ 36325 w 168468"/>
                  <a:gd name="connsiteY4" fmla="*/ 48138 h 132262"/>
                  <a:gd name="connsiteX5" fmla="*/ 9788 w 168468"/>
                  <a:gd name="connsiteY5" fmla="*/ 79828 h 132262"/>
                  <a:gd name="connsiteX6" fmla="*/ -7748 w 168468"/>
                  <a:gd name="connsiteY6" fmla="*/ 113613 h 132262"/>
                  <a:gd name="connsiteX7" fmla="*/ -5738 w 168468"/>
                  <a:gd name="connsiteY7" fmla="*/ 121605 h 132262"/>
                  <a:gd name="connsiteX8" fmla="*/ 2358 w 168468"/>
                  <a:gd name="connsiteY8" fmla="*/ 123766 h 132262"/>
                  <a:gd name="connsiteX9" fmla="*/ 10607 w 168468"/>
                  <a:gd name="connsiteY9" fmla="*/ 120604 h 132262"/>
                  <a:gd name="connsiteX10" fmla="*/ 67128 w 168468"/>
                  <a:gd name="connsiteY10" fmla="*/ 83419 h 132262"/>
                  <a:gd name="connsiteX11" fmla="*/ 105285 w 168468"/>
                  <a:gd name="connsiteY11" fmla="*/ 56310 h 132262"/>
                  <a:gd name="connsiteX12" fmla="*/ 142080 w 168468"/>
                  <a:gd name="connsiteY12" fmla="*/ 31383 h 132262"/>
                  <a:gd name="connsiteX13" fmla="*/ 159912 w 168468"/>
                  <a:gd name="connsiteY13" fmla="*/ 5076 h 132262"/>
                  <a:gd name="connsiteX14" fmla="*/ 159978 w 168468"/>
                  <a:gd name="connsiteY14" fmla="*/ -4316 h 1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468" h="132262">
                    <a:moveTo>
                      <a:pt x="159978" y="-4316"/>
                    </a:moveTo>
                    <a:cubicBezTo>
                      <a:pt x="159978" y="-4430"/>
                      <a:pt x="155368" y="-8907"/>
                      <a:pt x="152254" y="-8069"/>
                    </a:cubicBezTo>
                    <a:cubicBezTo>
                      <a:pt x="145624" y="-6288"/>
                      <a:pt x="138680" y="-5040"/>
                      <a:pt x="132575" y="-2087"/>
                    </a:cubicBezTo>
                    <a:cubicBezTo>
                      <a:pt x="112991" y="7419"/>
                      <a:pt x="93160" y="16077"/>
                      <a:pt x="72577" y="23325"/>
                    </a:cubicBezTo>
                    <a:cubicBezTo>
                      <a:pt x="58670" y="28222"/>
                      <a:pt x="45963" y="36184"/>
                      <a:pt x="36325" y="48138"/>
                    </a:cubicBezTo>
                    <a:cubicBezTo>
                      <a:pt x="27676" y="58863"/>
                      <a:pt x="18646" y="69274"/>
                      <a:pt x="9788" y="79828"/>
                    </a:cubicBezTo>
                    <a:cubicBezTo>
                      <a:pt x="6302" y="92315"/>
                      <a:pt x="-2204" y="102183"/>
                      <a:pt x="-7748" y="113613"/>
                    </a:cubicBezTo>
                    <a:cubicBezTo>
                      <a:pt x="-9195" y="116623"/>
                      <a:pt x="-7681" y="119280"/>
                      <a:pt x="-5738" y="121605"/>
                    </a:cubicBezTo>
                    <a:cubicBezTo>
                      <a:pt x="-3567" y="124204"/>
                      <a:pt x="-537" y="124443"/>
                      <a:pt x="2358" y="123766"/>
                    </a:cubicBezTo>
                    <a:cubicBezTo>
                      <a:pt x="5216" y="123099"/>
                      <a:pt x="8292" y="122281"/>
                      <a:pt x="10607" y="120604"/>
                    </a:cubicBezTo>
                    <a:cubicBezTo>
                      <a:pt x="28867" y="107317"/>
                      <a:pt x="50460" y="99097"/>
                      <a:pt x="67128" y="83419"/>
                    </a:cubicBezTo>
                    <a:cubicBezTo>
                      <a:pt x="81920" y="77313"/>
                      <a:pt x="91770" y="64321"/>
                      <a:pt x="105285" y="56310"/>
                    </a:cubicBezTo>
                    <a:cubicBezTo>
                      <a:pt x="118002" y="48766"/>
                      <a:pt x="129783" y="39641"/>
                      <a:pt x="142080" y="31383"/>
                    </a:cubicBezTo>
                    <a:cubicBezTo>
                      <a:pt x="151605" y="24973"/>
                      <a:pt x="157016" y="15858"/>
                      <a:pt x="159912" y="5076"/>
                    </a:cubicBezTo>
                    <a:cubicBezTo>
                      <a:pt x="160397" y="3237"/>
                      <a:pt x="159978" y="1161"/>
                      <a:pt x="159978" y="-4316"/>
                    </a:cubicBezTo>
                  </a:path>
                </a:pathLst>
              </a:custGeom>
              <a:solidFill>
                <a:srgbClr val="66A74C"/>
              </a:solidFill>
              <a:ln w="953"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E5FBF1EE-A14B-3D6C-5E5E-37C69DDCCADE}"/>
                  </a:ext>
                </a:extLst>
              </p:cNvPr>
              <p:cNvSpPr/>
              <p:nvPr/>
            </p:nvSpPr>
            <p:spPr>
              <a:xfrm flipV="1">
                <a:off x="8723972" y="2207963"/>
                <a:ext cx="168468" cy="132262"/>
              </a:xfrm>
              <a:custGeom>
                <a:avLst/>
                <a:gdLst>
                  <a:gd name="connsiteX0" fmla="*/ 159978 w 168468"/>
                  <a:gd name="connsiteY0" fmla="*/ -4316 h 132262"/>
                  <a:gd name="connsiteX1" fmla="*/ 152254 w 168468"/>
                  <a:gd name="connsiteY1" fmla="*/ -8069 h 132262"/>
                  <a:gd name="connsiteX2" fmla="*/ 132575 w 168468"/>
                  <a:gd name="connsiteY2" fmla="*/ -2087 h 132262"/>
                  <a:gd name="connsiteX3" fmla="*/ 72577 w 168468"/>
                  <a:gd name="connsiteY3" fmla="*/ 23325 h 132262"/>
                  <a:gd name="connsiteX4" fmla="*/ 36325 w 168468"/>
                  <a:gd name="connsiteY4" fmla="*/ 48138 h 132262"/>
                  <a:gd name="connsiteX5" fmla="*/ 9788 w 168468"/>
                  <a:gd name="connsiteY5" fmla="*/ 79828 h 132262"/>
                  <a:gd name="connsiteX6" fmla="*/ -7748 w 168468"/>
                  <a:gd name="connsiteY6" fmla="*/ 113613 h 132262"/>
                  <a:gd name="connsiteX7" fmla="*/ -5738 w 168468"/>
                  <a:gd name="connsiteY7" fmla="*/ 121605 h 132262"/>
                  <a:gd name="connsiteX8" fmla="*/ 2358 w 168468"/>
                  <a:gd name="connsiteY8" fmla="*/ 123766 h 132262"/>
                  <a:gd name="connsiteX9" fmla="*/ 10607 w 168468"/>
                  <a:gd name="connsiteY9" fmla="*/ 120604 h 132262"/>
                  <a:gd name="connsiteX10" fmla="*/ 67128 w 168468"/>
                  <a:gd name="connsiteY10" fmla="*/ 83419 h 132262"/>
                  <a:gd name="connsiteX11" fmla="*/ 105285 w 168468"/>
                  <a:gd name="connsiteY11" fmla="*/ 56310 h 132262"/>
                  <a:gd name="connsiteX12" fmla="*/ 142080 w 168468"/>
                  <a:gd name="connsiteY12" fmla="*/ 31383 h 132262"/>
                  <a:gd name="connsiteX13" fmla="*/ 159912 w 168468"/>
                  <a:gd name="connsiteY13" fmla="*/ 5076 h 132262"/>
                  <a:gd name="connsiteX14" fmla="*/ 159978 w 168468"/>
                  <a:gd name="connsiteY14" fmla="*/ -4316 h 1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468" h="132262">
                    <a:moveTo>
                      <a:pt x="159978" y="-4316"/>
                    </a:moveTo>
                    <a:cubicBezTo>
                      <a:pt x="159978" y="-4430"/>
                      <a:pt x="155368" y="-8907"/>
                      <a:pt x="152254" y="-8069"/>
                    </a:cubicBezTo>
                    <a:cubicBezTo>
                      <a:pt x="145624" y="-6288"/>
                      <a:pt x="138680" y="-5040"/>
                      <a:pt x="132575" y="-2087"/>
                    </a:cubicBezTo>
                    <a:cubicBezTo>
                      <a:pt x="112991" y="7419"/>
                      <a:pt x="93160" y="16077"/>
                      <a:pt x="72577" y="23325"/>
                    </a:cubicBezTo>
                    <a:cubicBezTo>
                      <a:pt x="58670" y="28222"/>
                      <a:pt x="45963" y="36184"/>
                      <a:pt x="36325" y="48138"/>
                    </a:cubicBezTo>
                    <a:cubicBezTo>
                      <a:pt x="27676" y="58863"/>
                      <a:pt x="18646" y="69274"/>
                      <a:pt x="9788" y="79828"/>
                    </a:cubicBezTo>
                    <a:cubicBezTo>
                      <a:pt x="6302" y="92315"/>
                      <a:pt x="-2204" y="102183"/>
                      <a:pt x="-7748" y="113613"/>
                    </a:cubicBezTo>
                    <a:cubicBezTo>
                      <a:pt x="-9195" y="116623"/>
                      <a:pt x="-7681" y="119280"/>
                      <a:pt x="-5738" y="121605"/>
                    </a:cubicBezTo>
                    <a:cubicBezTo>
                      <a:pt x="-3567" y="124204"/>
                      <a:pt x="-537" y="124443"/>
                      <a:pt x="2358" y="123766"/>
                    </a:cubicBezTo>
                    <a:cubicBezTo>
                      <a:pt x="5216" y="123099"/>
                      <a:pt x="8292" y="122281"/>
                      <a:pt x="10607" y="120604"/>
                    </a:cubicBezTo>
                    <a:cubicBezTo>
                      <a:pt x="28867" y="107317"/>
                      <a:pt x="50460" y="99097"/>
                      <a:pt x="67128" y="83419"/>
                    </a:cubicBezTo>
                    <a:cubicBezTo>
                      <a:pt x="81920" y="77313"/>
                      <a:pt x="91770" y="64321"/>
                      <a:pt x="105285" y="56310"/>
                    </a:cubicBezTo>
                    <a:cubicBezTo>
                      <a:pt x="118002" y="48766"/>
                      <a:pt x="129783" y="39641"/>
                      <a:pt x="142080" y="31383"/>
                    </a:cubicBezTo>
                    <a:cubicBezTo>
                      <a:pt x="151605" y="24973"/>
                      <a:pt x="157016" y="15858"/>
                      <a:pt x="159912" y="5076"/>
                    </a:cubicBezTo>
                    <a:cubicBezTo>
                      <a:pt x="160397" y="3237"/>
                      <a:pt x="159978" y="1161"/>
                      <a:pt x="159978" y="-4316"/>
                    </a:cubicBezTo>
                    <a:close/>
                  </a:path>
                </a:pathLst>
              </a:custGeom>
              <a:noFill/>
              <a:ln w="9916" cap="rnd">
                <a:solidFill>
                  <a:srgbClr val="1E4917"/>
                </a:solidFill>
                <a:prstDash val="solid"/>
                <a:round/>
              </a:ln>
            </p:spPr>
            <p:txBody>
              <a:bodyPr rtlCol="0" anchor="ctr"/>
              <a:lstStyle/>
              <a:p>
                <a:endParaRPr lang="en-IN"/>
              </a:p>
            </p:txBody>
          </p:sp>
        </p:grpSp>
        <p:grpSp>
          <p:nvGrpSpPr>
            <p:cNvPr id="62" name="Group 61">
              <a:extLst>
                <a:ext uri="{FF2B5EF4-FFF2-40B4-BE49-F238E27FC236}">
                  <a16:creationId xmlns:a16="http://schemas.microsoft.com/office/drawing/2014/main" id="{E72D052A-E104-41EA-1E96-48E1DB422CF6}"/>
                </a:ext>
              </a:extLst>
            </p:cNvPr>
            <p:cNvGrpSpPr/>
            <p:nvPr/>
          </p:nvGrpSpPr>
          <p:grpSpPr>
            <a:xfrm>
              <a:off x="2816314" y="4886323"/>
              <a:ext cx="12655333" cy="1412227"/>
              <a:chOff x="2816314" y="4886323"/>
              <a:chExt cx="12655333" cy="1412227"/>
            </a:xfrm>
          </p:grpSpPr>
          <p:sp>
            <p:nvSpPr>
              <p:cNvPr id="82" name="Freeform: Shape 81">
                <a:extLst>
                  <a:ext uri="{FF2B5EF4-FFF2-40B4-BE49-F238E27FC236}">
                    <a16:creationId xmlns:a16="http://schemas.microsoft.com/office/drawing/2014/main" id="{8CA1DE70-AFE0-E7B2-BA68-330884281660}"/>
                  </a:ext>
                </a:extLst>
              </p:cNvPr>
              <p:cNvSpPr/>
              <p:nvPr/>
            </p:nvSpPr>
            <p:spPr>
              <a:xfrm flipV="1">
                <a:off x="7715099" y="4886323"/>
                <a:ext cx="975282" cy="1381039"/>
              </a:xfrm>
              <a:custGeom>
                <a:avLst/>
                <a:gdLst>
                  <a:gd name="connsiteX0" fmla="*/ 132332 w 975282"/>
                  <a:gd name="connsiteY0" fmla="*/ 22804 h 1381039"/>
                  <a:gd name="connsiteX1" fmla="*/ 126912 w 975282"/>
                  <a:gd name="connsiteY1" fmla="*/ 20461 h 1381039"/>
                  <a:gd name="connsiteX2" fmla="*/ 99289 w 975282"/>
                  <a:gd name="connsiteY2" fmla="*/ 1306 h 1381039"/>
                  <a:gd name="connsiteX3" fmla="*/ 95241 w 975282"/>
                  <a:gd name="connsiteY3" fmla="*/ 1383 h 1381039"/>
                  <a:gd name="connsiteX4" fmla="*/ 68562 w 975282"/>
                  <a:gd name="connsiteY4" fmla="*/ 12041 h 1381039"/>
                  <a:gd name="connsiteX5" fmla="*/ 38834 w 975282"/>
                  <a:gd name="connsiteY5" fmla="*/ 14384 h 1381039"/>
                  <a:gd name="connsiteX6" fmla="*/ 13240 w 975282"/>
                  <a:gd name="connsiteY6" fmla="*/ 15737 h 1381039"/>
                  <a:gd name="connsiteX7" fmla="*/ 1125 w 975282"/>
                  <a:gd name="connsiteY7" fmla="*/ 26386 h 1381039"/>
                  <a:gd name="connsiteX8" fmla="*/ -656 w 975282"/>
                  <a:gd name="connsiteY8" fmla="*/ 51313 h 1381039"/>
                  <a:gd name="connsiteX9" fmla="*/ 2725 w 975282"/>
                  <a:gd name="connsiteY9" fmla="*/ 151192 h 1381039"/>
                  <a:gd name="connsiteX10" fmla="*/ 3763 w 975282"/>
                  <a:gd name="connsiteY10" fmla="*/ 180567 h 1381039"/>
                  <a:gd name="connsiteX11" fmla="*/ 1353 w 975282"/>
                  <a:gd name="connsiteY11" fmla="*/ 243499 h 1381039"/>
                  <a:gd name="connsiteX12" fmla="*/ -5133 w 975282"/>
                  <a:gd name="connsiteY12" fmla="*/ 352703 h 1381039"/>
                  <a:gd name="connsiteX13" fmla="*/ -7505 w 975282"/>
                  <a:gd name="connsiteY13" fmla="*/ 537897 h 1381039"/>
                  <a:gd name="connsiteX14" fmla="*/ -7562 w 975282"/>
                  <a:gd name="connsiteY14" fmla="*/ 588427 h 1381039"/>
                  <a:gd name="connsiteX15" fmla="*/ 1982 w 975282"/>
                  <a:gd name="connsiteY15" fmla="*/ 1009337 h 1381039"/>
                  <a:gd name="connsiteX16" fmla="*/ 7640 w 975282"/>
                  <a:gd name="connsiteY16" fmla="*/ 1101777 h 1381039"/>
                  <a:gd name="connsiteX17" fmla="*/ 18298 w 975282"/>
                  <a:gd name="connsiteY17" fmla="*/ 1282438 h 1381039"/>
                  <a:gd name="connsiteX18" fmla="*/ 18508 w 975282"/>
                  <a:gd name="connsiteY18" fmla="*/ 1299269 h 1381039"/>
                  <a:gd name="connsiteX19" fmla="*/ 64418 w 975282"/>
                  <a:gd name="connsiteY19" fmla="*/ 1345341 h 1381039"/>
                  <a:gd name="connsiteX20" fmla="*/ 77268 w 975282"/>
                  <a:gd name="connsiteY20" fmla="*/ 1346008 h 1381039"/>
                  <a:gd name="connsiteX21" fmla="*/ 140485 w 975282"/>
                  <a:gd name="connsiteY21" fmla="*/ 1355828 h 1381039"/>
                  <a:gd name="connsiteX22" fmla="*/ 204026 w 975282"/>
                  <a:gd name="connsiteY22" fmla="*/ 1363743 h 1381039"/>
                  <a:gd name="connsiteX23" fmla="*/ 220876 w 975282"/>
                  <a:gd name="connsiteY23" fmla="*/ 1366791 h 1381039"/>
                  <a:gd name="connsiteX24" fmla="*/ 374734 w 975282"/>
                  <a:gd name="connsiteY24" fmla="*/ 1376564 h 1381039"/>
                  <a:gd name="connsiteX25" fmla="*/ 511845 w 975282"/>
                  <a:gd name="connsiteY25" fmla="*/ 1374030 h 1381039"/>
                  <a:gd name="connsiteX26" fmla="*/ 558728 w 975282"/>
                  <a:gd name="connsiteY26" fmla="*/ 1370020 h 1381039"/>
                  <a:gd name="connsiteX27" fmla="*/ 641967 w 975282"/>
                  <a:gd name="connsiteY27" fmla="*/ 1339121 h 1381039"/>
                  <a:gd name="connsiteX28" fmla="*/ 772850 w 975282"/>
                  <a:gd name="connsiteY28" fmla="*/ 1237261 h 1381039"/>
                  <a:gd name="connsiteX29" fmla="*/ 830705 w 975282"/>
                  <a:gd name="connsiteY29" fmla="*/ 1175463 h 1381039"/>
                  <a:gd name="connsiteX30" fmla="*/ 877378 w 975282"/>
                  <a:gd name="connsiteY30" fmla="*/ 1104797 h 1381039"/>
                  <a:gd name="connsiteX31" fmla="*/ 935251 w 975282"/>
                  <a:gd name="connsiteY31" fmla="*/ 934318 h 1381039"/>
                  <a:gd name="connsiteX32" fmla="*/ 936804 w 975282"/>
                  <a:gd name="connsiteY32" fmla="*/ 921774 h 1381039"/>
                  <a:gd name="connsiteX33" fmla="*/ 960625 w 975282"/>
                  <a:gd name="connsiteY33" fmla="*/ 767831 h 1381039"/>
                  <a:gd name="connsiteX34" fmla="*/ 967055 w 975282"/>
                  <a:gd name="connsiteY34" fmla="*/ 633366 h 1381039"/>
                  <a:gd name="connsiteX35" fmla="*/ 950291 w 975282"/>
                  <a:gd name="connsiteY35" fmla="*/ 516723 h 1381039"/>
                  <a:gd name="connsiteX36" fmla="*/ 854536 w 975282"/>
                  <a:gd name="connsiteY36" fmla="*/ 269683 h 1381039"/>
                  <a:gd name="connsiteX37" fmla="*/ 793262 w 975282"/>
                  <a:gd name="connsiteY37" fmla="*/ 173918 h 1381039"/>
                  <a:gd name="connsiteX38" fmla="*/ 737084 w 975282"/>
                  <a:gd name="connsiteY38" fmla="*/ 110691 h 1381039"/>
                  <a:gd name="connsiteX39" fmla="*/ 692887 w 975282"/>
                  <a:gd name="connsiteY39" fmla="*/ 77706 h 1381039"/>
                  <a:gd name="connsiteX40" fmla="*/ 613477 w 975282"/>
                  <a:gd name="connsiteY40" fmla="*/ 36225 h 1381039"/>
                  <a:gd name="connsiteX41" fmla="*/ 581445 w 975282"/>
                  <a:gd name="connsiteY41" fmla="*/ 24366 h 1381039"/>
                  <a:gd name="connsiteX42" fmla="*/ 476432 w 975282"/>
                  <a:gd name="connsiteY42" fmla="*/ 3726 h 1381039"/>
                  <a:gd name="connsiteX43" fmla="*/ 456477 w 975282"/>
                  <a:gd name="connsiteY43" fmla="*/ 4240 h 1381039"/>
                  <a:gd name="connsiteX44" fmla="*/ 457201 w 975282"/>
                  <a:gd name="connsiteY44" fmla="*/ 25700 h 1381039"/>
                  <a:gd name="connsiteX45" fmla="*/ 453039 w 975282"/>
                  <a:gd name="connsiteY45" fmla="*/ 31272 h 1381039"/>
                  <a:gd name="connsiteX46" fmla="*/ 436065 w 975282"/>
                  <a:gd name="connsiteY46" fmla="*/ 29919 h 1381039"/>
                  <a:gd name="connsiteX47" fmla="*/ 421101 w 975282"/>
                  <a:gd name="connsiteY47" fmla="*/ 13270 h 1381039"/>
                  <a:gd name="connsiteX48" fmla="*/ 417796 w 975282"/>
                  <a:gd name="connsiteY48" fmla="*/ 545 h 1381039"/>
                  <a:gd name="connsiteX49" fmla="*/ 379362 w 975282"/>
                  <a:gd name="connsiteY49" fmla="*/ -4104 h 1381039"/>
                  <a:gd name="connsiteX50" fmla="*/ 360132 w 975282"/>
                  <a:gd name="connsiteY50" fmla="*/ 7983 h 1381039"/>
                  <a:gd name="connsiteX51" fmla="*/ 354950 w 975282"/>
                  <a:gd name="connsiteY51" fmla="*/ 21004 h 1381039"/>
                  <a:gd name="connsiteX52" fmla="*/ 313449 w 975282"/>
                  <a:gd name="connsiteY52" fmla="*/ 21566 h 1381039"/>
                  <a:gd name="connsiteX53" fmla="*/ 270711 w 975282"/>
                  <a:gd name="connsiteY53" fmla="*/ 19489 h 1381039"/>
                  <a:gd name="connsiteX54" fmla="*/ 249413 w 975282"/>
                  <a:gd name="connsiteY54" fmla="*/ 18623 h 1381039"/>
                  <a:gd name="connsiteX55" fmla="*/ 181233 w 975282"/>
                  <a:gd name="connsiteY55" fmla="*/ 16918 h 1381039"/>
                  <a:gd name="connsiteX56" fmla="*/ 132332 w 975282"/>
                  <a:gd name="connsiteY56" fmla="*/ 22804 h 1381039"/>
                  <a:gd name="connsiteX57" fmla="*/ 654520 w 975282"/>
                  <a:gd name="connsiteY57" fmla="*/ 475480 h 1381039"/>
                  <a:gd name="connsiteX58" fmla="*/ 652254 w 975282"/>
                  <a:gd name="connsiteY58" fmla="*/ 476328 h 1381039"/>
                  <a:gd name="connsiteX59" fmla="*/ 663951 w 975282"/>
                  <a:gd name="connsiteY59" fmla="*/ 508036 h 1381039"/>
                  <a:gd name="connsiteX60" fmla="*/ 687182 w 975282"/>
                  <a:gd name="connsiteY60" fmla="*/ 728330 h 1381039"/>
                  <a:gd name="connsiteX61" fmla="*/ 685229 w 975282"/>
                  <a:gd name="connsiteY61" fmla="*/ 757744 h 1381039"/>
                  <a:gd name="connsiteX62" fmla="*/ 658855 w 975282"/>
                  <a:gd name="connsiteY62" fmla="*/ 889636 h 1381039"/>
                  <a:gd name="connsiteX63" fmla="*/ 596047 w 975282"/>
                  <a:gd name="connsiteY63" fmla="*/ 983896 h 1381039"/>
                  <a:gd name="connsiteX64" fmla="*/ 514255 w 975282"/>
                  <a:gd name="connsiteY64" fmla="*/ 1051914 h 1381039"/>
                  <a:gd name="connsiteX65" fmla="*/ 479175 w 975282"/>
                  <a:gd name="connsiteY65" fmla="*/ 1066525 h 1381039"/>
                  <a:gd name="connsiteX66" fmla="*/ 342606 w 975282"/>
                  <a:gd name="connsiteY66" fmla="*/ 1077641 h 1381039"/>
                  <a:gd name="connsiteX67" fmla="*/ 304153 w 975282"/>
                  <a:gd name="connsiteY67" fmla="*/ 1075203 h 1381039"/>
                  <a:gd name="connsiteX68" fmla="*/ 295676 w 975282"/>
                  <a:gd name="connsiteY68" fmla="*/ 1066706 h 1381039"/>
                  <a:gd name="connsiteX69" fmla="*/ 293152 w 975282"/>
                  <a:gd name="connsiteY69" fmla="*/ 1050218 h 1381039"/>
                  <a:gd name="connsiteX70" fmla="*/ 289389 w 975282"/>
                  <a:gd name="connsiteY70" fmla="*/ 940729 h 1381039"/>
                  <a:gd name="connsiteX71" fmla="*/ 285684 w 975282"/>
                  <a:gd name="connsiteY71" fmla="*/ 751200 h 1381039"/>
                  <a:gd name="connsiteX72" fmla="*/ 279197 w 975282"/>
                  <a:gd name="connsiteY72" fmla="*/ 561834 h 1381039"/>
                  <a:gd name="connsiteX73" fmla="*/ 276445 w 975282"/>
                  <a:gd name="connsiteY73" fmla="*/ 519800 h 1381039"/>
                  <a:gd name="connsiteX74" fmla="*/ 272492 w 975282"/>
                  <a:gd name="connsiteY74" fmla="*/ 494939 h 1381039"/>
                  <a:gd name="connsiteX75" fmla="*/ 267234 w 975282"/>
                  <a:gd name="connsiteY75" fmla="*/ 453391 h 1381039"/>
                  <a:gd name="connsiteX76" fmla="*/ 263357 w 975282"/>
                  <a:gd name="connsiteY76" fmla="*/ 340073 h 1381039"/>
                  <a:gd name="connsiteX77" fmla="*/ 270806 w 975282"/>
                  <a:gd name="connsiteY77" fmla="*/ 273398 h 1381039"/>
                  <a:gd name="connsiteX78" fmla="*/ 282903 w 975282"/>
                  <a:gd name="connsiteY78" fmla="*/ 263291 h 1381039"/>
                  <a:gd name="connsiteX79" fmla="*/ 317126 w 975282"/>
                  <a:gd name="connsiteY79" fmla="*/ 264225 h 1381039"/>
                  <a:gd name="connsiteX80" fmla="*/ 397974 w 975282"/>
                  <a:gd name="connsiteY80" fmla="*/ 274407 h 1381039"/>
                  <a:gd name="connsiteX81" fmla="*/ 528210 w 975282"/>
                  <a:gd name="connsiteY81" fmla="*/ 313926 h 1381039"/>
                  <a:gd name="connsiteX82" fmla="*/ 628984 w 975282"/>
                  <a:gd name="connsiteY82" fmla="*/ 412958 h 1381039"/>
                  <a:gd name="connsiteX83" fmla="*/ 654520 w 975282"/>
                  <a:gd name="connsiteY83" fmla="*/ 475480 h 13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75282" h="1381039">
                    <a:moveTo>
                      <a:pt x="132332" y="22804"/>
                    </a:moveTo>
                    <a:cubicBezTo>
                      <a:pt x="129484" y="21585"/>
                      <a:pt x="128131" y="21137"/>
                      <a:pt x="126912" y="20461"/>
                    </a:cubicBezTo>
                    <a:cubicBezTo>
                      <a:pt x="117083" y="14975"/>
                      <a:pt x="106071" y="11136"/>
                      <a:pt x="99289" y="1306"/>
                    </a:cubicBezTo>
                    <a:cubicBezTo>
                      <a:pt x="98851" y="668"/>
                      <a:pt x="95794" y="687"/>
                      <a:pt x="95241" y="1383"/>
                    </a:cubicBezTo>
                    <a:cubicBezTo>
                      <a:pt x="88402" y="9974"/>
                      <a:pt x="78030" y="10422"/>
                      <a:pt x="68562" y="12041"/>
                    </a:cubicBezTo>
                    <a:cubicBezTo>
                      <a:pt x="58808" y="13717"/>
                      <a:pt x="48759" y="13765"/>
                      <a:pt x="38834" y="14384"/>
                    </a:cubicBezTo>
                    <a:cubicBezTo>
                      <a:pt x="30309" y="14918"/>
                      <a:pt x="21756" y="15108"/>
                      <a:pt x="13240" y="15737"/>
                    </a:cubicBezTo>
                    <a:cubicBezTo>
                      <a:pt x="8459" y="16089"/>
                      <a:pt x="2563" y="21823"/>
                      <a:pt x="1125" y="26386"/>
                    </a:cubicBezTo>
                    <a:cubicBezTo>
                      <a:pt x="-1456" y="34587"/>
                      <a:pt x="-2742" y="42968"/>
                      <a:pt x="-656" y="51313"/>
                    </a:cubicBezTo>
                    <a:cubicBezTo>
                      <a:pt x="7612" y="84412"/>
                      <a:pt x="6440" y="117683"/>
                      <a:pt x="2725" y="151192"/>
                    </a:cubicBezTo>
                    <a:cubicBezTo>
                      <a:pt x="1649" y="160831"/>
                      <a:pt x="3496" y="170766"/>
                      <a:pt x="3763" y="180567"/>
                    </a:cubicBezTo>
                    <a:cubicBezTo>
                      <a:pt x="4315" y="201589"/>
                      <a:pt x="4725" y="222686"/>
                      <a:pt x="1353" y="243499"/>
                    </a:cubicBezTo>
                    <a:cubicBezTo>
                      <a:pt x="-4524" y="279713"/>
                      <a:pt x="-4333" y="316260"/>
                      <a:pt x="-5133" y="352703"/>
                    </a:cubicBezTo>
                    <a:cubicBezTo>
                      <a:pt x="-6486" y="414424"/>
                      <a:pt x="-6819" y="476166"/>
                      <a:pt x="-7505" y="537897"/>
                    </a:cubicBezTo>
                    <a:cubicBezTo>
                      <a:pt x="-7686" y="554737"/>
                      <a:pt x="-7924" y="571587"/>
                      <a:pt x="-7562" y="588427"/>
                    </a:cubicBezTo>
                    <a:cubicBezTo>
                      <a:pt x="-4504" y="728731"/>
                      <a:pt x="-1513" y="869043"/>
                      <a:pt x="1982" y="1009337"/>
                    </a:cubicBezTo>
                    <a:cubicBezTo>
                      <a:pt x="2754" y="1040189"/>
                      <a:pt x="4049" y="1071155"/>
                      <a:pt x="7640" y="1101777"/>
                    </a:cubicBezTo>
                    <a:cubicBezTo>
                      <a:pt x="14679" y="1161842"/>
                      <a:pt x="15946" y="1222154"/>
                      <a:pt x="18298" y="1282438"/>
                    </a:cubicBezTo>
                    <a:cubicBezTo>
                      <a:pt x="18517" y="1288048"/>
                      <a:pt x="17784" y="1293744"/>
                      <a:pt x="18508" y="1299269"/>
                    </a:cubicBezTo>
                    <a:cubicBezTo>
                      <a:pt x="23632" y="1338055"/>
                      <a:pt x="25709" y="1343426"/>
                      <a:pt x="64418" y="1345341"/>
                    </a:cubicBezTo>
                    <a:cubicBezTo>
                      <a:pt x="68705" y="1345550"/>
                      <a:pt x="72981" y="1345894"/>
                      <a:pt x="77268" y="1346008"/>
                    </a:cubicBezTo>
                    <a:cubicBezTo>
                      <a:pt x="98775" y="1346551"/>
                      <a:pt x="118454" y="1358019"/>
                      <a:pt x="140485" y="1355828"/>
                    </a:cubicBezTo>
                    <a:cubicBezTo>
                      <a:pt x="162202" y="1353675"/>
                      <a:pt x="182795" y="1361438"/>
                      <a:pt x="204026" y="1363743"/>
                    </a:cubicBezTo>
                    <a:cubicBezTo>
                      <a:pt x="209684" y="1364362"/>
                      <a:pt x="215218" y="1366534"/>
                      <a:pt x="220876" y="1366791"/>
                    </a:cubicBezTo>
                    <a:cubicBezTo>
                      <a:pt x="272215" y="1369115"/>
                      <a:pt x="323156" y="1377278"/>
                      <a:pt x="374734" y="1376564"/>
                    </a:cubicBezTo>
                    <a:cubicBezTo>
                      <a:pt x="420444" y="1375926"/>
                      <a:pt x="466202" y="1378354"/>
                      <a:pt x="511845" y="1374030"/>
                    </a:cubicBezTo>
                    <a:cubicBezTo>
                      <a:pt x="527467" y="1372554"/>
                      <a:pt x="543250" y="1372316"/>
                      <a:pt x="558728" y="1370020"/>
                    </a:cubicBezTo>
                    <a:cubicBezTo>
                      <a:pt x="588608" y="1365582"/>
                      <a:pt x="616344" y="1356095"/>
                      <a:pt x="641967" y="1339121"/>
                    </a:cubicBezTo>
                    <a:cubicBezTo>
                      <a:pt x="688325" y="1308422"/>
                      <a:pt x="729626" y="1271703"/>
                      <a:pt x="772850" y="1237261"/>
                    </a:cubicBezTo>
                    <a:cubicBezTo>
                      <a:pt x="795263" y="1219411"/>
                      <a:pt x="814446" y="1198684"/>
                      <a:pt x="830705" y="1175463"/>
                    </a:cubicBezTo>
                    <a:cubicBezTo>
                      <a:pt x="846907" y="1152326"/>
                      <a:pt x="863823" y="1129428"/>
                      <a:pt x="877378" y="1104797"/>
                    </a:cubicBezTo>
                    <a:cubicBezTo>
                      <a:pt x="906733" y="1051457"/>
                      <a:pt x="930756" y="995993"/>
                      <a:pt x="935251" y="934318"/>
                    </a:cubicBezTo>
                    <a:cubicBezTo>
                      <a:pt x="935556" y="930118"/>
                      <a:pt x="935813" y="925850"/>
                      <a:pt x="936804" y="921774"/>
                    </a:cubicBezTo>
                    <a:cubicBezTo>
                      <a:pt x="949205" y="871120"/>
                      <a:pt x="954005" y="819351"/>
                      <a:pt x="960625" y="767831"/>
                    </a:cubicBezTo>
                    <a:cubicBezTo>
                      <a:pt x="966379" y="723130"/>
                      <a:pt x="968598" y="678210"/>
                      <a:pt x="967055" y="633366"/>
                    </a:cubicBezTo>
                    <a:cubicBezTo>
                      <a:pt x="965712" y="594104"/>
                      <a:pt x="957615" y="555404"/>
                      <a:pt x="950291" y="516723"/>
                    </a:cubicBezTo>
                    <a:cubicBezTo>
                      <a:pt x="933613" y="428607"/>
                      <a:pt x="898266" y="347616"/>
                      <a:pt x="854536" y="269683"/>
                    </a:cubicBezTo>
                    <a:cubicBezTo>
                      <a:pt x="841344" y="233268"/>
                      <a:pt x="814893" y="205151"/>
                      <a:pt x="793262" y="173918"/>
                    </a:cubicBezTo>
                    <a:cubicBezTo>
                      <a:pt x="777031" y="150477"/>
                      <a:pt x="756076" y="131446"/>
                      <a:pt x="737084" y="110691"/>
                    </a:cubicBezTo>
                    <a:cubicBezTo>
                      <a:pt x="724911" y="97394"/>
                      <a:pt x="708766" y="86927"/>
                      <a:pt x="692887" y="77706"/>
                    </a:cubicBezTo>
                    <a:cubicBezTo>
                      <a:pt x="667103" y="62733"/>
                      <a:pt x="640252" y="49474"/>
                      <a:pt x="613477" y="36225"/>
                    </a:cubicBezTo>
                    <a:cubicBezTo>
                      <a:pt x="603343" y="31205"/>
                      <a:pt x="592332" y="27691"/>
                      <a:pt x="581445" y="24366"/>
                    </a:cubicBezTo>
                    <a:cubicBezTo>
                      <a:pt x="547193" y="13898"/>
                      <a:pt x="511941" y="8031"/>
                      <a:pt x="476432" y="3726"/>
                    </a:cubicBezTo>
                    <a:cubicBezTo>
                      <a:pt x="469593" y="2897"/>
                      <a:pt x="462515" y="4040"/>
                      <a:pt x="456477" y="4240"/>
                    </a:cubicBezTo>
                    <a:cubicBezTo>
                      <a:pt x="450943" y="12765"/>
                      <a:pt x="458011" y="18975"/>
                      <a:pt x="457201" y="25700"/>
                    </a:cubicBezTo>
                    <a:cubicBezTo>
                      <a:pt x="456953" y="27786"/>
                      <a:pt x="454553" y="31215"/>
                      <a:pt x="453039" y="31272"/>
                    </a:cubicBezTo>
                    <a:cubicBezTo>
                      <a:pt x="447400" y="31482"/>
                      <a:pt x="441618" y="30996"/>
                      <a:pt x="436065" y="29919"/>
                    </a:cubicBezTo>
                    <a:cubicBezTo>
                      <a:pt x="424940" y="27767"/>
                      <a:pt x="423359" y="25595"/>
                      <a:pt x="421101" y="13270"/>
                    </a:cubicBezTo>
                    <a:cubicBezTo>
                      <a:pt x="420378" y="9326"/>
                      <a:pt x="419101" y="5497"/>
                      <a:pt x="417796" y="545"/>
                    </a:cubicBezTo>
                    <a:cubicBezTo>
                      <a:pt x="404718" y="-1056"/>
                      <a:pt x="392059" y="-2771"/>
                      <a:pt x="379362" y="-4104"/>
                    </a:cubicBezTo>
                    <a:cubicBezTo>
                      <a:pt x="367780" y="-5323"/>
                      <a:pt x="362904" y="-2323"/>
                      <a:pt x="360132" y="7983"/>
                    </a:cubicBezTo>
                    <a:cubicBezTo>
                      <a:pt x="359056" y="11975"/>
                      <a:pt x="357084" y="15737"/>
                      <a:pt x="354950" y="21004"/>
                    </a:cubicBezTo>
                    <a:cubicBezTo>
                      <a:pt x="341434" y="21223"/>
                      <a:pt x="327432" y="21823"/>
                      <a:pt x="313449" y="21566"/>
                    </a:cubicBezTo>
                    <a:cubicBezTo>
                      <a:pt x="299190" y="21309"/>
                      <a:pt x="284961" y="20204"/>
                      <a:pt x="270711" y="19489"/>
                    </a:cubicBezTo>
                    <a:cubicBezTo>
                      <a:pt x="263606" y="19128"/>
                      <a:pt x="256433" y="18051"/>
                      <a:pt x="249413" y="18623"/>
                    </a:cubicBezTo>
                    <a:cubicBezTo>
                      <a:pt x="226591" y="20471"/>
                      <a:pt x="203846" y="19423"/>
                      <a:pt x="181233" y="16918"/>
                    </a:cubicBezTo>
                    <a:cubicBezTo>
                      <a:pt x="163812" y="14984"/>
                      <a:pt x="147029" y="15651"/>
                      <a:pt x="132332" y="22804"/>
                    </a:cubicBezTo>
                    <a:moveTo>
                      <a:pt x="654520" y="475480"/>
                    </a:moveTo>
                    <a:cubicBezTo>
                      <a:pt x="653768" y="475766"/>
                      <a:pt x="653015" y="476051"/>
                      <a:pt x="652254" y="476328"/>
                    </a:cubicBezTo>
                    <a:cubicBezTo>
                      <a:pt x="656169" y="486891"/>
                      <a:pt x="660426" y="497349"/>
                      <a:pt x="663951" y="508036"/>
                    </a:cubicBezTo>
                    <a:cubicBezTo>
                      <a:pt x="687620" y="579836"/>
                      <a:pt x="696974" y="653093"/>
                      <a:pt x="687182" y="728330"/>
                    </a:cubicBezTo>
                    <a:cubicBezTo>
                      <a:pt x="685915" y="738055"/>
                      <a:pt x="685972" y="747943"/>
                      <a:pt x="685229" y="757744"/>
                    </a:cubicBezTo>
                    <a:cubicBezTo>
                      <a:pt x="681810" y="802740"/>
                      <a:pt x="673828" y="846659"/>
                      <a:pt x="658855" y="889636"/>
                    </a:cubicBezTo>
                    <a:cubicBezTo>
                      <a:pt x="645939" y="926698"/>
                      <a:pt x="623298" y="957178"/>
                      <a:pt x="596047" y="983896"/>
                    </a:cubicBezTo>
                    <a:cubicBezTo>
                      <a:pt x="570853" y="1008613"/>
                      <a:pt x="541716" y="1029435"/>
                      <a:pt x="514255" y="1051914"/>
                    </a:cubicBezTo>
                    <a:cubicBezTo>
                      <a:pt x="504092" y="1060248"/>
                      <a:pt x="492148" y="1064449"/>
                      <a:pt x="479175" y="1066525"/>
                    </a:cubicBezTo>
                    <a:cubicBezTo>
                      <a:pt x="433940" y="1073764"/>
                      <a:pt x="388383" y="1077098"/>
                      <a:pt x="342606" y="1077641"/>
                    </a:cubicBezTo>
                    <a:cubicBezTo>
                      <a:pt x="329785" y="1077793"/>
                      <a:pt x="316869" y="1076850"/>
                      <a:pt x="304153" y="1075203"/>
                    </a:cubicBezTo>
                    <a:cubicBezTo>
                      <a:pt x="300905" y="1074783"/>
                      <a:pt x="297009" y="1070202"/>
                      <a:pt x="295676" y="1066706"/>
                    </a:cubicBezTo>
                    <a:cubicBezTo>
                      <a:pt x="293733" y="1061601"/>
                      <a:pt x="293361" y="1055771"/>
                      <a:pt x="293152" y="1050218"/>
                    </a:cubicBezTo>
                    <a:cubicBezTo>
                      <a:pt x="291752" y="1013728"/>
                      <a:pt x="290238" y="977238"/>
                      <a:pt x="289389" y="940729"/>
                    </a:cubicBezTo>
                    <a:cubicBezTo>
                      <a:pt x="287922" y="877559"/>
                      <a:pt x="286999" y="814370"/>
                      <a:pt x="285684" y="751200"/>
                    </a:cubicBezTo>
                    <a:cubicBezTo>
                      <a:pt x="284370" y="688049"/>
                      <a:pt x="278445" y="625060"/>
                      <a:pt x="279197" y="561834"/>
                    </a:cubicBezTo>
                    <a:cubicBezTo>
                      <a:pt x="279359" y="547832"/>
                      <a:pt x="277721" y="533782"/>
                      <a:pt x="276445" y="519800"/>
                    </a:cubicBezTo>
                    <a:cubicBezTo>
                      <a:pt x="275683" y="511446"/>
                      <a:pt x="275207" y="502769"/>
                      <a:pt x="272492" y="494939"/>
                    </a:cubicBezTo>
                    <a:cubicBezTo>
                      <a:pt x="267767" y="481281"/>
                      <a:pt x="267739" y="467470"/>
                      <a:pt x="267234" y="453391"/>
                    </a:cubicBezTo>
                    <a:cubicBezTo>
                      <a:pt x="265891" y="415625"/>
                      <a:pt x="268816" y="377744"/>
                      <a:pt x="263357" y="340073"/>
                    </a:cubicBezTo>
                    <a:cubicBezTo>
                      <a:pt x="260062" y="317403"/>
                      <a:pt x="266587" y="295438"/>
                      <a:pt x="270806" y="273398"/>
                    </a:cubicBezTo>
                    <a:cubicBezTo>
                      <a:pt x="271777" y="268302"/>
                      <a:pt x="277855" y="263244"/>
                      <a:pt x="282903" y="263291"/>
                    </a:cubicBezTo>
                    <a:cubicBezTo>
                      <a:pt x="294324" y="263406"/>
                      <a:pt x="305820" y="263006"/>
                      <a:pt x="317126" y="264225"/>
                    </a:cubicBezTo>
                    <a:cubicBezTo>
                      <a:pt x="344129" y="267139"/>
                      <a:pt x="371171" y="270121"/>
                      <a:pt x="397974" y="274407"/>
                    </a:cubicBezTo>
                    <a:cubicBezTo>
                      <a:pt x="480613" y="287609"/>
                      <a:pt x="454515" y="281446"/>
                      <a:pt x="528210" y="313926"/>
                    </a:cubicBezTo>
                    <a:cubicBezTo>
                      <a:pt x="574863" y="334491"/>
                      <a:pt x="607858" y="367962"/>
                      <a:pt x="628984" y="412958"/>
                    </a:cubicBezTo>
                    <a:cubicBezTo>
                      <a:pt x="638547" y="433322"/>
                      <a:pt x="646072" y="454611"/>
                      <a:pt x="654520" y="475480"/>
                    </a:cubicBezTo>
                  </a:path>
                </a:pathLst>
              </a:custGeom>
              <a:solidFill>
                <a:srgbClr val="FFF7F0"/>
              </a:solidFill>
              <a:ln w="953"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B4F8A519-3697-95FE-A462-C959A91F9684}"/>
                  </a:ext>
                </a:extLst>
              </p:cNvPr>
              <p:cNvSpPr/>
              <p:nvPr/>
            </p:nvSpPr>
            <p:spPr>
              <a:xfrm flipV="1">
                <a:off x="3854429" y="4961065"/>
                <a:ext cx="915405" cy="1284240"/>
              </a:xfrm>
              <a:custGeom>
                <a:avLst/>
                <a:gdLst>
                  <a:gd name="connsiteX0" fmla="*/ 281823 w 915405"/>
                  <a:gd name="connsiteY0" fmla="*/ 22952 h 1284240"/>
                  <a:gd name="connsiteX1" fmla="*/ 203689 w 915405"/>
                  <a:gd name="connsiteY1" fmla="*/ 1321 h 1284240"/>
                  <a:gd name="connsiteX2" fmla="*/ 174657 w 915405"/>
                  <a:gd name="connsiteY2" fmla="*/ 2559 h 1284240"/>
                  <a:gd name="connsiteX3" fmla="*/ 140996 w 915405"/>
                  <a:gd name="connsiteY3" fmla="*/ 4273 h 1284240"/>
                  <a:gd name="connsiteX4" fmla="*/ 103048 w 915405"/>
                  <a:gd name="connsiteY4" fmla="*/ 6264 h 1284240"/>
                  <a:gd name="connsiteX5" fmla="*/ 90942 w 915405"/>
                  <a:gd name="connsiteY5" fmla="*/ 6197 h 1284240"/>
                  <a:gd name="connsiteX6" fmla="*/ 63005 w 915405"/>
                  <a:gd name="connsiteY6" fmla="*/ 7817 h 1284240"/>
                  <a:gd name="connsiteX7" fmla="*/ 25743 w 915405"/>
                  <a:gd name="connsiteY7" fmla="*/ 13732 h 1284240"/>
                  <a:gd name="connsiteX8" fmla="*/ 5931 w 915405"/>
                  <a:gd name="connsiteY8" fmla="*/ 19618 h 1284240"/>
                  <a:gd name="connsiteX9" fmla="*/ -4041 w 915405"/>
                  <a:gd name="connsiteY9" fmla="*/ 37192 h 1284240"/>
                  <a:gd name="connsiteX10" fmla="*/ -2546 w 915405"/>
                  <a:gd name="connsiteY10" fmla="*/ 53841 h 1284240"/>
                  <a:gd name="connsiteX11" fmla="*/ 40421 w 915405"/>
                  <a:gd name="connsiteY11" fmla="*/ 349898 h 1284240"/>
                  <a:gd name="connsiteX12" fmla="*/ 56090 w 915405"/>
                  <a:gd name="connsiteY12" fmla="*/ 458330 h 1284240"/>
                  <a:gd name="connsiteX13" fmla="*/ 88465 w 915405"/>
                  <a:gd name="connsiteY13" fmla="*/ 696303 h 1284240"/>
                  <a:gd name="connsiteX14" fmla="*/ 103048 w 915405"/>
                  <a:gd name="connsiteY14" fmla="*/ 817632 h 1284240"/>
                  <a:gd name="connsiteX15" fmla="*/ 109954 w 915405"/>
                  <a:gd name="connsiteY15" fmla="*/ 863447 h 1284240"/>
                  <a:gd name="connsiteX16" fmla="*/ 154788 w 915405"/>
                  <a:gd name="connsiteY16" fmla="*/ 1103715 h 1284240"/>
                  <a:gd name="connsiteX17" fmla="*/ 168228 w 915405"/>
                  <a:gd name="connsiteY17" fmla="*/ 1161104 h 1284240"/>
                  <a:gd name="connsiteX18" fmla="*/ 189268 w 915405"/>
                  <a:gd name="connsiteY18" fmla="*/ 1238380 h 1284240"/>
                  <a:gd name="connsiteX19" fmla="*/ 199575 w 915405"/>
                  <a:gd name="connsiteY19" fmla="*/ 1270441 h 1284240"/>
                  <a:gd name="connsiteX20" fmla="*/ 212938 w 915405"/>
                  <a:gd name="connsiteY20" fmla="*/ 1279585 h 1284240"/>
                  <a:gd name="connsiteX21" fmla="*/ 229902 w 915405"/>
                  <a:gd name="connsiteY21" fmla="*/ 1279014 h 1284240"/>
                  <a:gd name="connsiteX22" fmla="*/ 259392 w 915405"/>
                  <a:gd name="connsiteY22" fmla="*/ 1278099 h 1284240"/>
                  <a:gd name="connsiteX23" fmla="*/ 272117 w 915405"/>
                  <a:gd name="connsiteY23" fmla="*/ 1278176 h 1284240"/>
                  <a:gd name="connsiteX24" fmla="*/ 361414 w 915405"/>
                  <a:gd name="connsiteY24" fmla="*/ 1273451 h 1284240"/>
                  <a:gd name="connsiteX25" fmla="*/ 442633 w 915405"/>
                  <a:gd name="connsiteY25" fmla="*/ 1273003 h 1284240"/>
                  <a:gd name="connsiteX26" fmla="*/ 501841 w 915405"/>
                  <a:gd name="connsiteY26" fmla="*/ 1278709 h 1284240"/>
                  <a:gd name="connsiteX27" fmla="*/ 519596 w 915405"/>
                  <a:gd name="connsiteY27" fmla="*/ 1270394 h 1284240"/>
                  <a:gd name="connsiteX28" fmla="*/ 536588 w 915405"/>
                  <a:gd name="connsiteY28" fmla="*/ 1236399 h 1284240"/>
                  <a:gd name="connsiteX29" fmla="*/ 634067 w 915405"/>
                  <a:gd name="connsiteY29" fmla="*/ 993569 h 1284240"/>
                  <a:gd name="connsiteX30" fmla="*/ 689226 w 915405"/>
                  <a:gd name="connsiteY30" fmla="*/ 838463 h 1284240"/>
                  <a:gd name="connsiteX31" fmla="*/ 805755 w 915405"/>
                  <a:gd name="connsiteY31" fmla="*/ 490411 h 1284240"/>
                  <a:gd name="connsiteX32" fmla="*/ 856152 w 915405"/>
                  <a:gd name="connsiteY32" fmla="*/ 324961 h 1284240"/>
                  <a:gd name="connsiteX33" fmla="*/ 875354 w 915405"/>
                  <a:gd name="connsiteY33" fmla="*/ 251533 h 1284240"/>
                  <a:gd name="connsiteX34" fmla="*/ 895481 w 915405"/>
                  <a:gd name="connsiteY34" fmla="*/ 174009 h 1284240"/>
                  <a:gd name="connsiteX35" fmla="*/ 910702 w 915405"/>
                  <a:gd name="connsiteY35" fmla="*/ 108325 h 1284240"/>
                  <a:gd name="connsiteX36" fmla="*/ 899700 w 915405"/>
                  <a:gd name="connsiteY36" fmla="*/ 82835 h 1284240"/>
                  <a:gd name="connsiteX37" fmla="*/ 866239 w 915405"/>
                  <a:gd name="connsiteY37" fmla="*/ 64367 h 1284240"/>
                  <a:gd name="connsiteX38" fmla="*/ 795106 w 915405"/>
                  <a:gd name="connsiteY38" fmla="*/ 36068 h 1284240"/>
                  <a:gd name="connsiteX39" fmla="*/ 775485 w 915405"/>
                  <a:gd name="connsiteY39" fmla="*/ 20771 h 1284240"/>
                  <a:gd name="connsiteX40" fmla="*/ 750377 w 915405"/>
                  <a:gd name="connsiteY40" fmla="*/ 17799 h 1284240"/>
                  <a:gd name="connsiteX41" fmla="*/ 743547 w 915405"/>
                  <a:gd name="connsiteY41" fmla="*/ 12941 h 1284240"/>
                  <a:gd name="connsiteX42" fmla="*/ 733251 w 915405"/>
                  <a:gd name="connsiteY42" fmla="*/ 6369 h 1284240"/>
                  <a:gd name="connsiteX43" fmla="*/ 679330 w 915405"/>
                  <a:gd name="connsiteY43" fmla="*/ -4175 h 1284240"/>
                  <a:gd name="connsiteX44" fmla="*/ 658223 w 915405"/>
                  <a:gd name="connsiteY44" fmla="*/ 6435 h 1284240"/>
                  <a:gd name="connsiteX45" fmla="*/ 646993 w 915405"/>
                  <a:gd name="connsiteY45" fmla="*/ 33620 h 1284240"/>
                  <a:gd name="connsiteX46" fmla="*/ 588233 w 915405"/>
                  <a:gd name="connsiteY46" fmla="*/ 209775 h 1284240"/>
                  <a:gd name="connsiteX47" fmla="*/ 569926 w 915405"/>
                  <a:gd name="connsiteY47" fmla="*/ 224491 h 1284240"/>
                  <a:gd name="connsiteX48" fmla="*/ 488544 w 915405"/>
                  <a:gd name="connsiteY48" fmla="*/ 228149 h 1284240"/>
                  <a:gd name="connsiteX49" fmla="*/ 359833 w 915405"/>
                  <a:gd name="connsiteY49" fmla="*/ 228492 h 1284240"/>
                  <a:gd name="connsiteX50" fmla="*/ 334286 w 915405"/>
                  <a:gd name="connsiteY50" fmla="*/ 226063 h 1284240"/>
                  <a:gd name="connsiteX51" fmla="*/ 321971 w 915405"/>
                  <a:gd name="connsiteY51" fmla="*/ 215814 h 1284240"/>
                  <a:gd name="connsiteX52" fmla="*/ 307102 w 915405"/>
                  <a:gd name="connsiteY52" fmla="*/ 145825 h 1284240"/>
                  <a:gd name="connsiteX53" fmla="*/ 293243 w 915405"/>
                  <a:gd name="connsiteY53" fmla="*/ 66995 h 1284240"/>
                  <a:gd name="connsiteX54" fmla="*/ 281823 w 915405"/>
                  <a:gd name="connsiteY54" fmla="*/ 22952 h 1284240"/>
                  <a:gd name="connsiteX55" fmla="*/ 491497 w 915405"/>
                  <a:gd name="connsiteY55" fmla="*/ 505822 h 1284240"/>
                  <a:gd name="connsiteX56" fmla="*/ 490763 w 915405"/>
                  <a:gd name="connsiteY56" fmla="*/ 522129 h 1284240"/>
                  <a:gd name="connsiteX57" fmla="*/ 477943 w 915405"/>
                  <a:gd name="connsiteY57" fmla="*/ 570811 h 1284240"/>
                  <a:gd name="connsiteX58" fmla="*/ 414621 w 915405"/>
                  <a:gd name="connsiteY58" fmla="*/ 762140 h 1284240"/>
                  <a:gd name="connsiteX59" fmla="*/ 408239 w 915405"/>
                  <a:gd name="connsiteY59" fmla="*/ 772684 h 1284240"/>
                  <a:gd name="connsiteX60" fmla="*/ 404476 w 915405"/>
                  <a:gd name="connsiteY60" fmla="*/ 773303 h 1284240"/>
                  <a:gd name="connsiteX61" fmla="*/ 399476 w 915405"/>
                  <a:gd name="connsiteY61" fmla="*/ 762778 h 1284240"/>
                  <a:gd name="connsiteX62" fmla="*/ 368576 w 915405"/>
                  <a:gd name="connsiteY62" fmla="*/ 534264 h 1284240"/>
                  <a:gd name="connsiteX63" fmla="*/ 368300 w 915405"/>
                  <a:gd name="connsiteY63" fmla="*/ 517585 h 1284240"/>
                  <a:gd name="connsiteX64" fmla="*/ 372434 w 915405"/>
                  <a:gd name="connsiteY64" fmla="*/ 509203 h 1284240"/>
                  <a:gd name="connsiteX65" fmla="*/ 477971 w 915405"/>
                  <a:gd name="connsiteY65" fmla="*/ 503164 h 1284240"/>
                  <a:gd name="connsiteX66" fmla="*/ 491497 w 915405"/>
                  <a:gd name="connsiteY66" fmla="*/ 505822 h 12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15405" h="1284240">
                    <a:moveTo>
                      <a:pt x="281823" y="22952"/>
                    </a:moveTo>
                    <a:cubicBezTo>
                      <a:pt x="256601" y="9036"/>
                      <a:pt x="232226" y="-2061"/>
                      <a:pt x="203689" y="1321"/>
                    </a:cubicBezTo>
                    <a:cubicBezTo>
                      <a:pt x="193812" y="-2423"/>
                      <a:pt x="184535" y="-956"/>
                      <a:pt x="174657" y="2559"/>
                    </a:cubicBezTo>
                    <a:cubicBezTo>
                      <a:pt x="163942" y="6388"/>
                      <a:pt x="152531" y="7521"/>
                      <a:pt x="140996" y="4273"/>
                    </a:cubicBezTo>
                    <a:cubicBezTo>
                      <a:pt x="128223" y="682"/>
                      <a:pt x="115602" y="2168"/>
                      <a:pt x="103048" y="6264"/>
                    </a:cubicBezTo>
                    <a:cubicBezTo>
                      <a:pt x="99333" y="7474"/>
                      <a:pt x="93999" y="7950"/>
                      <a:pt x="90942" y="6197"/>
                    </a:cubicBezTo>
                    <a:cubicBezTo>
                      <a:pt x="80902" y="463"/>
                      <a:pt x="72263" y="1740"/>
                      <a:pt x="63005" y="7817"/>
                    </a:cubicBezTo>
                    <a:cubicBezTo>
                      <a:pt x="51699" y="15246"/>
                      <a:pt x="38412" y="14827"/>
                      <a:pt x="25743" y="13732"/>
                    </a:cubicBezTo>
                    <a:cubicBezTo>
                      <a:pt x="17752" y="13036"/>
                      <a:pt x="11970" y="16027"/>
                      <a:pt x="5931" y="19618"/>
                    </a:cubicBezTo>
                    <a:cubicBezTo>
                      <a:pt x="-727" y="23561"/>
                      <a:pt x="-3784" y="29915"/>
                      <a:pt x="-4041" y="37192"/>
                    </a:cubicBezTo>
                    <a:cubicBezTo>
                      <a:pt x="-4261" y="42716"/>
                      <a:pt x="-3346" y="48326"/>
                      <a:pt x="-2546" y="53841"/>
                    </a:cubicBezTo>
                    <a:cubicBezTo>
                      <a:pt x="11742" y="152540"/>
                      <a:pt x="26086" y="251219"/>
                      <a:pt x="40421" y="349898"/>
                    </a:cubicBezTo>
                    <a:cubicBezTo>
                      <a:pt x="45660" y="386045"/>
                      <a:pt x="51099" y="422154"/>
                      <a:pt x="56090" y="458330"/>
                    </a:cubicBezTo>
                    <a:cubicBezTo>
                      <a:pt x="67034" y="537626"/>
                      <a:pt x="77978" y="616941"/>
                      <a:pt x="88465" y="696303"/>
                    </a:cubicBezTo>
                    <a:cubicBezTo>
                      <a:pt x="93799" y="736679"/>
                      <a:pt x="98047" y="777208"/>
                      <a:pt x="103048" y="817632"/>
                    </a:cubicBezTo>
                    <a:cubicBezTo>
                      <a:pt x="104953" y="832948"/>
                      <a:pt x="107144" y="848265"/>
                      <a:pt x="109954" y="863447"/>
                    </a:cubicBezTo>
                    <a:cubicBezTo>
                      <a:pt x="124717" y="943572"/>
                      <a:pt x="139567" y="1023686"/>
                      <a:pt x="154788" y="1103715"/>
                    </a:cubicBezTo>
                    <a:cubicBezTo>
                      <a:pt x="158446" y="1123004"/>
                      <a:pt x="163313" y="1142073"/>
                      <a:pt x="168228" y="1161104"/>
                    </a:cubicBezTo>
                    <a:cubicBezTo>
                      <a:pt x="174914" y="1186945"/>
                      <a:pt x="182058" y="1212672"/>
                      <a:pt x="189268" y="1238380"/>
                    </a:cubicBezTo>
                    <a:cubicBezTo>
                      <a:pt x="192288" y="1249191"/>
                      <a:pt x="195527" y="1259983"/>
                      <a:pt x="199575" y="1270441"/>
                    </a:cubicBezTo>
                    <a:cubicBezTo>
                      <a:pt x="201651" y="1275813"/>
                      <a:pt x="206823" y="1279214"/>
                      <a:pt x="212938" y="1279585"/>
                    </a:cubicBezTo>
                    <a:cubicBezTo>
                      <a:pt x="218587" y="1279909"/>
                      <a:pt x="224521" y="1280319"/>
                      <a:pt x="229902" y="1279014"/>
                    </a:cubicBezTo>
                    <a:cubicBezTo>
                      <a:pt x="239799" y="1276594"/>
                      <a:pt x="249343" y="1275356"/>
                      <a:pt x="259392" y="1278099"/>
                    </a:cubicBezTo>
                    <a:cubicBezTo>
                      <a:pt x="263354" y="1279185"/>
                      <a:pt x="268050" y="1279081"/>
                      <a:pt x="272117" y="1278176"/>
                    </a:cubicBezTo>
                    <a:cubicBezTo>
                      <a:pt x="301663" y="1271527"/>
                      <a:pt x="331477" y="1273718"/>
                      <a:pt x="361414" y="1273451"/>
                    </a:cubicBezTo>
                    <a:cubicBezTo>
                      <a:pt x="388446" y="1273194"/>
                      <a:pt x="415554" y="1275632"/>
                      <a:pt x="442633" y="1273003"/>
                    </a:cubicBezTo>
                    <a:cubicBezTo>
                      <a:pt x="462636" y="1271051"/>
                      <a:pt x="482496" y="1272041"/>
                      <a:pt x="501841" y="1278709"/>
                    </a:cubicBezTo>
                    <a:cubicBezTo>
                      <a:pt x="508813" y="1281100"/>
                      <a:pt x="515986" y="1277299"/>
                      <a:pt x="519596" y="1270394"/>
                    </a:cubicBezTo>
                    <a:cubicBezTo>
                      <a:pt x="525482" y="1259173"/>
                      <a:pt x="531321" y="1247905"/>
                      <a:pt x="536588" y="1236399"/>
                    </a:cubicBezTo>
                    <a:cubicBezTo>
                      <a:pt x="572983" y="1156970"/>
                      <a:pt x="606292" y="1076369"/>
                      <a:pt x="634067" y="993569"/>
                    </a:cubicBezTo>
                    <a:cubicBezTo>
                      <a:pt x="651517" y="941552"/>
                      <a:pt x="670414" y="890013"/>
                      <a:pt x="689226" y="838463"/>
                    </a:cubicBezTo>
                    <a:cubicBezTo>
                      <a:pt x="731241" y="723468"/>
                      <a:pt x="770712" y="607673"/>
                      <a:pt x="805755" y="490411"/>
                    </a:cubicBezTo>
                    <a:cubicBezTo>
                      <a:pt x="822272" y="435185"/>
                      <a:pt x="839740" y="380225"/>
                      <a:pt x="856152" y="324961"/>
                    </a:cubicBezTo>
                    <a:cubicBezTo>
                      <a:pt x="863362" y="300711"/>
                      <a:pt x="868982" y="276012"/>
                      <a:pt x="875354" y="251533"/>
                    </a:cubicBezTo>
                    <a:cubicBezTo>
                      <a:pt x="882069" y="225682"/>
                      <a:pt x="889051" y="199917"/>
                      <a:pt x="895481" y="174009"/>
                    </a:cubicBezTo>
                    <a:cubicBezTo>
                      <a:pt x="900900" y="152187"/>
                      <a:pt x="905901" y="130280"/>
                      <a:pt x="910702" y="108325"/>
                    </a:cubicBezTo>
                    <a:cubicBezTo>
                      <a:pt x="913026" y="97599"/>
                      <a:pt x="908816" y="88636"/>
                      <a:pt x="899700" y="82835"/>
                    </a:cubicBezTo>
                    <a:cubicBezTo>
                      <a:pt x="888956" y="75987"/>
                      <a:pt x="878193" y="68062"/>
                      <a:pt x="866239" y="64367"/>
                    </a:cubicBezTo>
                    <a:cubicBezTo>
                      <a:pt x="841655" y="56766"/>
                      <a:pt x="820242" y="41830"/>
                      <a:pt x="795106" y="36068"/>
                    </a:cubicBezTo>
                    <a:cubicBezTo>
                      <a:pt x="785686" y="33896"/>
                      <a:pt x="783286" y="23342"/>
                      <a:pt x="775485" y="20771"/>
                    </a:cubicBezTo>
                    <a:cubicBezTo>
                      <a:pt x="767674" y="18190"/>
                      <a:pt x="758721" y="19123"/>
                      <a:pt x="750377" y="17799"/>
                    </a:cubicBezTo>
                    <a:cubicBezTo>
                      <a:pt x="747910" y="17408"/>
                      <a:pt x="745872" y="14551"/>
                      <a:pt x="743547" y="12941"/>
                    </a:cubicBezTo>
                    <a:cubicBezTo>
                      <a:pt x="740128" y="10560"/>
                      <a:pt x="736051" y="5759"/>
                      <a:pt x="733251" y="6369"/>
                    </a:cubicBezTo>
                    <a:cubicBezTo>
                      <a:pt x="713487" y="10770"/>
                      <a:pt x="697618" y="-2404"/>
                      <a:pt x="679330" y="-4175"/>
                    </a:cubicBezTo>
                    <a:cubicBezTo>
                      <a:pt x="670091" y="-5061"/>
                      <a:pt x="662366" y="-2204"/>
                      <a:pt x="658223" y="6435"/>
                    </a:cubicBezTo>
                    <a:cubicBezTo>
                      <a:pt x="654003" y="15265"/>
                      <a:pt x="650117" y="24352"/>
                      <a:pt x="646993" y="33620"/>
                    </a:cubicBezTo>
                    <a:cubicBezTo>
                      <a:pt x="627247" y="92285"/>
                      <a:pt x="607635" y="150996"/>
                      <a:pt x="588233" y="209775"/>
                    </a:cubicBezTo>
                    <a:cubicBezTo>
                      <a:pt x="585213" y="218919"/>
                      <a:pt x="579622" y="224015"/>
                      <a:pt x="569926" y="224491"/>
                    </a:cubicBezTo>
                    <a:cubicBezTo>
                      <a:pt x="542798" y="225825"/>
                      <a:pt x="515690" y="227730"/>
                      <a:pt x="488544" y="228149"/>
                    </a:cubicBezTo>
                    <a:cubicBezTo>
                      <a:pt x="445653" y="228844"/>
                      <a:pt x="402733" y="228644"/>
                      <a:pt x="359833" y="228492"/>
                    </a:cubicBezTo>
                    <a:cubicBezTo>
                      <a:pt x="351308" y="228454"/>
                      <a:pt x="342754" y="227244"/>
                      <a:pt x="334286" y="226063"/>
                    </a:cubicBezTo>
                    <a:cubicBezTo>
                      <a:pt x="328248" y="225225"/>
                      <a:pt x="323295" y="221672"/>
                      <a:pt x="321971" y="215814"/>
                    </a:cubicBezTo>
                    <a:cubicBezTo>
                      <a:pt x="316694" y="192554"/>
                      <a:pt x="311560" y="169246"/>
                      <a:pt x="307102" y="145825"/>
                    </a:cubicBezTo>
                    <a:cubicBezTo>
                      <a:pt x="302121" y="119612"/>
                      <a:pt x="298397" y="93170"/>
                      <a:pt x="293243" y="66995"/>
                    </a:cubicBezTo>
                    <a:cubicBezTo>
                      <a:pt x="290262" y="51917"/>
                      <a:pt x="285566" y="37154"/>
                      <a:pt x="281823" y="22952"/>
                    </a:cubicBezTo>
                    <a:moveTo>
                      <a:pt x="491497" y="505822"/>
                    </a:moveTo>
                    <a:cubicBezTo>
                      <a:pt x="491297" y="511404"/>
                      <a:pt x="491973" y="516975"/>
                      <a:pt x="490763" y="522129"/>
                    </a:cubicBezTo>
                    <a:cubicBezTo>
                      <a:pt x="486925" y="538464"/>
                      <a:pt x="483134" y="554856"/>
                      <a:pt x="477943" y="570811"/>
                    </a:cubicBezTo>
                    <a:cubicBezTo>
                      <a:pt x="457159" y="634685"/>
                      <a:pt x="435890" y="698417"/>
                      <a:pt x="414621" y="762140"/>
                    </a:cubicBezTo>
                    <a:cubicBezTo>
                      <a:pt x="413354" y="765940"/>
                      <a:pt x="410639" y="769341"/>
                      <a:pt x="408239" y="772684"/>
                    </a:cubicBezTo>
                    <a:cubicBezTo>
                      <a:pt x="407677" y="773436"/>
                      <a:pt x="404705" y="773712"/>
                      <a:pt x="404476" y="773303"/>
                    </a:cubicBezTo>
                    <a:cubicBezTo>
                      <a:pt x="402543" y="769921"/>
                      <a:pt x="399990" y="766464"/>
                      <a:pt x="399476" y="762778"/>
                    </a:cubicBezTo>
                    <a:cubicBezTo>
                      <a:pt x="388998" y="686626"/>
                      <a:pt x="378730" y="610454"/>
                      <a:pt x="368576" y="534264"/>
                    </a:cubicBezTo>
                    <a:cubicBezTo>
                      <a:pt x="367843" y="528768"/>
                      <a:pt x="367843" y="523100"/>
                      <a:pt x="368300" y="517585"/>
                    </a:cubicBezTo>
                    <a:cubicBezTo>
                      <a:pt x="368510" y="515061"/>
                      <a:pt x="370643" y="512680"/>
                      <a:pt x="372434" y="509203"/>
                    </a:cubicBezTo>
                    <a:cubicBezTo>
                      <a:pt x="406934" y="503164"/>
                      <a:pt x="442710" y="506955"/>
                      <a:pt x="477971" y="503164"/>
                    </a:cubicBezTo>
                    <a:cubicBezTo>
                      <a:pt x="481972" y="502736"/>
                      <a:pt x="486210" y="504717"/>
                      <a:pt x="491497" y="505822"/>
                    </a:cubicBezTo>
                  </a:path>
                </a:pathLst>
              </a:custGeom>
              <a:solidFill>
                <a:srgbClr val="FFF7F0"/>
              </a:solidFill>
              <a:ln w="953" cap="flat">
                <a:noFill/>
                <a:prstDash val="solid"/>
                <a:miter/>
              </a:ln>
            </p:spPr>
            <p:txBody>
              <a:bodyPr rtlCol="0" anchor="ctr"/>
              <a:lstStyle/>
              <a:p>
                <a:endParaRPr lang="en-IN"/>
              </a:p>
            </p:txBody>
          </p:sp>
          <p:sp>
            <p:nvSpPr>
              <p:cNvPr id="84" name="Freeform: Shape 83">
                <a:extLst>
                  <a:ext uri="{FF2B5EF4-FFF2-40B4-BE49-F238E27FC236}">
                    <a16:creationId xmlns:a16="http://schemas.microsoft.com/office/drawing/2014/main" id="{71BA2043-EF5E-4BE4-0CB8-F4B09E302E9B}"/>
                  </a:ext>
                </a:extLst>
              </p:cNvPr>
              <p:cNvSpPr/>
              <p:nvPr/>
            </p:nvSpPr>
            <p:spPr>
              <a:xfrm flipV="1">
                <a:off x="2816314" y="4908532"/>
                <a:ext cx="945180" cy="1390018"/>
              </a:xfrm>
              <a:custGeom>
                <a:avLst/>
                <a:gdLst>
                  <a:gd name="connsiteX0" fmla="*/ 34354 w 945180"/>
                  <a:gd name="connsiteY0" fmla="*/ 478086 h 1390018"/>
                  <a:gd name="connsiteX1" fmla="*/ 22257 w 945180"/>
                  <a:gd name="connsiteY1" fmla="*/ 515433 h 1390018"/>
                  <a:gd name="connsiteX2" fmla="*/ 12723 w 945180"/>
                  <a:gd name="connsiteY2" fmla="*/ 551343 h 1390018"/>
                  <a:gd name="connsiteX3" fmla="*/ -2908 w 945180"/>
                  <a:gd name="connsiteY3" fmla="*/ 711325 h 1390018"/>
                  <a:gd name="connsiteX4" fmla="*/ 24153 w 945180"/>
                  <a:gd name="connsiteY4" fmla="*/ 890433 h 1390018"/>
                  <a:gd name="connsiteX5" fmla="*/ 69377 w 945180"/>
                  <a:gd name="connsiteY5" fmla="*/ 1027869 h 1390018"/>
                  <a:gd name="connsiteX6" fmla="*/ 82474 w 945180"/>
                  <a:gd name="connsiteY6" fmla="*/ 1058292 h 1390018"/>
                  <a:gd name="connsiteX7" fmla="*/ 225540 w 945180"/>
                  <a:gd name="connsiteY7" fmla="*/ 1244448 h 1390018"/>
                  <a:gd name="connsiteX8" fmla="*/ 327457 w 945180"/>
                  <a:gd name="connsiteY8" fmla="*/ 1316953 h 1390018"/>
                  <a:gd name="connsiteX9" fmla="*/ 533255 w 945180"/>
                  <a:gd name="connsiteY9" fmla="*/ 1383771 h 1390018"/>
                  <a:gd name="connsiteX10" fmla="*/ 704523 w 945180"/>
                  <a:gd name="connsiteY10" fmla="*/ 1371969 h 1390018"/>
                  <a:gd name="connsiteX11" fmla="*/ 757606 w 945180"/>
                  <a:gd name="connsiteY11" fmla="*/ 1359234 h 1390018"/>
                  <a:gd name="connsiteX12" fmla="*/ 832368 w 945180"/>
                  <a:gd name="connsiteY12" fmla="*/ 1332145 h 1390018"/>
                  <a:gd name="connsiteX13" fmla="*/ 882022 w 945180"/>
                  <a:gd name="connsiteY13" fmla="*/ 1309685 h 1390018"/>
                  <a:gd name="connsiteX14" fmla="*/ 908168 w 945180"/>
                  <a:gd name="connsiteY14" fmla="*/ 1296502 h 1390018"/>
                  <a:gd name="connsiteX15" fmla="*/ 921208 w 945180"/>
                  <a:gd name="connsiteY15" fmla="*/ 1268909 h 1390018"/>
                  <a:gd name="connsiteX16" fmla="*/ 913235 w 945180"/>
                  <a:gd name="connsiteY16" fmla="*/ 1241382 h 1390018"/>
                  <a:gd name="connsiteX17" fmla="*/ 907320 w 945180"/>
                  <a:gd name="connsiteY17" fmla="*/ 1209749 h 1390018"/>
                  <a:gd name="connsiteX18" fmla="*/ 898862 w 945180"/>
                  <a:gd name="connsiteY18" fmla="*/ 1196900 h 1390018"/>
                  <a:gd name="connsiteX19" fmla="*/ 892594 w 945180"/>
                  <a:gd name="connsiteY19" fmla="*/ 1187527 h 1390018"/>
                  <a:gd name="connsiteX20" fmla="*/ 888661 w 945180"/>
                  <a:gd name="connsiteY20" fmla="*/ 1164257 h 1390018"/>
                  <a:gd name="connsiteX21" fmla="*/ 868735 w 945180"/>
                  <a:gd name="connsiteY21" fmla="*/ 1114613 h 1390018"/>
                  <a:gd name="connsiteX22" fmla="*/ 849018 w 945180"/>
                  <a:gd name="connsiteY22" fmla="*/ 1060244 h 1390018"/>
                  <a:gd name="connsiteX23" fmla="*/ 835845 w 945180"/>
                  <a:gd name="connsiteY23" fmla="*/ 1039375 h 1390018"/>
                  <a:gd name="connsiteX24" fmla="*/ 793887 w 945180"/>
                  <a:gd name="connsiteY24" fmla="*/ 1029336 h 1390018"/>
                  <a:gd name="connsiteX25" fmla="*/ 786162 w 945180"/>
                  <a:gd name="connsiteY25" fmla="*/ 1032584 h 1390018"/>
                  <a:gd name="connsiteX26" fmla="*/ 663833 w 945180"/>
                  <a:gd name="connsiteY26" fmla="*/ 1075246 h 1390018"/>
                  <a:gd name="connsiteX27" fmla="*/ 572193 w 945180"/>
                  <a:gd name="connsiteY27" fmla="*/ 1080323 h 1390018"/>
                  <a:gd name="connsiteX28" fmla="*/ 568021 w 945180"/>
                  <a:gd name="connsiteY28" fmla="*/ 1079828 h 1390018"/>
                  <a:gd name="connsiteX29" fmla="*/ 458121 w 945180"/>
                  <a:gd name="connsiteY29" fmla="*/ 1043204 h 1390018"/>
                  <a:gd name="connsiteX30" fmla="*/ 371653 w 945180"/>
                  <a:gd name="connsiteY30" fmla="*/ 960213 h 1390018"/>
                  <a:gd name="connsiteX31" fmla="*/ 309179 w 945180"/>
                  <a:gd name="connsiteY31" fmla="*/ 829959 h 1390018"/>
                  <a:gd name="connsiteX32" fmla="*/ 298311 w 945180"/>
                  <a:gd name="connsiteY32" fmla="*/ 798717 h 1390018"/>
                  <a:gd name="connsiteX33" fmla="*/ 282937 w 945180"/>
                  <a:gd name="connsiteY33" fmla="*/ 701562 h 1390018"/>
                  <a:gd name="connsiteX34" fmla="*/ 284804 w 945180"/>
                  <a:gd name="connsiteY34" fmla="*/ 635620 h 1390018"/>
                  <a:gd name="connsiteX35" fmla="*/ 313274 w 945180"/>
                  <a:gd name="connsiteY35" fmla="*/ 485649 h 1390018"/>
                  <a:gd name="connsiteX36" fmla="*/ 351308 w 945180"/>
                  <a:gd name="connsiteY36" fmla="*/ 422013 h 1390018"/>
                  <a:gd name="connsiteX37" fmla="*/ 410696 w 945180"/>
                  <a:gd name="connsiteY37" fmla="*/ 369891 h 1390018"/>
                  <a:gd name="connsiteX38" fmla="*/ 456254 w 945180"/>
                  <a:gd name="connsiteY38" fmla="*/ 340192 h 1390018"/>
                  <a:gd name="connsiteX39" fmla="*/ 470342 w 945180"/>
                  <a:gd name="connsiteY39" fmla="*/ 331163 h 1390018"/>
                  <a:gd name="connsiteX40" fmla="*/ 595167 w 945180"/>
                  <a:gd name="connsiteY40" fmla="*/ 299359 h 1390018"/>
                  <a:gd name="connsiteX41" fmla="*/ 620313 w 945180"/>
                  <a:gd name="connsiteY41" fmla="*/ 300283 h 1390018"/>
                  <a:gd name="connsiteX42" fmla="*/ 684654 w 945180"/>
                  <a:gd name="connsiteY42" fmla="*/ 315656 h 1390018"/>
                  <a:gd name="connsiteX43" fmla="*/ 756720 w 945180"/>
                  <a:gd name="connsiteY43" fmla="*/ 357966 h 1390018"/>
                  <a:gd name="connsiteX44" fmla="*/ 784162 w 945180"/>
                  <a:gd name="connsiteY44" fmla="*/ 377035 h 1390018"/>
                  <a:gd name="connsiteX45" fmla="*/ 837607 w 945180"/>
                  <a:gd name="connsiteY45" fmla="*/ 366291 h 1390018"/>
                  <a:gd name="connsiteX46" fmla="*/ 856438 w 945180"/>
                  <a:gd name="connsiteY46" fmla="*/ 345707 h 1390018"/>
                  <a:gd name="connsiteX47" fmla="*/ 859248 w 945180"/>
                  <a:gd name="connsiteY47" fmla="*/ 334573 h 1390018"/>
                  <a:gd name="connsiteX48" fmla="*/ 863048 w 945180"/>
                  <a:gd name="connsiteY48" fmla="*/ 323886 h 1390018"/>
                  <a:gd name="connsiteX49" fmla="*/ 876021 w 945180"/>
                  <a:gd name="connsiteY49" fmla="*/ 301064 h 1390018"/>
                  <a:gd name="connsiteX50" fmla="*/ 877107 w 945180"/>
                  <a:gd name="connsiteY50" fmla="*/ 277632 h 1390018"/>
                  <a:gd name="connsiteX51" fmla="*/ 884460 w 945180"/>
                  <a:gd name="connsiteY51" fmla="*/ 270422 h 1390018"/>
                  <a:gd name="connsiteX52" fmla="*/ 892747 w 945180"/>
                  <a:gd name="connsiteY52" fmla="*/ 271403 h 1390018"/>
                  <a:gd name="connsiteX53" fmla="*/ 904758 w 945180"/>
                  <a:gd name="connsiteY53" fmla="*/ 263078 h 1390018"/>
                  <a:gd name="connsiteX54" fmla="*/ 910911 w 945180"/>
                  <a:gd name="connsiteY54" fmla="*/ 239971 h 1390018"/>
                  <a:gd name="connsiteX55" fmla="*/ 919588 w 945180"/>
                  <a:gd name="connsiteY55" fmla="*/ 233922 h 1390018"/>
                  <a:gd name="connsiteX56" fmla="*/ 927551 w 945180"/>
                  <a:gd name="connsiteY56" fmla="*/ 226092 h 1390018"/>
                  <a:gd name="connsiteX57" fmla="*/ 931228 w 945180"/>
                  <a:gd name="connsiteY57" fmla="*/ 206776 h 1390018"/>
                  <a:gd name="connsiteX58" fmla="*/ 940905 w 945180"/>
                  <a:gd name="connsiteY58" fmla="*/ 179544 h 1390018"/>
                  <a:gd name="connsiteX59" fmla="*/ 936095 w 945180"/>
                  <a:gd name="connsiteY59" fmla="*/ 156332 h 1390018"/>
                  <a:gd name="connsiteX60" fmla="*/ 924418 w 945180"/>
                  <a:gd name="connsiteY60" fmla="*/ 144463 h 1390018"/>
                  <a:gd name="connsiteX61" fmla="*/ 918874 w 945180"/>
                  <a:gd name="connsiteY61" fmla="*/ 134091 h 1390018"/>
                  <a:gd name="connsiteX62" fmla="*/ 903491 w 945180"/>
                  <a:gd name="connsiteY62" fmla="*/ 106230 h 1390018"/>
                  <a:gd name="connsiteX63" fmla="*/ 779933 w 945180"/>
                  <a:gd name="connsiteY63" fmla="*/ 28611 h 1390018"/>
                  <a:gd name="connsiteX64" fmla="*/ 764559 w 945180"/>
                  <a:gd name="connsiteY64" fmla="*/ 21962 h 1390018"/>
                  <a:gd name="connsiteX65" fmla="*/ 680501 w 945180"/>
                  <a:gd name="connsiteY65" fmla="*/ -1612 h 1390018"/>
                  <a:gd name="connsiteX66" fmla="*/ 538207 w 945180"/>
                  <a:gd name="connsiteY66" fmla="*/ 3465 h 1390018"/>
                  <a:gd name="connsiteX67" fmla="*/ 472028 w 945180"/>
                  <a:gd name="connsiteY67" fmla="*/ 15000 h 1390018"/>
                  <a:gd name="connsiteX68" fmla="*/ 405172 w 945180"/>
                  <a:gd name="connsiteY68" fmla="*/ 38850 h 1390018"/>
                  <a:gd name="connsiteX69" fmla="*/ 359347 w 945180"/>
                  <a:gd name="connsiteY69" fmla="*/ 59338 h 1390018"/>
                  <a:gd name="connsiteX70" fmla="*/ 311865 w 945180"/>
                  <a:gd name="connsiteY70" fmla="*/ 85199 h 1390018"/>
                  <a:gd name="connsiteX71" fmla="*/ 198117 w 945180"/>
                  <a:gd name="connsiteY71" fmla="*/ 170209 h 1390018"/>
                  <a:gd name="connsiteX72" fmla="*/ 123108 w 945180"/>
                  <a:gd name="connsiteY72" fmla="*/ 258144 h 1390018"/>
                  <a:gd name="connsiteX73" fmla="*/ 42526 w 945180"/>
                  <a:gd name="connsiteY73" fmla="*/ 448092 h 1390018"/>
                  <a:gd name="connsiteX74" fmla="*/ 34354 w 945180"/>
                  <a:gd name="connsiteY74" fmla="*/ 478086 h 139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45180" h="1390018">
                    <a:moveTo>
                      <a:pt x="34354" y="478086"/>
                    </a:moveTo>
                    <a:cubicBezTo>
                      <a:pt x="29887" y="491802"/>
                      <a:pt x="25782" y="503537"/>
                      <a:pt x="22257" y="515433"/>
                    </a:cubicBezTo>
                    <a:cubicBezTo>
                      <a:pt x="18742" y="527302"/>
                      <a:pt x="15047" y="539208"/>
                      <a:pt x="12723" y="551343"/>
                    </a:cubicBezTo>
                    <a:cubicBezTo>
                      <a:pt x="2569" y="604187"/>
                      <a:pt x="-4394" y="657527"/>
                      <a:pt x="-2908" y="711325"/>
                    </a:cubicBezTo>
                    <a:cubicBezTo>
                      <a:pt x="-1231" y="771961"/>
                      <a:pt x="6341" y="831892"/>
                      <a:pt x="24153" y="890433"/>
                    </a:cubicBezTo>
                    <a:cubicBezTo>
                      <a:pt x="38193" y="936591"/>
                      <a:pt x="54404" y="982025"/>
                      <a:pt x="69377" y="1027869"/>
                    </a:cubicBezTo>
                    <a:cubicBezTo>
                      <a:pt x="72787" y="1038308"/>
                      <a:pt x="77816" y="1048272"/>
                      <a:pt x="82474" y="1058292"/>
                    </a:cubicBezTo>
                    <a:cubicBezTo>
                      <a:pt x="116145" y="1130729"/>
                      <a:pt x="162570" y="1193547"/>
                      <a:pt x="225540" y="1244448"/>
                    </a:cubicBezTo>
                    <a:cubicBezTo>
                      <a:pt x="258039" y="1270728"/>
                      <a:pt x="290862" y="1296245"/>
                      <a:pt x="327457" y="1316953"/>
                    </a:cubicBezTo>
                    <a:cubicBezTo>
                      <a:pt x="391446" y="1353157"/>
                      <a:pt x="459474" y="1377579"/>
                      <a:pt x="533255" y="1383771"/>
                    </a:cubicBezTo>
                    <a:cubicBezTo>
                      <a:pt x="590785" y="1388609"/>
                      <a:pt x="648040" y="1384161"/>
                      <a:pt x="704523" y="1371969"/>
                    </a:cubicBezTo>
                    <a:cubicBezTo>
                      <a:pt x="722307" y="1368131"/>
                      <a:pt x="739947" y="1363625"/>
                      <a:pt x="757606" y="1359234"/>
                    </a:cubicBezTo>
                    <a:cubicBezTo>
                      <a:pt x="783495" y="1352795"/>
                      <a:pt x="808536" y="1344261"/>
                      <a:pt x="832368" y="1332145"/>
                    </a:cubicBezTo>
                    <a:cubicBezTo>
                      <a:pt x="848541" y="1323935"/>
                      <a:pt x="865524" y="1317305"/>
                      <a:pt x="882022" y="1309685"/>
                    </a:cubicBezTo>
                    <a:cubicBezTo>
                      <a:pt x="890880" y="1305589"/>
                      <a:pt x="899453" y="1300903"/>
                      <a:pt x="908168" y="1296502"/>
                    </a:cubicBezTo>
                    <a:cubicBezTo>
                      <a:pt x="919855" y="1290626"/>
                      <a:pt x="922560" y="1281206"/>
                      <a:pt x="921208" y="1268909"/>
                    </a:cubicBezTo>
                    <a:cubicBezTo>
                      <a:pt x="920131" y="1259108"/>
                      <a:pt x="918303" y="1249716"/>
                      <a:pt x="913235" y="1241382"/>
                    </a:cubicBezTo>
                    <a:cubicBezTo>
                      <a:pt x="907158" y="1231380"/>
                      <a:pt x="905358" y="1221265"/>
                      <a:pt x="907320" y="1209749"/>
                    </a:cubicBezTo>
                    <a:cubicBezTo>
                      <a:pt x="908244" y="1204339"/>
                      <a:pt x="904682" y="1199538"/>
                      <a:pt x="898862" y="1196900"/>
                    </a:cubicBezTo>
                    <a:cubicBezTo>
                      <a:pt x="895128" y="1195214"/>
                      <a:pt x="891699" y="1192480"/>
                      <a:pt x="892594" y="1187527"/>
                    </a:cubicBezTo>
                    <a:cubicBezTo>
                      <a:pt x="894061" y="1179278"/>
                      <a:pt x="892928" y="1172363"/>
                      <a:pt x="888661" y="1164257"/>
                    </a:cubicBezTo>
                    <a:cubicBezTo>
                      <a:pt x="880384" y="1148532"/>
                      <a:pt x="874954" y="1131339"/>
                      <a:pt x="868735" y="1114613"/>
                    </a:cubicBezTo>
                    <a:cubicBezTo>
                      <a:pt x="862010" y="1096544"/>
                      <a:pt x="856209" y="1078123"/>
                      <a:pt x="849018" y="1060244"/>
                    </a:cubicBezTo>
                    <a:cubicBezTo>
                      <a:pt x="845998" y="1052739"/>
                      <a:pt x="841131" y="1045633"/>
                      <a:pt x="835845" y="1039375"/>
                    </a:cubicBezTo>
                    <a:cubicBezTo>
                      <a:pt x="825977" y="1027659"/>
                      <a:pt x="807765" y="1023764"/>
                      <a:pt x="793887" y="1029336"/>
                    </a:cubicBezTo>
                    <a:cubicBezTo>
                      <a:pt x="791296" y="1030374"/>
                      <a:pt x="788525" y="1031155"/>
                      <a:pt x="786162" y="1032584"/>
                    </a:cubicBezTo>
                    <a:cubicBezTo>
                      <a:pt x="748500" y="1055406"/>
                      <a:pt x="705581" y="1063902"/>
                      <a:pt x="663833" y="1075246"/>
                    </a:cubicBezTo>
                    <a:cubicBezTo>
                      <a:pt x="633905" y="1083371"/>
                      <a:pt x="603120" y="1085343"/>
                      <a:pt x="572193" y="1080323"/>
                    </a:cubicBezTo>
                    <a:cubicBezTo>
                      <a:pt x="570812" y="1080104"/>
                      <a:pt x="569411" y="1079838"/>
                      <a:pt x="568021" y="1079828"/>
                    </a:cubicBezTo>
                    <a:cubicBezTo>
                      <a:pt x="527235" y="1079647"/>
                      <a:pt x="491754" y="1063759"/>
                      <a:pt x="458121" y="1043204"/>
                    </a:cubicBezTo>
                    <a:cubicBezTo>
                      <a:pt x="423174" y="1021840"/>
                      <a:pt x="393780" y="994522"/>
                      <a:pt x="371653" y="960213"/>
                    </a:cubicBezTo>
                    <a:cubicBezTo>
                      <a:pt x="345317" y="919379"/>
                      <a:pt x="321800" y="877212"/>
                      <a:pt x="309179" y="829959"/>
                    </a:cubicBezTo>
                    <a:cubicBezTo>
                      <a:pt x="306340" y="819348"/>
                      <a:pt x="302264" y="809013"/>
                      <a:pt x="298311" y="798717"/>
                    </a:cubicBezTo>
                    <a:cubicBezTo>
                      <a:pt x="286252" y="767370"/>
                      <a:pt x="281423" y="735013"/>
                      <a:pt x="282937" y="701562"/>
                    </a:cubicBezTo>
                    <a:cubicBezTo>
                      <a:pt x="283928" y="679597"/>
                      <a:pt x="283271" y="657537"/>
                      <a:pt x="284804" y="635620"/>
                    </a:cubicBezTo>
                    <a:cubicBezTo>
                      <a:pt x="288386" y="584595"/>
                      <a:pt x="298520" y="534636"/>
                      <a:pt x="313274" y="485649"/>
                    </a:cubicBezTo>
                    <a:cubicBezTo>
                      <a:pt x="320542" y="461512"/>
                      <a:pt x="334572" y="440462"/>
                      <a:pt x="351308" y="422013"/>
                    </a:cubicBezTo>
                    <a:cubicBezTo>
                      <a:pt x="368948" y="402591"/>
                      <a:pt x="387979" y="384093"/>
                      <a:pt x="410696" y="369891"/>
                    </a:cubicBezTo>
                    <a:cubicBezTo>
                      <a:pt x="426070" y="360281"/>
                      <a:pt x="441072" y="350099"/>
                      <a:pt x="456254" y="340192"/>
                    </a:cubicBezTo>
                    <a:cubicBezTo>
                      <a:pt x="460921" y="337145"/>
                      <a:pt x="465541" y="334001"/>
                      <a:pt x="470342" y="331163"/>
                    </a:cubicBezTo>
                    <a:cubicBezTo>
                      <a:pt x="495059" y="316523"/>
                      <a:pt x="566554" y="298330"/>
                      <a:pt x="595167" y="299359"/>
                    </a:cubicBezTo>
                    <a:cubicBezTo>
                      <a:pt x="603558" y="299654"/>
                      <a:pt x="612055" y="301140"/>
                      <a:pt x="620313" y="300283"/>
                    </a:cubicBezTo>
                    <a:cubicBezTo>
                      <a:pt x="643773" y="297854"/>
                      <a:pt x="664880" y="304988"/>
                      <a:pt x="684654" y="315656"/>
                    </a:cubicBezTo>
                    <a:cubicBezTo>
                      <a:pt x="709172" y="328887"/>
                      <a:pt x="732917" y="343507"/>
                      <a:pt x="756720" y="357966"/>
                    </a:cubicBezTo>
                    <a:cubicBezTo>
                      <a:pt x="766236" y="363738"/>
                      <a:pt x="774837" y="370930"/>
                      <a:pt x="784162" y="377035"/>
                    </a:cubicBezTo>
                    <a:cubicBezTo>
                      <a:pt x="820014" y="400524"/>
                      <a:pt x="816147" y="398609"/>
                      <a:pt x="837607" y="366291"/>
                    </a:cubicBezTo>
                    <a:cubicBezTo>
                      <a:pt x="842969" y="358223"/>
                      <a:pt x="845913" y="349336"/>
                      <a:pt x="856438" y="345707"/>
                    </a:cubicBezTo>
                    <a:cubicBezTo>
                      <a:pt x="858438" y="345022"/>
                      <a:pt x="858190" y="338392"/>
                      <a:pt x="859248" y="334573"/>
                    </a:cubicBezTo>
                    <a:cubicBezTo>
                      <a:pt x="860276" y="330839"/>
                      <a:pt x="860657" y="324896"/>
                      <a:pt x="863048" y="323886"/>
                    </a:cubicBezTo>
                    <a:cubicBezTo>
                      <a:pt x="874011" y="319285"/>
                      <a:pt x="870944" y="307865"/>
                      <a:pt x="876021" y="301064"/>
                    </a:cubicBezTo>
                    <a:cubicBezTo>
                      <a:pt x="882270" y="292682"/>
                      <a:pt x="877897" y="285433"/>
                      <a:pt x="877107" y="277632"/>
                    </a:cubicBezTo>
                    <a:cubicBezTo>
                      <a:pt x="876621" y="272851"/>
                      <a:pt x="879021" y="270365"/>
                      <a:pt x="884460" y="270422"/>
                    </a:cubicBezTo>
                    <a:cubicBezTo>
                      <a:pt x="887222" y="270451"/>
                      <a:pt x="889985" y="271384"/>
                      <a:pt x="892747" y="271403"/>
                    </a:cubicBezTo>
                    <a:cubicBezTo>
                      <a:pt x="900577" y="271460"/>
                      <a:pt x="903796" y="270184"/>
                      <a:pt x="904758" y="263078"/>
                    </a:cubicBezTo>
                    <a:cubicBezTo>
                      <a:pt x="905844" y="255058"/>
                      <a:pt x="913054" y="249077"/>
                      <a:pt x="910911" y="239971"/>
                    </a:cubicBezTo>
                    <a:cubicBezTo>
                      <a:pt x="909597" y="234351"/>
                      <a:pt x="915664" y="234675"/>
                      <a:pt x="919588" y="233922"/>
                    </a:cubicBezTo>
                    <a:cubicBezTo>
                      <a:pt x="924046" y="233065"/>
                      <a:pt x="928237" y="230331"/>
                      <a:pt x="927551" y="226092"/>
                    </a:cubicBezTo>
                    <a:cubicBezTo>
                      <a:pt x="926380" y="218911"/>
                      <a:pt x="928104" y="213177"/>
                      <a:pt x="931228" y="206776"/>
                    </a:cubicBezTo>
                    <a:cubicBezTo>
                      <a:pt x="935429" y="198146"/>
                      <a:pt x="938286" y="188802"/>
                      <a:pt x="940905" y="179544"/>
                    </a:cubicBezTo>
                    <a:cubicBezTo>
                      <a:pt x="943249" y="171267"/>
                      <a:pt x="942267" y="163075"/>
                      <a:pt x="936095" y="156332"/>
                    </a:cubicBezTo>
                    <a:cubicBezTo>
                      <a:pt x="932352" y="152245"/>
                      <a:pt x="927913" y="148731"/>
                      <a:pt x="924418" y="144463"/>
                    </a:cubicBezTo>
                    <a:cubicBezTo>
                      <a:pt x="921922" y="141434"/>
                      <a:pt x="918722" y="137491"/>
                      <a:pt x="918874" y="134091"/>
                    </a:cubicBezTo>
                    <a:cubicBezTo>
                      <a:pt x="919465" y="121442"/>
                      <a:pt x="912226" y="113288"/>
                      <a:pt x="903491" y="106230"/>
                    </a:cubicBezTo>
                    <a:cubicBezTo>
                      <a:pt x="865467" y="75522"/>
                      <a:pt x="824329" y="49547"/>
                      <a:pt x="779933" y="28611"/>
                    </a:cubicBezTo>
                    <a:cubicBezTo>
                      <a:pt x="774885" y="26230"/>
                      <a:pt x="769303" y="24791"/>
                      <a:pt x="764559" y="21962"/>
                    </a:cubicBezTo>
                    <a:cubicBezTo>
                      <a:pt x="738680" y="6522"/>
                      <a:pt x="709991" y="2236"/>
                      <a:pt x="680501" y="-1612"/>
                    </a:cubicBezTo>
                    <a:cubicBezTo>
                      <a:pt x="632562" y="-7879"/>
                      <a:pt x="585432" y="-2079"/>
                      <a:pt x="538207" y="3465"/>
                    </a:cubicBezTo>
                    <a:cubicBezTo>
                      <a:pt x="515995" y="6075"/>
                      <a:pt x="494011" y="10732"/>
                      <a:pt x="472028" y="15000"/>
                    </a:cubicBezTo>
                    <a:cubicBezTo>
                      <a:pt x="448539" y="19552"/>
                      <a:pt x="426251" y="27239"/>
                      <a:pt x="405172" y="38850"/>
                    </a:cubicBezTo>
                    <a:cubicBezTo>
                      <a:pt x="390570" y="46889"/>
                      <a:pt x="375035" y="53557"/>
                      <a:pt x="359347" y="59338"/>
                    </a:cubicBezTo>
                    <a:cubicBezTo>
                      <a:pt x="342088" y="65701"/>
                      <a:pt x="326933" y="74797"/>
                      <a:pt x="311865" y="85199"/>
                    </a:cubicBezTo>
                    <a:cubicBezTo>
                      <a:pt x="272850" y="112164"/>
                      <a:pt x="235627" y="141320"/>
                      <a:pt x="198117" y="170209"/>
                    </a:cubicBezTo>
                    <a:cubicBezTo>
                      <a:pt x="166523" y="194546"/>
                      <a:pt x="143406" y="225054"/>
                      <a:pt x="123108" y="258144"/>
                    </a:cubicBezTo>
                    <a:cubicBezTo>
                      <a:pt x="86703" y="317514"/>
                      <a:pt x="60433" y="381112"/>
                      <a:pt x="42526" y="448092"/>
                    </a:cubicBezTo>
                    <a:cubicBezTo>
                      <a:pt x="39678" y="458750"/>
                      <a:pt x="36726" y="469380"/>
                      <a:pt x="34354" y="478086"/>
                    </a:cubicBezTo>
                  </a:path>
                </a:pathLst>
              </a:custGeom>
              <a:solidFill>
                <a:srgbClr val="FFF7F0"/>
              </a:solidFill>
              <a:ln w="953"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C5BB6C42-F750-134D-E1CF-10532814C7F9}"/>
                  </a:ext>
                </a:extLst>
              </p:cNvPr>
              <p:cNvSpPr/>
              <p:nvPr/>
            </p:nvSpPr>
            <p:spPr>
              <a:xfrm flipV="1">
                <a:off x="4884927" y="4960568"/>
                <a:ext cx="785803" cy="1281199"/>
              </a:xfrm>
              <a:custGeom>
                <a:avLst/>
                <a:gdLst>
                  <a:gd name="connsiteX0" fmla="*/ 763878 w 785803"/>
                  <a:gd name="connsiteY0" fmla="*/ 132131 h 1281199"/>
                  <a:gd name="connsiteX1" fmla="*/ 775098 w 785803"/>
                  <a:gd name="connsiteY1" fmla="*/ 126358 h 1281199"/>
                  <a:gd name="connsiteX2" fmla="*/ 780194 w 785803"/>
                  <a:gd name="connsiteY2" fmla="*/ 116633 h 1281199"/>
                  <a:gd name="connsiteX3" fmla="*/ 776431 w 785803"/>
                  <a:gd name="connsiteY3" fmla="*/ 90469 h 1281199"/>
                  <a:gd name="connsiteX4" fmla="*/ 776355 w 785803"/>
                  <a:gd name="connsiteY4" fmla="*/ 82658 h 1281199"/>
                  <a:gd name="connsiteX5" fmla="*/ 763925 w 785803"/>
                  <a:gd name="connsiteY5" fmla="*/ 42796 h 1281199"/>
                  <a:gd name="connsiteX6" fmla="*/ 754133 w 785803"/>
                  <a:gd name="connsiteY6" fmla="*/ 24441 h 1281199"/>
                  <a:gd name="connsiteX7" fmla="*/ 736264 w 785803"/>
                  <a:gd name="connsiteY7" fmla="*/ 14059 h 1281199"/>
                  <a:gd name="connsiteX8" fmla="*/ 719129 w 785803"/>
                  <a:gd name="connsiteY8" fmla="*/ 13744 h 1281199"/>
                  <a:gd name="connsiteX9" fmla="*/ 678419 w 785803"/>
                  <a:gd name="connsiteY9" fmla="*/ 3515 h 1281199"/>
                  <a:gd name="connsiteX10" fmla="*/ 649778 w 785803"/>
                  <a:gd name="connsiteY10" fmla="*/ 2438 h 1281199"/>
                  <a:gd name="connsiteX11" fmla="*/ 603772 w 785803"/>
                  <a:gd name="connsiteY11" fmla="*/ 9030 h 1281199"/>
                  <a:gd name="connsiteX12" fmla="*/ 587094 w 785803"/>
                  <a:gd name="connsiteY12" fmla="*/ 6153 h 1281199"/>
                  <a:gd name="connsiteX13" fmla="*/ 558014 w 785803"/>
                  <a:gd name="connsiteY13" fmla="*/ 5086 h 1281199"/>
                  <a:gd name="connsiteX14" fmla="*/ 536887 w 785803"/>
                  <a:gd name="connsiteY14" fmla="*/ 8439 h 1281199"/>
                  <a:gd name="connsiteX15" fmla="*/ 503255 w 785803"/>
                  <a:gd name="connsiteY15" fmla="*/ 4772 h 1281199"/>
                  <a:gd name="connsiteX16" fmla="*/ 452886 w 785803"/>
                  <a:gd name="connsiteY16" fmla="*/ -1886 h 1281199"/>
                  <a:gd name="connsiteX17" fmla="*/ 345759 w 785803"/>
                  <a:gd name="connsiteY17" fmla="*/ -571 h 1281199"/>
                  <a:gd name="connsiteX18" fmla="*/ 277236 w 785803"/>
                  <a:gd name="connsiteY18" fmla="*/ -2382 h 1281199"/>
                  <a:gd name="connsiteX19" fmla="*/ 131484 w 785803"/>
                  <a:gd name="connsiteY19" fmla="*/ -2534 h 1281199"/>
                  <a:gd name="connsiteX20" fmla="*/ 80106 w 785803"/>
                  <a:gd name="connsiteY20" fmla="*/ -3877 h 1281199"/>
                  <a:gd name="connsiteX21" fmla="*/ 37358 w 785803"/>
                  <a:gd name="connsiteY21" fmla="*/ -3791 h 1281199"/>
                  <a:gd name="connsiteX22" fmla="*/ 17518 w 785803"/>
                  <a:gd name="connsiteY22" fmla="*/ 3305 h 1281199"/>
                  <a:gd name="connsiteX23" fmla="*/ 6526 w 785803"/>
                  <a:gd name="connsiteY23" fmla="*/ 15478 h 1281199"/>
                  <a:gd name="connsiteX24" fmla="*/ 1706 w 785803"/>
                  <a:gd name="connsiteY24" fmla="*/ 60903 h 1281199"/>
                  <a:gd name="connsiteX25" fmla="*/ 4506 w 785803"/>
                  <a:gd name="connsiteY25" fmla="*/ 119605 h 1281199"/>
                  <a:gd name="connsiteX26" fmla="*/ 306 w 785803"/>
                  <a:gd name="connsiteY26" fmla="*/ 207864 h 1281199"/>
                  <a:gd name="connsiteX27" fmla="*/ -1923 w 785803"/>
                  <a:gd name="connsiteY27" fmla="*/ 283559 h 1281199"/>
                  <a:gd name="connsiteX28" fmla="*/ -1066 w 785803"/>
                  <a:gd name="connsiteY28" fmla="*/ 510845 h 1281199"/>
                  <a:gd name="connsiteX29" fmla="*/ 744 w 785803"/>
                  <a:gd name="connsiteY29" fmla="*/ 653872 h 1281199"/>
                  <a:gd name="connsiteX30" fmla="*/ 1525 w 785803"/>
                  <a:gd name="connsiteY30" fmla="*/ 788499 h 1281199"/>
                  <a:gd name="connsiteX31" fmla="*/ 4602 w 785803"/>
                  <a:gd name="connsiteY31" fmla="*/ 893674 h 1281199"/>
                  <a:gd name="connsiteX32" fmla="*/ 2668 w 785803"/>
                  <a:gd name="connsiteY32" fmla="*/ 998839 h 1281199"/>
                  <a:gd name="connsiteX33" fmla="*/ 1915 w 785803"/>
                  <a:gd name="connsiteY33" fmla="*/ 1036634 h 1281199"/>
                  <a:gd name="connsiteX34" fmla="*/ -751 w 785803"/>
                  <a:gd name="connsiteY34" fmla="*/ 1086993 h 1281199"/>
                  <a:gd name="connsiteX35" fmla="*/ -2018 w 785803"/>
                  <a:gd name="connsiteY35" fmla="*/ 1208770 h 1281199"/>
                  <a:gd name="connsiteX36" fmla="*/ 211 w 785803"/>
                  <a:gd name="connsiteY36" fmla="*/ 1246422 h 1281199"/>
                  <a:gd name="connsiteX37" fmla="*/ 13993 w 785803"/>
                  <a:gd name="connsiteY37" fmla="*/ 1260253 h 1281199"/>
                  <a:gd name="connsiteX38" fmla="*/ 124845 w 785803"/>
                  <a:gd name="connsiteY38" fmla="*/ 1262558 h 1281199"/>
                  <a:gd name="connsiteX39" fmla="*/ 145943 w 785803"/>
                  <a:gd name="connsiteY39" fmla="*/ 1263710 h 1281199"/>
                  <a:gd name="connsiteX40" fmla="*/ 226248 w 785803"/>
                  <a:gd name="connsiteY40" fmla="*/ 1276255 h 1281199"/>
                  <a:gd name="connsiteX41" fmla="*/ 234430 w 785803"/>
                  <a:gd name="connsiteY41" fmla="*/ 1276150 h 1281199"/>
                  <a:gd name="connsiteX42" fmla="*/ 280617 w 785803"/>
                  <a:gd name="connsiteY42" fmla="*/ 1270664 h 1281199"/>
                  <a:gd name="connsiteX43" fmla="*/ 296809 w 785803"/>
                  <a:gd name="connsiteY43" fmla="*/ 1253623 h 1281199"/>
                  <a:gd name="connsiteX44" fmla="*/ 308935 w 785803"/>
                  <a:gd name="connsiteY44" fmla="*/ 1073315 h 1281199"/>
                  <a:gd name="connsiteX45" fmla="*/ 299515 w 785803"/>
                  <a:gd name="connsiteY45" fmla="*/ 1032919 h 1281199"/>
                  <a:gd name="connsiteX46" fmla="*/ 295038 w 785803"/>
                  <a:gd name="connsiteY46" fmla="*/ 1017013 h 1281199"/>
                  <a:gd name="connsiteX47" fmla="*/ 294019 w 785803"/>
                  <a:gd name="connsiteY47" fmla="*/ 983361 h 1281199"/>
                  <a:gd name="connsiteX48" fmla="*/ 292580 w 785803"/>
                  <a:gd name="connsiteY48" fmla="*/ 848715 h 1281199"/>
                  <a:gd name="connsiteX49" fmla="*/ 290018 w 785803"/>
                  <a:gd name="connsiteY49" fmla="*/ 751951 h 1281199"/>
                  <a:gd name="connsiteX50" fmla="*/ 288161 w 785803"/>
                  <a:gd name="connsiteY50" fmla="*/ 663607 h 1281199"/>
                  <a:gd name="connsiteX51" fmla="*/ 287799 w 785803"/>
                  <a:gd name="connsiteY51" fmla="*/ 617306 h 1281199"/>
                  <a:gd name="connsiteX52" fmla="*/ 284456 w 785803"/>
                  <a:gd name="connsiteY52" fmla="*/ 440674 h 1281199"/>
                  <a:gd name="connsiteX53" fmla="*/ 276969 w 785803"/>
                  <a:gd name="connsiteY53" fmla="*/ 323373 h 1281199"/>
                  <a:gd name="connsiteX54" fmla="*/ 279445 w 785803"/>
                  <a:gd name="connsiteY54" fmla="*/ 290027 h 1281199"/>
                  <a:gd name="connsiteX55" fmla="*/ 294219 w 785803"/>
                  <a:gd name="connsiteY55" fmla="*/ 277120 h 1281199"/>
                  <a:gd name="connsiteX56" fmla="*/ 336920 w 785803"/>
                  <a:gd name="connsiteY56" fmla="*/ 275358 h 1281199"/>
                  <a:gd name="connsiteX57" fmla="*/ 448295 w 785803"/>
                  <a:gd name="connsiteY57" fmla="*/ 273272 h 1281199"/>
                  <a:gd name="connsiteX58" fmla="*/ 512474 w 785803"/>
                  <a:gd name="connsiteY58" fmla="*/ 271558 h 1281199"/>
                  <a:gd name="connsiteX59" fmla="*/ 521028 w 785803"/>
                  <a:gd name="connsiteY59" fmla="*/ 271338 h 1281199"/>
                  <a:gd name="connsiteX60" fmla="*/ 683515 w 785803"/>
                  <a:gd name="connsiteY60" fmla="*/ 270052 h 1281199"/>
                  <a:gd name="connsiteX61" fmla="*/ 743494 w 785803"/>
                  <a:gd name="connsiteY61" fmla="*/ 270700 h 1281199"/>
                  <a:gd name="connsiteX62" fmla="*/ 760801 w 785803"/>
                  <a:gd name="connsiteY62" fmla="*/ 255832 h 1281199"/>
                  <a:gd name="connsiteX63" fmla="*/ 762668 w 785803"/>
                  <a:gd name="connsiteY63" fmla="*/ 209702 h 1281199"/>
                  <a:gd name="connsiteX64" fmla="*/ 765764 w 785803"/>
                  <a:gd name="connsiteY64" fmla="*/ 193662 h 1281199"/>
                  <a:gd name="connsiteX65" fmla="*/ 769230 w 785803"/>
                  <a:gd name="connsiteY65" fmla="*/ 173717 h 1281199"/>
                  <a:gd name="connsiteX66" fmla="*/ 763878 w 785803"/>
                  <a:gd name="connsiteY66" fmla="*/ 132131 h 12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5803" h="1281199">
                    <a:moveTo>
                      <a:pt x="763878" y="132131"/>
                    </a:moveTo>
                    <a:cubicBezTo>
                      <a:pt x="767564" y="130226"/>
                      <a:pt x="771269" y="128168"/>
                      <a:pt x="775098" y="126358"/>
                    </a:cubicBezTo>
                    <a:cubicBezTo>
                      <a:pt x="779384" y="124320"/>
                      <a:pt x="782108" y="120567"/>
                      <a:pt x="780194" y="116633"/>
                    </a:cubicBezTo>
                    <a:cubicBezTo>
                      <a:pt x="776070" y="108166"/>
                      <a:pt x="767268" y="100927"/>
                      <a:pt x="776431" y="90469"/>
                    </a:cubicBezTo>
                    <a:cubicBezTo>
                      <a:pt x="777746" y="88964"/>
                      <a:pt x="777098" y="85125"/>
                      <a:pt x="776355" y="82658"/>
                    </a:cubicBezTo>
                    <a:cubicBezTo>
                      <a:pt x="772326" y="69332"/>
                      <a:pt x="767487" y="56235"/>
                      <a:pt x="763925" y="42796"/>
                    </a:cubicBezTo>
                    <a:cubicBezTo>
                      <a:pt x="762049" y="35709"/>
                      <a:pt x="758582" y="29994"/>
                      <a:pt x="754133" y="24441"/>
                    </a:cubicBezTo>
                    <a:cubicBezTo>
                      <a:pt x="749485" y="18650"/>
                      <a:pt x="743751" y="14745"/>
                      <a:pt x="736264" y="14059"/>
                    </a:cubicBezTo>
                    <a:cubicBezTo>
                      <a:pt x="730597" y="13535"/>
                      <a:pt x="724834" y="13487"/>
                      <a:pt x="719129" y="13744"/>
                    </a:cubicBezTo>
                    <a:cubicBezTo>
                      <a:pt x="704460" y="14402"/>
                      <a:pt x="691049" y="11506"/>
                      <a:pt x="678419" y="3515"/>
                    </a:cubicBezTo>
                    <a:cubicBezTo>
                      <a:pt x="669609" y="-2067"/>
                      <a:pt x="660169" y="-458"/>
                      <a:pt x="649778" y="2438"/>
                    </a:cubicBezTo>
                    <a:cubicBezTo>
                      <a:pt x="634985" y="6563"/>
                      <a:pt x="619212" y="7591"/>
                      <a:pt x="603772" y="9030"/>
                    </a:cubicBezTo>
                    <a:cubicBezTo>
                      <a:pt x="598305" y="9534"/>
                      <a:pt x="591970" y="8554"/>
                      <a:pt x="587094" y="6153"/>
                    </a:cubicBezTo>
                    <a:cubicBezTo>
                      <a:pt x="577254" y="1314"/>
                      <a:pt x="567948" y="2495"/>
                      <a:pt x="558014" y="5086"/>
                    </a:cubicBezTo>
                    <a:cubicBezTo>
                      <a:pt x="551146" y="6868"/>
                      <a:pt x="543964" y="7572"/>
                      <a:pt x="536887" y="8439"/>
                    </a:cubicBezTo>
                    <a:cubicBezTo>
                      <a:pt x="525400" y="9839"/>
                      <a:pt x="513732" y="10058"/>
                      <a:pt x="503255" y="4772"/>
                    </a:cubicBezTo>
                    <a:cubicBezTo>
                      <a:pt x="487119" y="-3362"/>
                      <a:pt x="469955" y="-2962"/>
                      <a:pt x="452886" y="-1886"/>
                    </a:cubicBezTo>
                    <a:cubicBezTo>
                      <a:pt x="417186" y="381"/>
                      <a:pt x="381477" y="-29"/>
                      <a:pt x="345759" y="-571"/>
                    </a:cubicBezTo>
                    <a:cubicBezTo>
                      <a:pt x="322918" y="-905"/>
                      <a:pt x="300077" y="-2248"/>
                      <a:pt x="277236" y="-2382"/>
                    </a:cubicBezTo>
                    <a:cubicBezTo>
                      <a:pt x="228658" y="-2667"/>
                      <a:pt x="180071" y="-2343"/>
                      <a:pt x="131484" y="-2534"/>
                    </a:cubicBezTo>
                    <a:cubicBezTo>
                      <a:pt x="114358" y="-2601"/>
                      <a:pt x="97242" y="-3562"/>
                      <a:pt x="80106" y="-3877"/>
                    </a:cubicBezTo>
                    <a:cubicBezTo>
                      <a:pt x="65857" y="-4134"/>
                      <a:pt x="51541" y="-4801"/>
                      <a:pt x="37358" y="-3791"/>
                    </a:cubicBezTo>
                    <a:cubicBezTo>
                      <a:pt x="30557" y="-3305"/>
                      <a:pt x="23471" y="-229"/>
                      <a:pt x="17518" y="3305"/>
                    </a:cubicBezTo>
                    <a:cubicBezTo>
                      <a:pt x="12964" y="6001"/>
                      <a:pt x="8802" y="10715"/>
                      <a:pt x="6526" y="15478"/>
                    </a:cubicBezTo>
                    <a:cubicBezTo>
                      <a:pt x="-352" y="29909"/>
                      <a:pt x="-1037" y="45653"/>
                      <a:pt x="1706" y="60903"/>
                    </a:cubicBezTo>
                    <a:cubicBezTo>
                      <a:pt x="5211" y="80458"/>
                      <a:pt x="5744" y="100194"/>
                      <a:pt x="4506" y="119605"/>
                    </a:cubicBezTo>
                    <a:cubicBezTo>
                      <a:pt x="2630" y="149028"/>
                      <a:pt x="2639" y="178527"/>
                      <a:pt x="306" y="207864"/>
                    </a:cubicBezTo>
                    <a:cubicBezTo>
                      <a:pt x="-1713" y="233115"/>
                      <a:pt x="-1999" y="258309"/>
                      <a:pt x="-1923" y="283559"/>
                    </a:cubicBezTo>
                    <a:cubicBezTo>
                      <a:pt x="-1685" y="359321"/>
                      <a:pt x="-1647" y="435083"/>
                      <a:pt x="-1066" y="510845"/>
                    </a:cubicBezTo>
                    <a:cubicBezTo>
                      <a:pt x="-704" y="558527"/>
                      <a:pt x="2468" y="606276"/>
                      <a:pt x="744" y="653872"/>
                    </a:cubicBezTo>
                    <a:cubicBezTo>
                      <a:pt x="-875" y="698840"/>
                      <a:pt x="877" y="743636"/>
                      <a:pt x="1525" y="788499"/>
                    </a:cubicBezTo>
                    <a:cubicBezTo>
                      <a:pt x="2030" y="823569"/>
                      <a:pt x="4392" y="858612"/>
                      <a:pt x="4602" y="893674"/>
                    </a:cubicBezTo>
                    <a:cubicBezTo>
                      <a:pt x="4811" y="928725"/>
                      <a:pt x="3363" y="963787"/>
                      <a:pt x="2668" y="998839"/>
                    </a:cubicBezTo>
                    <a:cubicBezTo>
                      <a:pt x="2411" y="1011441"/>
                      <a:pt x="2430" y="1024052"/>
                      <a:pt x="1915" y="1036634"/>
                    </a:cubicBezTo>
                    <a:cubicBezTo>
                      <a:pt x="1239" y="1053427"/>
                      <a:pt x="315" y="1070220"/>
                      <a:pt x="-751" y="1086993"/>
                    </a:cubicBezTo>
                    <a:cubicBezTo>
                      <a:pt x="-3314" y="1127560"/>
                      <a:pt x="-8133" y="1168060"/>
                      <a:pt x="-2018" y="1208770"/>
                    </a:cubicBezTo>
                    <a:cubicBezTo>
                      <a:pt x="-161" y="1221162"/>
                      <a:pt x="-923" y="1233897"/>
                      <a:pt x="211" y="1246422"/>
                    </a:cubicBezTo>
                    <a:cubicBezTo>
                      <a:pt x="896" y="1253985"/>
                      <a:pt x="6964" y="1259529"/>
                      <a:pt x="13993" y="1260253"/>
                    </a:cubicBezTo>
                    <a:cubicBezTo>
                      <a:pt x="50874" y="1264024"/>
                      <a:pt x="87803" y="1265482"/>
                      <a:pt x="124845" y="1262558"/>
                    </a:cubicBezTo>
                    <a:cubicBezTo>
                      <a:pt x="131837" y="1262005"/>
                      <a:pt x="139466" y="1261624"/>
                      <a:pt x="145943" y="1263710"/>
                    </a:cubicBezTo>
                    <a:cubicBezTo>
                      <a:pt x="172089" y="1272121"/>
                      <a:pt x="199740" y="1270549"/>
                      <a:pt x="226248" y="1276255"/>
                    </a:cubicBezTo>
                    <a:cubicBezTo>
                      <a:pt x="228887" y="1276817"/>
                      <a:pt x="232383" y="1277340"/>
                      <a:pt x="234430" y="1276150"/>
                    </a:cubicBezTo>
                    <a:cubicBezTo>
                      <a:pt x="249042" y="1267644"/>
                      <a:pt x="265520" y="1275998"/>
                      <a:pt x="280617" y="1270664"/>
                    </a:cubicBezTo>
                    <a:cubicBezTo>
                      <a:pt x="290075" y="1267320"/>
                      <a:pt x="295514" y="1263472"/>
                      <a:pt x="296809" y="1253623"/>
                    </a:cubicBezTo>
                    <a:cubicBezTo>
                      <a:pt x="304696" y="1193768"/>
                      <a:pt x="311059" y="1133808"/>
                      <a:pt x="308935" y="1073315"/>
                    </a:cubicBezTo>
                    <a:cubicBezTo>
                      <a:pt x="308449" y="1059351"/>
                      <a:pt x="308278" y="1045350"/>
                      <a:pt x="299515" y="1032919"/>
                    </a:cubicBezTo>
                    <a:cubicBezTo>
                      <a:pt x="296486" y="1028624"/>
                      <a:pt x="295486" y="1022442"/>
                      <a:pt x="295038" y="1017013"/>
                    </a:cubicBezTo>
                    <a:cubicBezTo>
                      <a:pt x="294114" y="1005830"/>
                      <a:pt x="293295" y="994515"/>
                      <a:pt x="294019" y="983361"/>
                    </a:cubicBezTo>
                    <a:cubicBezTo>
                      <a:pt x="296924" y="938422"/>
                      <a:pt x="293038" y="893588"/>
                      <a:pt x="292580" y="848715"/>
                    </a:cubicBezTo>
                    <a:cubicBezTo>
                      <a:pt x="292247" y="816455"/>
                      <a:pt x="290809" y="784203"/>
                      <a:pt x="290018" y="751951"/>
                    </a:cubicBezTo>
                    <a:cubicBezTo>
                      <a:pt x="289285" y="722500"/>
                      <a:pt x="288704" y="693058"/>
                      <a:pt x="288161" y="663607"/>
                    </a:cubicBezTo>
                    <a:cubicBezTo>
                      <a:pt x="287875" y="648167"/>
                      <a:pt x="286932" y="632689"/>
                      <a:pt x="287799" y="617306"/>
                    </a:cubicBezTo>
                    <a:cubicBezTo>
                      <a:pt x="291114" y="558327"/>
                      <a:pt x="289323" y="499367"/>
                      <a:pt x="284456" y="440674"/>
                    </a:cubicBezTo>
                    <a:cubicBezTo>
                      <a:pt x="281217" y="401612"/>
                      <a:pt x="284370" y="362245"/>
                      <a:pt x="276969" y="323373"/>
                    </a:cubicBezTo>
                    <a:cubicBezTo>
                      <a:pt x="274950" y="312782"/>
                      <a:pt x="278312" y="301152"/>
                      <a:pt x="279445" y="290027"/>
                    </a:cubicBezTo>
                    <a:cubicBezTo>
                      <a:pt x="280093" y="283721"/>
                      <a:pt x="286818" y="277606"/>
                      <a:pt x="294219" y="277120"/>
                    </a:cubicBezTo>
                    <a:cubicBezTo>
                      <a:pt x="308439" y="276206"/>
                      <a:pt x="322718" y="274929"/>
                      <a:pt x="336920" y="275358"/>
                    </a:cubicBezTo>
                    <a:cubicBezTo>
                      <a:pt x="374095" y="276473"/>
                      <a:pt x="411157" y="276111"/>
                      <a:pt x="448295" y="273272"/>
                    </a:cubicBezTo>
                    <a:cubicBezTo>
                      <a:pt x="469564" y="271644"/>
                      <a:pt x="490986" y="268500"/>
                      <a:pt x="512474" y="271558"/>
                    </a:cubicBezTo>
                    <a:cubicBezTo>
                      <a:pt x="515265" y="271957"/>
                      <a:pt x="518237" y="271786"/>
                      <a:pt x="521028" y="271338"/>
                    </a:cubicBezTo>
                    <a:cubicBezTo>
                      <a:pt x="575130" y="262642"/>
                      <a:pt x="629337" y="268634"/>
                      <a:pt x="683515" y="270052"/>
                    </a:cubicBezTo>
                    <a:cubicBezTo>
                      <a:pt x="703499" y="270567"/>
                      <a:pt x="723491" y="270710"/>
                      <a:pt x="743494" y="270700"/>
                    </a:cubicBezTo>
                    <a:cubicBezTo>
                      <a:pt x="753571" y="270691"/>
                      <a:pt x="760220" y="264976"/>
                      <a:pt x="760801" y="255832"/>
                    </a:cubicBezTo>
                    <a:cubicBezTo>
                      <a:pt x="761763" y="240478"/>
                      <a:pt x="762649" y="225085"/>
                      <a:pt x="762668" y="209702"/>
                    </a:cubicBezTo>
                    <a:cubicBezTo>
                      <a:pt x="762677" y="203959"/>
                      <a:pt x="762335" y="198339"/>
                      <a:pt x="765764" y="193662"/>
                    </a:cubicBezTo>
                    <a:cubicBezTo>
                      <a:pt x="770355" y="187385"/>
                      <a:pt x="769983" y="180861"/>
                      <a:pt x="769230" y="173717"/>
                    </a:cubicBezTo>
                    <a:cubicBezTo>
                      <a:pt x="767792" y="159925"/>
                      <a:pt x="761163" y="146771"/>
                      <a:pt x="763878" y="132131"/>
                    </a:cubicBezTo>
                  </a:path>
                </a:pathLst>
              </a:custGeom>
              <a:solidFill>
                <a:srgbClr val="FFF7F0"/>
              </a:solidFill>
              <a:ln w="953"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0A05CBF8-F91D-535C-C710-F14FB665AAC9}"/>
                  </a:ext>
                </a:extLst>
              </p:cNvPr>
              <p:cNvSpPr/>
              <p:nvPr/>
            </p:nvSpPr>
            <p:spPr>
              <a:xfrm flipV="1">
                <a:off x="5816311" y="4960568"/>
                <a:ext cx="785803" cy="1281199"/>
              </a:xfrm>
              <a:custGeom>
                <a:avLst/>
                <a:gdLst>
                  <a:gd name="connsiteX0" fmla="*/ 762997 w 785803"/>
                  <a:gd name="connsiteY0" fmla="*/ 132131 h 1281199"/>
                  <a:gd name="connsiteX1" fmla="*/ 774218 w 785803"/>
                  <a:gd name="connsiteY1" fmla="*/ 126358 h 1281199"/>
                  <a:gd name="connsiteX2" fmla="*/ 779314 w 785803"/>
                  <a:gd name="connsiteY2" fmla="*/ 116633 h 1281199"/>
                  <a:gd name="connsiteX3" fmla="*/ 775551 w 785803"/>
                  <a:gd name="connsiteY3" fmla="*/ 90469 h 1281199"/>
                  <a:gd name="connsiteX4" fmla="*/ 775475 w 785803"/>
                  <a:gd name="connsiteY4" fmla="*/ 82658 h 1281199"/>
                  <a:gd name="connsiteX5" fmla="*/ 763045 w 785803"/>
                  <a:gd name="connsiteY5" fmla="*/ 42796 h 1281199"/>
                  <a:gd name="connsiteX6" fmla="*/ 753253 w 785803"/>
                  <a:gd name="connsiteY6" fmla="*/ 24441 h 1281199"/>
                  <a:gd name="connsiteX7" fmla="*/ 735394 w 785803"/>
                  <a:gd name="connsiteY7" fmla="*/ 14059 h 1281199"/>
                  <a:gd name="connsiteX8" fmla="*/ 718259 w 785803"/>
                  <a:gd name="connsiteY8" fmla="*/ 13744 h 1281199"/>
                  <a:gd name="connsiteX9" fmla="*/ 677539 w 785803"/>
                  <a:gd name="connsiteY9" fmla="*/ 3515 h 1281199"/>
                  <a:gd name="connsiteX10" fmla="*/ 648897 w 785803"/>
                  <a:gd name="connsiteY10" fmla="*/ 2438 h 1281199"/>
                  <a:gd name="connsiteX11" fmla="*/ 602892 w 785803"/>
                  <a:gd name="connsiteY11" fmla="*/ 9030 h 1281199"/>
                  <a:gd name="connsiteX12" fmla="*/ 586223 w 785803"/>
                  <a:gd name="connsiteY12" fmla="*/ 6153 h 1281199"/>
                  <a:gd name="connsiteX13" fmla="*/ 557133 w 785803"/>
                  <a:gd name="connsiteY13" fmla="*/ 5086 h 1281199"/>
                  <a:gd name="connsiteX14" fmla="*/ 536007 w 785803"/>
                  <a:gd name="connsiteY14" fmla="*/ 8439 h 1281199"/>
                  <a:gd name="connsiteX15" fmla="*/ 502374 w 785803"/>
                  <a:gd name="connsiteY15" fmla="*/ 4772 h 1281199"/>
                  <a:gd name="connsiteX16" fmla="*/ 452016 w 785803"/>
                  <a:gd name="connsiteY16" fmla="*/ -1886 h 1281199"/>
                  <a:gd name="connsiteX17" fmla="*/ 344888 w 785803"/>
                  <a:gd name="connsiteY17" fmla="*/ -562 h 1281199"/>
                  <a:gd name="connsiteX18" fmla="*/ 276356 w 785803"/>
                  <a:gd name="connsiteY18" fmla="*/ -2382 h 1281199"/>
                  <a:gd name="connsiteX19" fmla="*/ 130604 w 785803"/>
                  <a:gd name="connsiteY19" fmla="*/ -2534 h 1281199"/>
                  <a:gd name="connsiteX20" fmla="*/ 79226 w 785803"/>
                  <a:gd name="connsiteY20" fmla="*/ -3877 h 1281199"/>
                  <a:gd name="connsiteX21" fmla="*/ 36478 w 785803"/>
                  <a:gd name="connsiteY21" fmla="*/ -3791 h 1281199"/>
                  <a:gd name="connsiteX22" fmla="*/ 16638 w 785803"/>
                  <a:gd name="connsiteY22" fmla="*/ 3305 h 1281199"/>
                  <a:gd name="connsiteX23" fmla="*/ 5646 w 785803"/>
                  <a:gd name="connsiteY23" fmla="*/ 15478 h 1281199"/>
                  <a:gd name="connsiteX24" fmla="*/ 826 w 785803"/>
                  <a:gd name="connsiteY24" fmla="*/ 60903 h 1281199"/>
                  <a:gd name="connsiteX25" fmla="*/ 3626 w 785803"/>
                  <a:gd name="connsiteY25" fmla="*/ 119605 h 1281199"/>
                  <a:gd name="connsiteX26" fmla="*/ -574 w 785803"/>
                  <a:gd name="connsiteY26" fmla="*/ 207864 h 1281199"/>
                  <a:gd name="connsiteX27" fmla="*/ -2803 w 785803"/>
                  <a:gd name="connsiteY27" fmla="*/ 283559 h 1281199"/>
                  <a:gd name="connsiteX28" fmla="*/ -1946 w 785803"/>
                  <a:gd name="connsiteY28" fmla="*/ 510845 h 1281199"/>
                  <a:gd name="connsiteX29" fmla="*/ -136 w 785803"/>
                  <a:gd name="connsiteY29" fmla="*/ 653872 h 1281199"/>
                  <a:gd name="connsiteX30" fmla="*/ 645 w 785803"/>
                  <a:gd name="connsiteY30" fmla="*/ 788499 h 1281199"/>
                  <a:gd name="connsiteX31" fmla="*/ 3722 w 785803"/>
                  <a:gd name="connsiteY31" fmla="*/ 893674 h 1281199"/>
                  <a:gd name="connsiteX32" fmla="*/ 1788 w 785803"/>
                  <a:gd name="connsiteY32" fmla="*/ 998848 h 1281199"/>
                  <a:gd name="connsiteX33" fmla="*/ 1045 w 785803"/>
                  <a:gd name="connsiteY33" fmla="*/ 1036634 h 1281199"/>
                  <a:gd name="connsiteX34" fmla="*/ -1632 w 785803"/>
                  <a:gd name="connsiteY34" fmla="*/ 1086993 h 1281199"/>
                  <a:gd name="connsiteX35" fmla="*/ -2898 w 785803"/>
                  <a:gd name="connsiteY35" fmla="*/ 1208770 h 1281199"/>
                  <a:gd name="connsiteX36" fmla="*/ -670 w 785803"/>
                  <a:gd name="connsiteY36" fmla="*/ 1246422 h 1281199"/>
                  <a:gd name="connsiteX37" fmla="*/ 13113 w 785803"/>
                  <a:gd name="connsiteY37" fmla="*/ 1260253 h 1281199"/>
                  <a:gd name="connsiteX38" fmla="*/ 123975 w 785803"/>
                  <a:gd name="connsiteY38" fmla="*/ 1262558 h 1281199"/>
                  <a:gd name="connsiteX39" fmla="*/ 145063 w 785803"/>
                  <a:gd name="connsiteY39" fmla="*/ 1263710 h 1281199"/>
                  <a:gd name="connsiteX40" fmla="*/ 225368 w 785803"/>
                  <a:gd name="connsiteY40" fmla="*/ 1276255 h 1281199"/>
                  <a:gd name="connsiteX41" fmla="*/ 233550 w 785803"/>
                  <a:gd name="connsiteY41" fmla="*/ 1276150 h 1281199"/>
                  <a:gd name="connsiteX42" fmla="*/ 279737 w 785803"/>
                  <a:gd name="connsiteY42" fmla="*/ 1270664 h 1281199"/>
                  <a:gd name="connsiteX43" fmla="*/ 295939 w 785803"/>
                  <a:gd name="connsiteY43" fmla="*/ 1253623 h 1281199"/>
                  <a:gd name="connsiteX44" fmla="*/ 308055 w 785803"/>
                  <a:gd name="connsiteY44" fmla="*/ 1073315 h 1281199"/>
                  <a:gd name="connsiteX45" fmla="*/ 298634 w 785803"/>
                  <a:gd name="connsiteY45" fmla="*/ 1032919 h 1281199"/>
                  <a:gd name="connsiteX46" fmla="*/ 294158 w 785803"/>
                  <a:gd name="connsiteY46" fmla="*/ 1017013 h 1281199"/>
                  <a:gd name="connsiteX47" fmla="*/ 293138 w 785803"/>
                  <a:gd name="connsiteY47" fmla="*/ 983361 h 1281199"/>
                  <a:gd name="connsiteX48" fmla="*/ 291700 w 785803"/>
                  <a:gd name="connsiteY48" fmla="*/ 848715 h 1281199"/>
                  <a:gd name="connsiteX49" fmla="*/ 289138 w 785803"/>
                  <a:gd name="connsiteY49" fmla="*/ 751951 h 1281199"/>
                  <a:gd name="connsiteX50" fmla="*/ 287281 w 785803"/>
                  <a:gd name="connsiteY50" fmla="*/ 663607 h 1281199"/>
                  <a:gd name="connsiteX51" fmla="*/ 286919 w 785803"/>
                  <a:gd name="connsiteY51" fmla="*/ 617306 h 1281199"/>
                  <a:gd name="connsiteX52" fmla="*/ 283576 w 785803"/>
                  <a:gd name="connsiteY52" fmla="*/ 440674 h 1281199"/>
                  <a:gd name="connsiteX53" fmla="*/ 276089 w 785803"/>
                  <a:gd name="connsiteY53" fmla="*/ 323373 h 1281199"/>
                  <a:gd name="connsiteX54" fmla="*/ 278565 w 785803"/>
                  <a:gd name="connsiteY54" fmla="*/ 290027 h 1281199"/>
                  <a:gd name="connsiteX55" fmla="*/ 293339 w 785803"/>
                  <a:gd name="connsiteY55" fmla="*/ 277130 h 1281199"/>
                  <a:gd name="connsiteX56" fmla="*/ 336039 w 785803"/>
                  <a:gd name="connsiteY56" fmla="*/ 275358 h 1281199"/>
                  <a:gd name="connsiteX57" fmla="*/ 447415 w 785803"/>
                  <a:gd name="connsiteY57" fmla="*/ 273272 h 1281199"/>
                  <a:gd name="connsiteX58" fmla="*/ 511594 w 785803"/>
                  <a:gd name="connsiteY58" fmla="*/ 271558 h 1281199"/>
                  <a:gd name="connsiteX59" fmla="*/ 520148 w 785803"/>
                  <a:gd name="connsiteY59" fmla="*/ 271338 h 1281199"/>
                  <a:gd name="connsiteX60" fmla="*/ 682635 w 785803"/>
                  <a:gd name="connsiteY60" fmla="*/ 270052 h 1281199"/>
                  <a:gd name="connsiteX61" fmla="*/ 742614 w 785803"/>
                  <a:gd name="connsiteY61" fmla="*/ 270700 h 1281199"/>
                  <a:gd name="connsiteX62" fmla="*/ 759921 w 785803"/>
                  <a:gd name="connsiteY62" fmla="*/ 255832 h 1281199"/>
                  <a:gd name="connsiteX63" fmla="*/ 761787 w 785803"/>
                  <a:gd name="connsiteY63" fmla="*/ 209702 h 1281199"/>
                  <a:gd name="connsiteX64" fmla="*/ 764883 w 785803"/>
                  <a:gd name="connsiteY64" fmla="*/ 193662 h 1281199"/>
                  <a:gd name="connsiteX65" fmla="*/ 768360 w 785803"/>
                  <a:gd name="connsiteY65" fmla="*/ 173717 h 1281199"/>
                  <a:gd name="connsiteX66" fmla="*/ 762997 w 785803"/>
                  <a:gd name="connsiteY66" fmla="*/ 132131 h 12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5803" h="1281199">
                    <a:moveTo>
                      <a:pt x="762997" y="132131"/>
                    </a:moveTo>
                    <a:cubicBezTo>
                      <a:pt x="766683" y="130226"/>
                      <a:pt x="770398" y="128178"/>
                      <a:pt x="774218" y="126358"/>
                    </a:cubicBezTo>
                    <a:cubicBezTo>
                      <a:pt x="778504" y="124320"/>
                      <a:pt x="781228" y="120567"/>
                      <a:pt x="779314" y="116633"/>
                    </a:cubicBezTo>
                    <a:cubicBezTo>
                      <a:pt x="775189" y="108166"/>
                      <a:pt x="766388" y="100927"/>
                      <a:pt x="775551" y="90469"/>
                    </a:cubicBezTo>
                    <a:cubicBezTo>
                      <a:pt x="776866" y="88964"/>
                      <a:pt x="776218" y="85125"/>
                      <a:pt x="775475" y="82658"/>
                    </a:cubicBezTo>
                    <a:cubicBezTo>
                      <a:pt x="771446" y="69342"/>
                      <a:pt x="766607" y="56235"/>
                      <a:pt x="763045" y="42796"/>
                    </a:cubicBezTo>
                    <a:cubicBezTo>
                      <a:pt x="761168" y="35718"/>
                      <a:pt x="757701" y="29994"/>
                      <a:pt x="753253" y="24441"/>
                    </a:cubicBezTo>
                    <a:cubicBezTo>
                      <a:pt x="748605" y="18650"/>
                      <a:pt x="742871" y="14745"/>
                      <a:pt x="735394" y="14059"/>
                    </a:cubicBezTo>
                    <a:cubicBezTo>
                      <a:pt x="729717" y="13535"/>
                      <a:pt x="723954" y="13487"/>
                      <a:pt x="718259" y="13744"/>
                    </a:cubicBezTo>
                    <a:cubicBezTo>
                      <a:pt x="703580" y="14402"/>
                      <a:pt x="690169" y="11506"/>
                      <a:pt x="677539" y="3515"/>
                    </a:cubicBezTo>
                    <a:cubicBezTo>
                      <a:pt x="668729" y="-2067"/>
                      <a:pt x="659289" y="-458"/>
                      <a:pt x="648897" y="2438"/>
                    </a:cubicBezTo>
                    <a:cubicBezTo>
                      <a:pt x="634105" y="6563"/>
                      <a:pt x="618332" y="7591"/>
                      <a:pt x="602892" y="9030"/>
                    </a:cubicBezTo>
                    <a:cubicBezTo>
                      <a:pt x="597424" y="9534"/>
                      <a:pt x="591090" y="8554"/>
                      <a:pt x="586223" y="6153"/>
                    </a:cubicBezTo>
                    <a:cubicBezTo>
                      <a:pt x="576374" y="1314"/>
                      <a:pt x="567068" y="2495"/>
                      <a:pt x="557133" y="5086"/>
                    </a:cubicBezTo>
                    <a:cubicBezTo>
                      <a:pt x="550276" y="6877"/>
                      <a:pt x="543084" y="7572"/>
                      <a:pt x="536007" y="8439"/>
                    </a:cubicBezTo>
                    <a:cubicBezTo>
                      <a:pt x="524520" y="9839"/>
                      <a:pt x="512861" y="10058"/>
                      <a:pt x="502374" y="4772"/>
                    </a:cubicBezTo>
                    <a:cubicBezTo>
                      <a:pt x="486239" y="-3362"/>
                      <a:pt x="469075" y="-2962"/>
                      <a:pt x="452016" y="-1886"/>
                    </a:cubicBezTo>
                    <a:cubicBezTo>
                      <a:pt x="416306" y="381"/>
                      <a:pt x="380597" y="-29"/>
                      <a:pt x="344888" y="-562"/>
                    </a:cubicBezTo>
                    <a:cubicBezTo>
                      <a:pt x="322038" y="-905"/>
                      <a:pt x="299206" y="-2238"/>
                      <a:pt x="276356" y="-2382"/>
                    </a:cubicBezTo>
                    <a:cubicBezTo>
                      <a:pt x="227778" y="-2667"/>
                      <a:pt x="179191" y="-2343"/>
                      <a:pt x="130604" y="-2534"/>
                    </a:cubicBezTo>
                    <a:cubicBezTo>
                      <a:pt x="113478" y="-2601"/>
                      <a:pt x="96362" y="-3562"/>
                      <a:pt x="79226" y="-3877"/>
                    </a:cubicBezTo>
                    <a:cubicBezTo>
                      <a:pt x="64977" y="-4134"/>
                      <a:pt x="50661" y="-4801"/>
                      <a:pt x="36478" y="-3791"/>
                    </a:cubicBezTo>
                    <a:cubicBezTo>
                      <a:pt x="29677" y="-3305"/>
                      <a:pt x="22591" y="-229"/>
                      <a:pt x="16638" y="3305"/>
                    </a:cubicBezTo>
                    <a:cubicBezTo>
                      <a:pt x="12084" y="6001"/>
                      <a:pt x="7922" y="10715"/>
                      <a:pt x="5646" y="15478"/>
                    </a:cubicBezTo>
                    <a:cubicBezTo>
                      <a:pt x="-1232" y="29909"/>
                      <a:pt x="-1908" y="45653"/>
                      <a:pt x="826" y="60903"/>
                    </a:cubicBezTo>
                    <a:cubicBezTo>
                      <a:pt x="4331" y="80458"/>
                      <a:pt x="4864" y="100194"/>
                      <a:pt x="3626" y="119605"/>
                    </a:cubicBezTo>
                    <a:cubicBezTo>
                      <a:pt x="1750" y="149028"/>
                      <a:pt x="1759" y="178527"/>
                      <a:pt x="-574" y="207864"/>
                    </a:cubicBezTo>
                    <a:cubicBezTo>
                      <a:pt x="-2594" y="233115"/>
                      <a:pt x="-2879" y="258309"/>
                      <a:pt x="-2803" y="283559"/>
                    </a:cubicBezTo>
                    <a:cubicBezTo>
                      <a:pt x="-2565" y="359321"/>
                      <a:pt x="-2527" y="435083"/>
                      <a:pt x="-1946" y="510845"/>
                    </a:cubicBezTo>
                    <a:cubicBezTo>
                      <a:pt x="-1584" y="558527"/>
                      <a:pt x="1588" y="606276"/>
                      <a:pt x="-136" y="653872"/>
                    </a:cubicBezTo>
                    <a:cubicBezTo>
                      <a:pt x="-1755" y="698840"/>
                      <a:pt x="-3" y="743645"/>
                      <a:pt x="645" y="788499"/>
                    </a:cubicBezTo>
                    <a:cubicBezTo>
                      <a:pt x="1150" y="823569"/>
                      <a:pt x="3512" y="858612"/>
                      <a:pt x="3722" y="893674"/>
                    </a:cubicBezTo>
                    <a:cubicBezTo>
                      <a:pt x="3931" y="928725"/>
                      <a:pt x="2483" y="963787"/>
                      <a:pt x="1788" y="998848"/>
                    </a:cubicBezTo>
                    <a:cubicBezTo>
                      <a:pt x="1531" y="1011441"/>
                      <a:pt x="1550" y="1024052"/>
                      <a:pt x="1045" y="1036634"/>
                    </a:cubicBezTo>
                    <a:cubicBezTo>
                      <a:pt x="369" y="1053427"/>
                      <a:pt x="-565" y="1070220"/>
                      <a:pt x="-1632" y="1086993"/>
                    </a:cubicBezTo>
                    <a:cubicBezTo>
                      <a:pt x="-4194" y="1127560"/>
                      <a:pt x="-9013" y="1168060"/>
                      <a:pt x="-2898" y="1208770"/>
                    </a:cubicBezTo>
                    <a:cubicBezTo>
                      <a:pt x="-1041" y="1221162"/>
                      <a:pt x="-1803" y="1233907"/>
                      <a:pt x="-670" y="1246422"/>
                    </a:cubicBezTo>
                    <a:cubicBezTo>
                      <a:pt x="16" y="1253985"/>
                      <a:pt x="6084" y="1259529"/>
                      <a:pt x="13113" y="1260253"/>
                    </a:cubicBezTo>
                    <a:cubicBezTo>
                      <a:pt x="49994" y="1264034"/>
                      <a:pt x="86922" y="1265482"/>
                      <a:pt x="123975" y="1262558"/>
                    </a:cubicBezTo>
                    <a:cubicBezTo>
                      <a:pt x="130956" y="1262005"/>
                      <a:pt x="138586" y="1261624"/>
                      <a:pt x="145063" y="1263710"/>
                    </a:cubicBezTo>
                    <a:cubicBezTo>
                      <a:pt x="171218" y="1272121"/>
                      <a:pt x="198860" y="1270549"/>
                      <a:pt x="225368" y="1276255"/>
                    </a:cubicBezTo>
                    <a:cubicBezTo>
                      <a:pt x="228007" y="1276817"/>
                      <a:pt x="231502" y="1277340"/>
                      <a:pt x="233550" y="1276150"/>
                    </a:cubicBezTo>
                    <a:cubicBezTo>
                      <a:pt x="248162" y="1267644"/>
                      <a:pt x="264640" y="1275998"/>
                      <a:pt x="279737" y="1270664"/>
                    </a:cubicBezTo>
                    <a:cubicBezTo>
                      <a:pt x="289195" y="1267320"/>
                      <a:pt x="294634" y="1263472"/>
                      <a:pt x="295939" y="1253623"/>
                    </a:cubicBezTo>
                    <a:cubicBezTo>
                      <a:pt x="303816" y="1193778"/>
                      <a:pt x="310189" y="1133808"/>
                      <a:pt x="308055" y="1073315"/>
                    </a:cubicBezTo>
                    <a:cubicBezTo>
                      <a:pt x="307569" y="1059351"/>
                      <a:pt x="307398" y="1045350"/>
                      <a:pt x="298634" y="1032919"/>
                    </a:cubicBezTo>
                    <a:cubicBezTo>
                      <a:pt x="295606" y="1028624"/>
                      <a:pt x="294605" y="1022442"/>
                      <a:pt x="294158" y="1017013"/>
                    </a:cubicBezTo>
                    <a:cubicBezTo>
                      <a:pt x="293234" y="1005830"/>
                      <a:pt x="292415" y="994515"/>
                      <a:pt x="293138" y="983361"/>
                    </a:cubicBezTo>
                    <a:cubicBezTo>
                      <a:pt x="296044" y="938422"/>
                      <a:pt x="292158" y="893588"/>
                      <a:pt x="291700" y="848715"/>
                    </a:cubicBezTo>
                    <a:cubicBezTo>
                      <a:pt x="291367" y="816455"/>
                      <a:pt x="289929" y="784212"/>
                      <a:pt x="289138" y="751951"/>
                    </a:cubicBezTo>
                    <a:cubicBezTo>
                      <a:pt x="288405" y="722509"/>
                      <a:pt x="287824" y="693058"/>
                      <a:pt x="287281" y="663607"/>
                    </a:cubicBezTo>
                    <a:cubicBezTo>
                      <a:pt x="286995" y="648176"/>
                      <a:pt x="286052" y="632689"/>
                      <a:pt x="286919" y="617306"/>
                    </a:cubicBezTo>
                    <a:cubicBezTo>
                      <a:pt x="290243" y="558336"/>
                      <a:pt x="288443" y="499367"/>
                      <a:pt x="283576" y="440674"/>
                    </a:cubicBezTo>
                    <a:cubicBezTo>
                      <a:pt x="280337" y="401622"/>
                      <a:pt x="283490" y="362245"/>
                      <a:pt x="276089" y="323373"/>
                    </a:cubicBezTo>
                    <a:cubicBezTo>
                      <a:pt x="274069" y="312782"/>
                      <a:pt x="277432" y="301161"/>
                      <a:pt x="278565" y="290027"/>
                    </a:cubicBezTo>
                    <a:cubicBezTo>
                      <a:pt x="279213" y="283721"/>
                      <a:pt x="285938" y="277606"/>
                      <a:pt x="293339" y="277130"/>
                    </a:cubicBezTo>
                    <a:cubicBezTo>
                      <a:pt x="307559" y="276206"/>
                      <a:pt x="321838" y="274929"/>
                      <a:pt x="336039" y="275358"/>
                    </a:cubicBezTo>
                    <a:cubicBezTo>
                      <a:pt x="373225" y="276473"/>
                      <a:pt x="410277" y="276120"/>
                      <a:pt x="447415" y="273272"/>
                    </a:cubicBezTo>
                    <a:cubicBezTo>
                      <a:pt x="468684" y="271644"/>
                      <a:pt x="490106" y="268500"/>
                      <a:pt x="511594" y="271558"/>
                    </a:cubicBezTo>
                    <a:cubicBezTo>
                      <a:pt x="514385" y="271957"/>
                      <a:pt x="517357" y="271786"/>
                      <a:pt x="520148" y="271338"/>
                    </a:cubicBezTo>
                    <a:cubicBezTo>
                      <a:pt x="574250" y="262642"/>
                      <a:pt x="628457" y="268634"/>
                      <a:pt x="682635" y="270052"/>
                    </a:cubicBezTo>
                    <a:cubicBezTo>
                      <a:pt x="702619" y="270567"/>
                      <a:pt x="722621" y="270710"/>
                      <a:pt x="742614" y="270700"/>
                    </a:cubicBezTo>
                    <a:cubicBezTo>
                      <a:pt x="752691" y="270691"/>
                      <a:pt x="759340" y="264976"/>
                      <a:pt x="759921" y="255832"/>
                    </a:cubicBezTo>
                    <a:cubicBezTo>
                      <a:pt x="760883" y="240478"/>
                      <a:pt x="761768" y="225085"/>
                      <a:pt x="761787" y="209702"/>
                    </a:cubicBezTo>
                    <a:cubicBezTo>
                      <a:pt x="761797" y="203959"/>
                      <a:pt x="761464" y="198339"/>
                      <a:pt x="764883" y="193662"/>
                    </a:cubicBezTo>
                    <a:cubicBezTo>
                      <a:pt x="769474" y="187385"/>
                      <a:pt x="769103" y="180861"/>
                      <a:pt x="768360" y="173717"/>
                    </a:cubicBezTo>
                    <a:cubicBezTo>
                      <a:pt x="766912" y="159925"/>
                      <a:pt x="760283" y="146771"/>
                      <a:pt x="762997" y="132131"/>
                    </a:cubicBezTo>
                  </a:path>
                </a:pathLst>
              </a:custGeom>
              <a:solidFill>
                <a:srgbClr val="FFF7F0"/>
              </a:solidFill>
              <a:ln w="953"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41261BF6-F4D2-6FBF-0653-531B7E00F2F0}"/>
                  </a:ext>
                </a:extLst>
              </p:cNvPr>
              <p:cNvSpPr/>
              <p:nvPr/>
            </p:nvSpPr>
            <p:spPr>
              <a:xfrm flipV="1">
                <a:off x="6711318" y="4907272"/>
                <a:ext cx="858551" cy="1338022"/>
              </a:xfrm>
              <a:custGeom>
                <a:avLst/>
                <a:gdLst>
                  <a:gd name="connsiteX0" fmla="*/ 822762 w 858551"/>
                  <a:gd name="connsiteY0" fmla="*/ 95100 h 1338022"/>
                  <a:gd name="connsiteX1" fmla="*/ 833459 w 858551"/>
                  <a:gd name="connsiteY1" fmla="*/ 84785 h 1338022"/>
                  <a:gd name="connsiteX2" fmla="*/ 834964 w 858551"/>
                  <a:gd name="connsiteY2" fmla="*/ 73221 h 1338022"/>
                  <a:gd name="connsiteX3" fmla="*/ 820429 w 858551"/>
                  <a:gd name="connsiteY3" fmla="*/ 64544 h 1338022"/>
                  <a:gd name="connsiteX4" fmla="*/ 799626 w 858551"/>
                  <a:gd name="connsiteY4" fmla="*/ 30311 h 1338022"/>
                  <a:gd name="connsiteX5" fmla="*/ 796740 w 858551"/>
                  <a:gd name="connsiteY5" fmla="*/ 19996 h 1338022"/>
                  <a:gd name="connsiteX6" fmla="*/ 767679 w 858551"/>
                  <a:gd name="connsiteY6" fmla="*/ 6203 h 1338022"/>
                  <a:gd name="connsiteX7" fmla="*/ 746353 w 858551"/>
                  <a:gd name="connsiteY7" fmla="*/ 2460 h 1338022"/>
                  <a:gd name="connsiteX8" fmla="*/ 572436 w 858551"/>
                  <a:gd name="connsiteY8" fmla="*/ 3993 h 1338022"/>
                  <a:gd name="connsiteX9" fmla="*/ 537431 w 858551"/>
                  <a:gd name="connsiteY9" fmla="*/ 1603 h 1338022"/>
                  <a:gd name="connsiteX10" fmla="*/ 463136 w 858551"/>
                  <a:gd name="connsiteY10" fmla="*/ -2903 h 1338022"/>
                  <a:gd name="connsiteX11" fmla="*/ 252520 w 858551"/>
                  <a:gd name="connsiteY11" fmla="*/ 507 h 1338022"/>
                  <a:gd name="connsiteX12" fmla="*/ 239451 w 858551"/>
                  <a:gd name="connsiteY12" fmla="*/ 650 h 1338022"/>
                  <a:gd name="connsiteX13" fmla="*/ 197132 w 858551"/>
                  <a:gd name="connsiteY13" fmla="*/ -4360 h 1338022"/>
                  <a:gd name="connsiteX14" fmla="*/ 158565 w 858551"/>
                  <a:gd name="connsiteY14" fmla="*/ 1726 h 1338022"/>
                  <a:gd name="connsiteX15" fmla="*/ 102625 w 858551"/>
                  <a:gd name="connsiteY15" fmla="*/ 1688 h 1338022"/>
                  <a:gd name="connsiteX16" fmla="*/ 47084 w 858551"/>
                  <a:gd name="connsiteY16" fmla="*/ 1412 h 1338022"/>
                  <a:gd name="connsiteX17" fmla="*/ 4574 w 858551"/>
                  <a:gd name="connsiteY17" fmla="*/ 9861 h 1338022"/>
                  <a:gd name="connsiteX18" fmla="*/ -6703 w 858551"/>
                  <a:gd name="connsiteY18" fmla="*/ 28101 h 1338022"/>
                  <a:gd name="connsiteX19" fmla="*/ -750 w 858551"/>
                  <a:gd name="connsiteY19" fmla="*/ 88423 h 1338022"/>
                  <a:gd name="connsiteX20" fmla="*/ 3850 w 858551"/>
                  <a:gd name="connsiteY20" fmla="*/ 174939 h 1338022"/>
                  <a:gd name="connsiteX21" fmla="*/ 7384 w 858551"/>
                  <a:gd name="connsiteY21" fmla="*/ 347370 h 1338022"/>
                  <a:gd name="connsiteX22" fmla="*/ 10680 w 858551"/>
                  <a:gd name="connsiteY22" fmla="*/ 564854 h 1338022"/>
                  <a:gd name="connsiteX23" fmla="*/ 12671 w 858551"/>
                  <a:gd name="connsiteY23" fmla="*/ 737666 h 1338022"/>
                  <a:gd name="connsiteX24" fmla="*/ 10870 w 858551"/>
                  <a:gd name="connsiteY24" fmla="*/ 829821 h 1338022"/>
                  <a:gd name="connsiteX25" fmla="*/ 2669 w 858551"/>
                  <a:gd name="connsiteY25" fmla="*/ 996203 h 1338022"/>
                  <a:gd name="connsiteX26" fmla="*/ 6222 w 858551"/>
                  <a:gd name="connsiteY26" fmla="*/ 1102816 h 1338022"/>
                  <a:gd name="connsiteX27" fmla="*/ 8232 w 858551"/>
                  <a:gd name="connsiteY27" fmla="*/ 1245453 h 1338022"/>
                  <a:gd name="connsiteX28" fmla="*/ 8098 w 858551"/>
                  <a:gd name="connsiteY28" fmla="*/ 1285992 h 1338022"/>
                  <a:gd name="connsiteX29" fmla="*/ 16576 w 858551"/>
                  <a:gd name="connsiteY29" fmla="*/ 1298603 h 1338022"/>
                  <a:gd name="connsiteX30" fmla="*/ 39236 w 858551"/>
                  <a:gd name="connsiteY30" fmla="*/ 1306175 h 1338022"/>
                  <a:gd name="connsiteX31" fmla="*/ 117588 w 858551"/>
                  <a:gd name="connsiteY31" fmla="*/ 1311376 h 1338022"/>
                  <a:gd name="connsiteX32" fmla="*/ 207962 w 858551"/>
                  <a:gd name="connsiteY32" fmla="*/ 1321330 h 1338022"/>
                  <a:gd name="connsiteX33" fmla="*/ 228631 w 858551"/>
                  <a:gd name="connsiteY33" fmla="*/ 1322825 h 1338022"/>
                  <a:gd name="connsiteX34" fmla="*/ 298878 w 858551"/>
                  <a:gd name="connsiteY34" fmla="*/ 1330569 h 1338022"/>
                  <a:gd name="connsiteX35" fmla="*/ 336158 w 858551"/>
                  <a:gd name="connsiteY35" fmla="*/ 1333579 h 1338022"/>
                  <a:gd name="connsiteX36" fmla="*/ 488902 w 858551"/>
                  <a:gd name="connsiteY36" fmla="*/ 1328054 h 1338022"/>
                  <a:gd name="connsiteX37" fmla="*/ 497426 w 858551"/>
                  <a:gd name="connsiteY37" fmla="*/ 1327635 h 1338022"/>
                  <a:gd name="connsiteX38" fmla="*/ 668362 w 858551"/>
                  <a:gd name="connsiteY38" fmla="*/ 1325016 h 1338022"/>
                  <a:gd name="connsiteX39" fmla="*/ 789292 w 858551"/>
                  <a:gd name="connsiteY39" fmla="*/ 1322977 h 1338022"/>
                  <a:gd name="connsiteX40" fmla="*/ 804503 w 858551"/>
                  <a:gd name="connsiteY40" fmla="*/ 1315557 h 1338022"/>
                  <a:gd name="connsiteX41" fmla="*/ 840955 w 858551"/>
                  <a:gd name="connsiteY41" fmla="*/ 1233538 h 1338022"/>
                  <a:gd name="connsiteX42" fmla="*/ 840831 w 858551"/>
                  <a:gd name="connsiteY42" fmla="*/ 1208830 h 1338022"/>
                  <a:gd name="connsiteX43" fmla="*/ 845651 w 858551"/>
                  <a:gd name="connsiteY43" fmla="*/ 1151613 h 1338022"/>
                  <a:gd name="connsiteX44" fmla="*/ 851804 w 858551"/>
                  <a:gd name="connsiteY44" fmla="*/ 1136373 h 1338022"/>
                  <a:gd name="connsiteX45" fmla="*/ 849785 w 858551"/>
                  <a:gd name="connsiteY45" fmla="*/ 1131830 h 1338022"/>
                  <a:gd name="connsiteX46" fmla="*/ 824810 w 858551"/>
                  <a:gd name="connsiteY46" fmla="*/ 1111008 h 1338022"/>
                  <a:gd name="connsiteX47" fmla="*/ 804008 w 858551"/>
                  <a:gd name="connsiteY47" fmla="*/ 1085852 h 1338022"/>
                  <a:gd name="connsiteX48" fmla="*/ 777023 w 858551"/>
                  <a:gd name="connsiteY48" fmla="*/ 1060821 h 1338022"/>
                  <a:gd name="connsiteX49" fmla="*/ 753039 w 858551"/>
                  <a:gd name="connsiteY49" fmla="*/ 1055553 h 1338022"/>
                  <a:gd name="connsiteX50" fmla="*/ 649922 w 858551"/>
                  <a:gd name="connsiteY50" fmla="*/ 1055430 h 1338022"/>
                  <a:gd name="connsiteX51" fmla="*/ 619880 w 858551"/>
                  <a:gd name="connsiteY51" fmla="*/ 1054105 h 1338022"/>
                  <a:gd name="connsiteX52" fmla="*/ 329158 w 858551"/>
                  <a:gd name="connsiteY52" fmla="*/ 1048353 h 1338022"/>
                  <a:gd name="connsiteX53" fmla="*/ 312308 w 858551"/>
                  <a:gd name="connsiteY53" fmla="*/ 1047314 h 1338022"/>
                  <a:gd name="connsiteX54" fmla="*/ 304431 w 858551"/>
                  <a:gd name="connsiteY54" fmla="*/ 1039351 h 1338022"/>
                  <a:gd name="connsiteX55" fmla="*/ 303517 w 858551"/>
                  <a:gd name="connsiteY55" fmla="*/ 1018749 h 1338022"/>
                  <a:gd name="connsiteX56" fmla="*/ 303840 w 858551"/>
                  <a:gd name="connsiteY56" fmla="*/ 876760 h 1338022"/>
                  <a:gd name="connsiteX57" fmla="*/ 305450 w 858551"/>
                  <a:gd name="connsiteY57" fmla="*/ 855738 h 1338022"/>
                  <a:gd name="connsiteX58" fmla="*/ 320052 w 858551"/>
                  <a:gd name="connsiteY58" fmla="*/ 843070 h 1338022"/>
                  <a:gd name="connsiteX59" fmla="*/ 439876 w 858551"/>
                  <a:gd name="connsiteY59" fmla="*/ 844365 h 1338022"/>
                  <a:gd name="connsiteX60" fmla="*/ 587057 w 858551"/>
                  <a:gd name="connsiteY60" fmla="*/ 837060 h 1338022"/>
                  <a:gd name="connsiteX61" fmla="*/ 608745 w 858551"/>
                  <a:gd name="connsiteY61" fmla="*/ 836545 h 1338022"/>
                  <a:gd name="connsiteX62" fmla="*/ 656684 w 858551"/>
                  <a:gd name="connsiteY62" fmla="*/ 832183 h 1338022"/>
                  <a:gd name="connsiteX63" fmla="*/ 682621 w 858551"/>
                  <a:gd name="connsiteY63" fmla="*/ 830297 h 1338022"/>
                  <a:gd name="connsiteX64" fmla="*/ 722664 w 858551"/>
                  <a:gd name="connsiteY64" fmla="*/ 801522 h 1338022"/>
                  <a:gd name="connsiteX65" fmla="*/ 735418 w 858551"/>
                  <a:gd name="connsiteY65" fmla="*/ 769013 h 1338022"/>
                  <a:gd name="connsiteX66" fmla="*/ 738085 w 858551"/>
                  <a:gd name="connsiteY66" fmla="*/ 756735 h 1338022"/>
                  <a:gd name="connsiteX67" fmla="*/ 741905 w 858551"/>
                  <a:gd name="connsiteY67" fmla="*/ 718654 h 1338022"/>
                  <a:gd name="connsiteX68" fmla="*/ 747372 w 858551"/>
                  <a:gd name="connsiteY68" fmla="*/ 688984 h 1338022"/>
                  <a:gd name="connsiteX69" fmla="*/ 740333 w 858551"/>
                  <a:gd name="connsiteY69" fmla="*/ 660647 h 1338022"/>
                  <a:gd name="connsiteX70" fmla="*/ 741085 w 858551"/>
                  <a:gd name="connsiteY70" fmla="*/ 639606 h 1338022"/>
                  <a:gd name="connsiteX71" fmla="*/ 737056 w 858551"/>
                  <a:gd name="connsiteY71" fmla="*/ 615070 h 1338022"/>
                  <a:gd name="connsiteX72" fmla="*/ 721093 w 858551"/>
                  <a:gd name="connsiteY72" fmla="*/ 601982 h 1338022"/>
                  <a:gd name="connsiteX73" fmla="*/ 713092 w 858551"/>
                  <a:gd name="connsiteY73" fmla="*/ 579237 h 1338022"/>
                  <a:gd name="connsiteX74" fmla="*/ 705528 w 858551"/>
                  <a:gd name="connsiteY74" fmla="*/ 565702 h 1338022"/>
                  <a:gd name="connsiteX75" fmla="*/ 697747 w 858551"/>
                  <a:gd name="connsiteY75" fmla="*/ 562406 h 1338022"/>
                  <a:gd name="connsiteX76" fmla="*/ 646769 w 858551"/>
                  <a:gd name="connsiteY76" fmla="*/ 547071 h 1338022"/>
                  <a:gd name="connsiteX77" fmla="*/ 624776 w 858551"/>
                  <a:gd name="connsiteY77" fmla="*/ 547947 h 1338022"/>
                  <a:gd name="connsiteX78" fmla="*/ 359600 w 858551"/>
                  <a:gd name="connsiteY78" fmla="*/ 547957 h 1338022"/>
                  <a:gd name="connsiteX79" fmla="*/ 300564 w 858551"/>
                  <a:gd name="connsiteY79" fmla="*/ 540756 h 1338022"/>
                  <a:gd name="connsiteX80" fmla="*/ 285219 w 858551"/>
                  <a:gd name="connsiteY80" fmla="*/ 523306 h 1338022"/>
                  <a:gd name="connsiteX81" fmla="*/ 281628 w 858551"/>
                  <a:gd name="connsiteY81" fmla="*/ 476615 h 1338022"/>
                  <a:gd name="connsiteX82" fmla="*/ 278561 w 858551"/>
                  <a:gd name="connsiteY82" fmla="*/ 334530 h 1338022"/>
                  <a:gd name="connsiteX83" fmla="*/ 280171 w 858551"/>
                  <a:gd name="connsiteY83" fmla="*/ 312785 h 1338022"/>
                  <a:gd name="connsiteX84" fmla="*/ 292477 w 858551"/>
                  <a:gd name="connsiteY84" fmla="*/ 301555 h 1338022"/>
                  <a:gd name="connsiteX85" fmla="*/ 314223 w 858551"/>
                  <a:gd name="connsiteY85" fmla="*/ 299792 h 1338022"/>
                  <a:gd name="connsiteX86" fmla="*/ 427675 w 858551"/>
                  <a:gd name="connsiteY86" fmla="*/ 293716 h 1338022"/>
                  <a:gd name="connsiteX87" fmla="*/ 440810 w 858551"/>
                  <a:gd name="connsiteY87" fmla="*/ 292344 h 1338022"/>
                  <a:gd name="connsiteX88" fmla="*/ 563911 w 858551"/>
                  <a:gd name="connsiteY88" fmla="*/ 283743 h 1338022"/>
                  <a:gd name="connsiteX89" fmla="*/ 762955 w 858551"/>
                  <a:gd name="connsiteY89" fmla="*/ 283286 h 1338022"/>
                  <a:gd name="connsiteX90" fmla="*/ 794121 w 858551"/>
                  <a:gd name="connsiteY90" fmla="*/ 280561 h 1338022"/>
                  <a:gd name="connsiteX91" fmla="*/ 808656 w 858551"/>
                  <a:gd name="connsiteY91" fmla="*/ 269760 h 1338022"/>
                  <a:gd name="connsiteX92" fmla="*/ 827506 w 858551"/>
                  <a:gd name="connsiteY92" fmla="*/ 227736 h 1338022"/>
                  <a:gd name="connsiteX93" fmla="*/ 828830 w 858551"/>
                  <a:gd name="connsiteY93" fmla="*/ 214963 h 1338022"/>
                  <a:gd name="connsiteX94" fmla="*/ 830611 w 858551"/>
                  <a:gd name="connsiteY94" fmla="*/ 184854 h 1338022"/>
                  <a:gd name="connsiteX95" fmla="*/ 833469 w 858551"/>
                  <a:gd name="connsiteY95" fmla="*/ 159061 h 1338022"/>
                  <a:gd name="connsiteX96" fmla="*/ 832297 w 858551"/>
                  <a:gd name="connsiteY96" fmla="*/ 141782 h 1338022"/>
                  <a:gd name="connsiteX97" fmla="*/ 822762 w 858551"/>
                  <a:gd name="connsiteY97" fmla="*/ 95100 h 133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58551" h="1338022">
                    <a:moveTo>
                      <a:pt x="822762" y="95100"/>
                    </a:moveTo>
                    <a:cubicBezTo>
                      <a:pt x="826906" y="91128"/>
                      <a:pt x="830382" y="88137"/>
                      <a:pt x="833459" y="84785"/>
                    </a:cubicBezTo>
                    <a:cubicBezTo>
                      <a:pt x="837526" y="80394"/>
                      <a:pt x="838117" y="75221"/>
                      <a:pt x="834964" y="73221"/>
                    </a:cubicBezTo>
                    <a:cubicBezTo>
                      <a:pt x="830230" y="70211"/>
                      <a:pt x="825601" y="66839"/>
                      <a:pt x="820429" y="64544"/>
                    </a:cubicBezTo>
                    <a:cubicBezTo>
                      <a:pt x="805874" y="58153"/>
                      <a:pt x="798950" y="46961"/>
                      <a:pt x="799626" y="30311"/>
                    </a:cubicBezTo>
                    <a:cubicBezTo>
                      <a:pt x="799731" y="27501"/>
                      <a:pt x="798159" y="24815"/>
                      <a:pt x="796740" y="19996"/>
                    </a:cubicBezTo>
                    <a:cubicBezTo>
                      <a:pt x="787977" y="15852"/>
                      <a:pt x="777690" y="11242"/>
                      <a:pt x="767679" y="6203"/>
                    </a:cubicBezTo>
                    <a:cubicBezTo>
                      <a:pt x="761088" y="2898"/>
                      <a:pt x="753916" y="2365"/>
                      <a:pt x="746353" y="2460"/>
                    </a:cubicBezTo>
                    <a:cubicBezTo>
                      <a:pt x="688164" y="3117"/>
                      <a:pt x="630176" y="3727"/>
                      <a:pt x="572436" y="3993"/>
                    </a:cubicBezTo>
                    <a:cubicBezTo>
                      <a:pt x="560654" y="4050"/>
                      <a:pt x="548747" y="3660"/>
                      <a:pt x="537431" y="1603"/>
                    </a:cubicBezTo>
                    <a:cubicBezTo>
                      <a:pt x="513076" y="-2769"/>
                      <a:pt x="488225" y="-3341"/>
                      <a:pt x="463136" y="-2903"/>
                    </a:cubicBezTo>
                    <a:cubicBezTo>
                      <a:pt x="392613" y="-1626"/>
                      <a:pt x="322442" y="-598"/>
                      <a:pt x="252520" y="507"/>
                    </a:cubicBezTo>
                    <a:cubicBezTo>
                      <a:pt x="248147" y="565"/>
                      <a:pt x="243804" y="507"/>
                      <a:pt x="239451" y="650"/>
                    </a:cubicBezTo>
                    <a:cubicBezTo>
                      <a:pt x="224859" y="1126"/>
                      <a:pt x="210686" y="-207"/>
                      <a:pt x="197132" y="-4360"/>
                    </a:cubicBezTo>
                    <a:cubicBezTo>
                      <a:pt x="184454" y="1726"/>
                      <a:pt x="171700" y="1441"/>
                      <a:pt x="158565" y="1726"/>
                    </a:cubicBezTo>
                    <a:cubicBezTo>
                      <a:pt x="139772" y="2145"/>
                      <a:pt x="121018" y="-883"/>
                      <a:pt x="102625" y="1688"/>
                    </a:cubicBezTo>
                    <a:cubicBezTo>
                      <a:pt x="83384" y="4403"/>
                      <a:pt x="65525" y="2545"/>
                      <a:pt x="47084" y="1412"/>
                    </a:cubicBezTo>
                    <a:cubicBezTo>
                      <a:pt x="32902" y="498"/>
                      <a:pt x="18348" y="2774"/>
                      <a:pt x="4574" y="9861"/>
                    </a:cubicBezTo>
                    <a:cubicBezTo>
                      <a:pt x="-1427" y="12966"/>
                      <a:pt x="-7313" y="21634"/>
                      <a:pt x="-6703" y="28101"/>
                    </a:cubicBezTo>
                    <a:cubicBezTo>
                      <a:pt x="-4808" y="48247"/>
                      <a:pt x="-2160" y="68249"/>
                      <a:pt x="-750" y="88423"/>
                    </a:cubicBezTo>
                    <a:cubicBezTo>
                      <a:pt x="1279" y="117227"/>
                      <a:pt x="3041" y="146078"/>
                      <a:pt x="3850" y="174939"/>
                    </a:cubicBezTo>
                    <a:cubicBezTo>
                      <a:pt x="5432" y="232574"/>
                      <a:pt x="6422" y="290086"/>
                      <a:pt x="7384" y="347370"/>
                    </a:cubicBezTo>
                    <a:cubicBezTo>
                      <a:pt x="8642" y="420150"/>
                      <a:pt x="9661" y="492664"/>
                      <a:pt x="10680" y="564854"/>
                    </a:cubicBezTo>
                    <a:cubicBezTo>
                      <a:pt x="11489" y="622633"/>
                      <a:pt x="12433" y="680240"/>
                      <a:pt x="12671" y="737666"/>
                    </a:cubicBezTo>
                    <a:cubicBezTo>
                      <a:pt x="12804" y="768394"/>
                      <a:pt x="12214" y="799121"/>
                      <a:pt x="10870" y="829821"/>
                    </a:cubicBezTo>
                    <a:cubicBezTo>
                      <a:pt x="8432" y="885466"/>
                      <a:pt x="4050" y="941006"/>
                      <a:pt x="2669" y="996203"/>
                    </a:cubicBezTo>
                    <a:cubicBezTo>
                      <a:pt x="1783" y="1031941"/>
                      <a:pt x="3384" y="1067584"/>
                      <a:pt x="6222" y="1102816"/>
                    </a:cubicBezTo>
                    <a:cubicBezTo>
                      <a:pt x="10089" y="1150327"/>
                      <a:pt x="11023" y="1197771"/>
                      <a:pt x="8232" y="1245453"/>
                    </a:cubicBezTo>
                    <a:cubicBezTo>
                      <a:pt x="7441" y="1258988"/>
                      <a:pt x="8013" y="1272514"/>
                      <a:pt x="8098" y="1285992"/>
                    </a:cubicBezTo>
                    <a:cubicBezTo>
                      <a:pt x="8137" y="1291983"/>
                      <a:pt x="12070" y="1295564"/>
                      <a:pt x="16576" y="1298603"/>
                    </a:cubicBezTo>
                    <a:cubicBezTo>
                      <a:pt x="23310" y="1303127"/>
                      <a:pt x="30635" y="1305737"/>
                      <a:pt x="39236" y="1306175"/>
                    </a:cubicBezTo>
                    <a:cubicBezTo>
                      <a:pt x="65354" y="1307566"/>
                      <a:pt x="91423" y="1309766"/>
                      <a:pt x="117588" y="1311376"/>
                    </a:cubicBezTo>
                    <a:cubicBezTo>
                      <a:pt x="147954" y="1313233"/>
                      <a:pt x="178377" y="1314691"/>
                      <a:pt x="207962" y="1321330"/>
                    </a:cubicBezTo>
                    <a:cubicBezTo>
                      <a:pt x="214534" y="1322806"/>
                      <a:pt x="221764" y="1322120"/>
                      <a:pt x="228631" y="1322825"/>
                    </a:cubicBezTo>
                    <a:cubicBezTo>
                      <a:pt x="252072" y="1325168"/>
                      <a:pt x="275732" y="1326711"/>
                      <a:pt x="298878" y="1330569"/>
                    </a:cubicBezTo>
                    <a:cubicBezTo>
                      <a:pt x="311270" y="1332636"/>
                      <a:pt x="323500" y="1334027"/>
                      <a:pt x="336158" y="1333579"/>
                    </a:cubicBezTo>
                    <a:cubicBezTo>
                      <a:pt x="386917" y="1331741"/>
                      <a:pt x="437819" y="1329911"/>
                      <a:pt x="488902" y="1328054"/>
                    </a:cubicBezTo>
                    <a:cubicBezTo>
                      <a:pt x="491730" y="1327949"/>
                      <a:pt x="494607" y="1328026"/>
                      <a:pt x="497426" y="1327635"/>
                    </a:cubicBezTo>
                    <a:cubicBezTo>
                      <a:pt x="554662" y="1319729"/>
                      <a:pt x="611241" y="1324768"/>
                      <a:pt x="668362" y="1325016"/>
                    </a:cubicBezTo>
                    <a:cubicBezTo>
                      <a:pt x="708510" y="1325168"/>
                      <a:pt x="748858" y="1323863"/>
                      <a:pt x="789292" y="1322977"/>
                    </a:cubicBezTo>
                    <a:cubicBezTo>
                      <a:pt x="795140" y="1322854"/>
                      <a:pt x="801398" y="1321111"/>
                      <a:pt x="804503" y="1315557"/>
                    </a:cubicBezTo>
                    <a:cubicBezTo>
                      <a:pt x="819295" y="1289202"/>
                      <a:pt x="835535" y="1263236"/>
                      <a:pt x="840955" y="1233538"/>
                    </a:cubicBezTo>
                    <a:cubicBezTo>
                      <a:pt x="842536" y="1225079"/>
                      <a:pt x="843546" y="1216678"/>
                      <a:pt x="840831" y="1208830"/>
                    </a:cubicBezTo>
                    <a:cubicBezTo>
                      <a:pt x="834183" y="1189761"/>
                      <a:pt x="837212" y="1170787"/>
                      <a:pt x="845651" y="1151613"/>
                    </a:cubicBezTo>
                    <a:cubicBezTo>
                      <a:pt x="847965" y="1146374"/>
                      <a:pt x="849956" y="1141012"/>
                      <a:pt x="851804" y="1136373"/>
                    </a:cubicBezTo>
                    <a:cubicBezTo>
                      <a:pt x="850918" y="1134259"/>
                      <a:pt x="850756" y="1132630"/>
                      <a:pt x="849785" y="1131830"/>
                    </a:cubicBezTo>
                    <a:cubicBezTo>
                      <a:pt x="841479" y="1124838"/>
                      <a:pt x="832373" y="1118628"/>
                      <a:pt x="824810" y="1111008"/>
                    </a:cubicBezTo>
                    <a:cubicBezTo>
                      <a:pt x="817152" y="1103283"/>
                      <a:pt x="811494" y="1093730"/>
                      <a:pt x="804008" y="1085852"/>
                    </a:cubicBezTo>
                    <a:cubicBezTo>
                      <a:pt x="795597" y="1076994"/>
                      <a:pt x="786186" y="1069003"/>
                      <a:pt x="777023" y="1060821"/>
                    </a:cubicBezTo>
                    <a:cubicBezTo>
                      <a:pt x="770451" y="1054953"/>
                      <a:pt x="762298" y="1053896"/>
                      <a:pt x="753039" y="1055553"/>
                    </a:cubicBezTo>
                    <a:cubicBezTo>
                      <a:pt x="718025" y="1061935"/>
                      <a:pt x="683554" y="1064126"/>
                      <a:pt x="649922" y="1055430"/>
                    </a:cubicBezTo>
                    <a:cubicBezTo>
                      <a:pt x="640597" y="1053048"/>
                      <a:pt x="629938" y="1054306"/>
                      <a:pt x="619880" y="1054105"/>
                    </a:cubicBezTo>
                    <a:cubicBezTo>
                      <a:pt x="522439" y="1052163"/>
                      <a:pt x="425503" y="1050277"/>
                      <a:pt x="329158" y="1048353"/>
                    </a:cubicBezTo>
                    <a:cubicBezTo>
                      <a:pt x="323509" y="1048238"/>
                      <a:pt x="317804" y="1048229"/>
                      <a:pt x="312308" y="1047314"/>
                    </a:cubicBezTo>
                    <a:cubicBezTo>
                      <a:pt x="308136" y="1046619"/>
                      <a:pt x="304774" y="1043923"/>
                      <a:pt x="304431" y="1039351"/>
                    </a:cubicBezTo>
                    <a:cubicBezTo>
                      <a:pt x="303859" y="1032512"/>
                      <a:pt x="303526" y="1025626"/>
                      <a:pt x="303517" y="1018749"/>
                    </a:cubicBezTo>
                    <a:cubicBezTo>
                      <a:pt x="303554" y="971562"/>
                      <a:pt x="303612" y="924223"/>
                      <a:pt x="303840" y="876760"/>
                    </a:cubicBezTo>
                    <a:cubicBezTo>
                      <a:pt x="303898" y="869787"/>
                      <a:pt x="304726" y="862748"/>
                      <a:pt x="305450" y="855738"/>
                    </a:cubicBezTo>
                    <a:cubicBezTo>
                      <a:pt x="306260" y="847680"/>
                      <a:pt x="311584" y="842975"/>
                      <a:pt x="320052" y="843070"/>
                    </a:cubicBezTo>
                    <a:cubicBezTo>
                      <a:pt x="359914" y="843403"/>
                      <a:pt x="399852" y="843927"/>
                      <a:pt x="439876" y="844365"/>
                    </a:cubicBezTo>
                    <a:cubicBezTo>
                      <a:pt x="488664" y="844908"/>
                      <a:pt x="537669" y="843251"/>
                      <a:pt x="587057" y="837060"/>
                    </a:cubicBezTo>
                    <a:cubicBezTo>
                      <a:pt x="594248" y="836164"/>
                      <a:pt x="601554" y="836402"/>
                      <a:pt x="608745" y="836545"/>
                    </a:cubicBezTo>
                    <a:cubicBezTo>
                      <a:pt x="624699" y="836898"/>
                      <a:pt x="640587" y="835593"/>
                      <a:pt x="656684" y="832183"/>
                    </a:cubicBezTo>
                    <a:cubicBezTo>
                      <a:pt x="665171" y="830401"/>
                      <a:pt x="674001" y="830478"/>
                      <a:pt x="682621" y="830297"/>
                    </a:cubicBezTo>
                    <a:cubicBezTo>
                      <a:pt x="702271" y="829935"/>
                      <a:pt x="716806" y="820019"/>
                      <a:pt x="722664" y="801522"/>
                    </a:cubicBezTo>
                    <a:cubicBezTo>
                      <a:pt x="726150" y="790463"/>
                      <a:pt x="727027" y="778938"/>
                      <a:pt x="735418" y="769013"/>
                    </a:cubicBezTo>
                    <a:cubicBezTo>
                      <a:pt x="737885" y="766108"/>
                      <a:pt x="737637" y="760907"/>
                      <a:pt x="738085" y="756735"/>
                    </a:cubicBezTo>
                    <a:cubicBezTo>
                      <a:pt x="739457" y="744057"/>
                      <a:pt x="740152" y="731351"/>
                      <a:pt x="741905" y="718654"/>
                    </a:cubicBezTo>
                    <a:cubicBezTo>
                      <a:pt x="743286" y="708739"/>
                      <a:pt x="747629" y="698633"/>
                      <a:pt x="747372" y="688984"/>
                    </a:cubicBezTo>
                    <a:cubicBezTo>
                      <a:pt x="747096" y="679306"/>
                      <a:pt x="742238" y="670248"/>
                      <a:pt x="740333" y="660647"/>
                    </a:cubicBezTo>
                    <a:cubicBezTo>
                      <a:pt x="738961" y="653865"/>
                      <a:pt x="736742" y="646207"/>
                      <a:pt x="741085" y="639606"/>
                    </a:cubicBezTo>
                    <a:cubicBezTo>
                      <a:pt x="748258" y="628729"/>
                      <a:pt x="748105" y="621232"/>
                      <a:pt x="737056" y="615070"/>
                    </a:cubicBezTo>
                    <a:cubicBezTo>
                      <a:pt x="731056" y="611726"/>
                      <a:pt x="725883" y="606869"/>
                      <a:pt x="721093" y="601982"/>
                    </a:cubicBezTo>
                    <a:cubicBezTo>
                      <a:pt x="715197" y="595982"/>
                      <a:pt x="711149" y="588943"/>
                      <a:pt x="713092" y="579237"/>
                    </a:cubicBezTo>
                    <a:cubicBezTo>
                      <a:pt x="714387" y="572750"/>
                      <a:pt x="710567" y="568578"/>
                      <a:pt x="705528" y="565702"/>
                    </a:cubicBezTo>
                    <a:cubicBezTo>
                      <a:pt x="703090" y="564320"/>
                      <a:pt x="700119" y="563816"/>
                      <a:pt x="697747" y="562406"/>
                    </a:cubicBezTo>
                    <a:cubicBezTo>
                      <a:pt x="671248" y="546671"/>
                      <a:pt x="671257" y="546604"/>
                      <a:pt x="646769" y="547071"/>
                    </a:cubicBezTo>
                    <a:cubicBezTo>
                      <a:pt x="639444" y="547233"/>
                      <a:pt x="632119" y="547481"/>
                      <a:pt x="624776" y="547947"/>
                    </a:cubicBezTo>
                    <a:cubicBezTo>
                      <a:pt x="535336" y="553596"/>
                      <a:pt x="447115" y="552281"/>
                      <a:pt x="359600" y="547957"/>
                    </a:cubicBezTo>
                    <a:cubicBezTo>
                      <a:pt x="339607" y="546966"/>
                      <a:pt x="319585" y="546261"/>
                      <a:pt x="300564" y="540756"/>
                    </a:cubicBezTo>
                    <a:cubicBezTo>
                      <a:pt x="291515" y="538146"/>
                      <a:pt x="286209" y="532336"/>
                      <a:pt x="285219" y="523306"/>
                    </a:cubicBezTo>
                    <a:cubicBezTo>
                      <a:pt x="283523" y="507847"/>
                      <a:pt x="282057" y="492274"/>
                      <a:pt x="281628" y="476615"/>
                    </a:cubicBezTo>
                    <a:cubicBezTo>
                      <a:pt x="280266" y="429428"/>
                      <a:pt x="279390" y="382050"/>
                      <a:pt x="278561" y="334530"/>
                    </a:cubicBezTo>
                    <a:cubicBezTo>
                      <a:pt x="278437" y="327348"/>
                      <a:pt x="279513" y="320042"/>
                      <a:pt x="280171" y="312785"/>
                    </a:cubicBezTo>
                    <a:cubicBezTo>
                      <a:pt x="280675" y="307660"/>
                      <a:pt x="286638" y="302164"/>
                      <a:pt x="292477" y="301555"/>
                    </a:cubicBezTo>
                    <a:cubicBezTo>
                      <a:pt x="299725" y="300821"/>
                      <a:pt x="306993" y="300183"/>
                      <a:pt x="314223" y="299792"/>
                    </a:cubicBezTo>
                    <a:cubicBezTo>
                      <a:pt x="351942" y="297735"/>
                      <a:pt x="389756" y="295763"/>
                      <a:pt x="427675" y="293716"/>
                    </a:cubicBezTo>
                    <a:cubicBezTo>
                      <a:pt x="432037" y="293477"/>
                      <a:pt x="436457" y="293172"/>
                      <a:pt x="440810" y="292344"/>
                    </a:cubicBezTo>
                    <a:cubicBezTo>
                      <a:pt x="481910" y="284686"/>
                      <a:pt x="522811" y="283324"/>
                      <a:pt x="563911" y="283743"/>
                    </a:cubicBezTo>
                    <a:cubicBezTo>
                      <a:pt x="629900" y="284438"/>
                      <a:pt x="696309" y="283705"/>
                      <a:pt x="762955" y="283286"/>
                    </a:cubicBezTo>
                    <a:cubicBezTo>
                      <a:pt x="773251" y="283238"/>
                      <a:pt x="783758" y="282067"/>
                      <a:pt x="794121" y="280561"/>
                    </a:cubicBezTo>
                    <a:cubicBezTo>
                      <a:pt x="800312" y="279656"/>
                      <a:pt x="805198" y="275342"/>
                      <a:pt x="808656" y="269760"/>
                    </a:cubicBezTo>
                    <a:cubicBezTo>
                      <a:pt x="816866" y="256492"/>
                      <a:pt x="817829" y="240766"/>
                      <a:pt x="827506" y="227736"/>
                    </a:cubicBezTo>
                    <a:cubicBezTo>
                      <a:pt x="829820" y="224611"/>
                      <a:pt x="830382" y="218230"/>
                      <a:pt x="828830" y="214963"/>
                    </a:cubicBezTo>
                    <a:cubicBezTo>
                      <a:pt x="824105" y="204942"/>
                      <a:pt x="836373" y="194350"/>
                      <a:pt x="830611" y="184854"/>
                    </a:cubicBezTo>
                    <a:cubicBezTo>
                      <a:pt x="825401" y="176234"/>
                      <a:pt x="832316" y="167661"/>
                      <a:pt x="833469" y="159061"/>
                    </a:cubicBezTo>
                    <a:cubicBezTo>
                      <a:pt x="834268" y="153307"/>
                      <a:pt x="833363" y="147373"/>
                      <a:pt x="832297" y="141782"/>
                    </a:cubicBezTo>
                    <a:cubicBezTo>
                      <a:pt x="829363" y="126151"/>
                      <a:pt x="825991" y="110636"/>
                      <a:pt x="822762" y="95100"/>
                    </a:cubicBezTo>
                  </a:path>
                </a:pathLst>
              </a:custGeom>
              <a:solidFill>
                <a:srgbClr val="FFF7F0"/>
              </a:solidFill>
              <a:ln w="953"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B5B02AED-F091-4816-6D32-A7F70E4F4E7A}"/>
                  </a:ext>
                </a:extLst>
              </p:cNvPr>
              <p:cNvSpPr/>
              <p:nvPr/>
            </p:nvSpPr>
            <p:spPr>
              <a:xfrm flipV="1">
                <a:off x="13611919" y="4937061"/>
                <a:ext cx="908276" cy="1355263"/>
              </a:xfrm>
              <a:custGeom>
                <a:avLst/>
                <a:gdLst>
                  <a:gd name="connsiteX0" fmla="*/ 587424 w 908276"/>
                  <a:gd name="connsiteY0" fmla="*/ 580725 h 1355263"/>
                  <a:gd name="connsiteX1" fmla="*/ 608379 w 908276"/>
                  <a:gd name="connsiteY1" fmla="*/ 539976 h 1355263"/>
                  <a:gd name="connsiteX2" fmla="*/ 633144 w 908276"/>
                  <a:gd name="connsiteY2" fmla="*/ 510878 h 1355263"/>
                  <a:gd name="connsiteX3" fmla="*/ 719631 w 908276"/>
                  <a:gd name="connsiteY3" fmla="*/ 400816 h 1355263"/>
                  <a:gd name="connsiteX4" fmla="*/ 737252 w 908276"/>
                  <a:gd name="connsiteY4" fmla="*/ 376966 h 1355263"/>
                  <a:gd name="connsiteX5" fmla="*/ 858029 w 908276"/>
                  <a:gd name="connsiteY5" fmla="*/ 208049 h 1355263"/>
                  <a:gd name="connsiteX6" fmla="*/ 887175 w 908276"/>
                  <a:gd name="connsiteY6" fmla="*/ 156548 h 1355263"/>
                  <a:gd name="connsiteX7" fmla="*/ 894985 w 908276"/>
                  <a:gd name="connsiteY7" fmla="*/ 135888 h 1355263"/>
                  <a:gd name="connsiteX8" fmla="*/ 878222 w 908276"/>
                  <a:gd name="connsiteY8" fmla="*/ 117266 h 1355263"/>
                  <a:gd name="connsiteX9" fmla="*/ 815071 w 908276"/>
                  <a:gd name="connsiteY9" fmla="*/ 68356 h 1355263"/>
                  <a:gd name="connsiteX10" fmla="*/ 804403 w 908276"/>
                  <a:gd name="connsiteY10" fmla="*/ 61317 h 1355263"/>
                  <a:gd name="connsiteX11" fmla="*/ 747062 w 908276"/>
                  <a:gd name="connsiteY11" fmla="*/ 25322 h 1355263"/>
                  <a:gd name="connsiteX12" fmla="*/ 706962 w 908276"/>
                  <a:gd name="connsiteY12" fmla="*/ 1176 h 1355263"/>
                  <a:gd name="connsiteX13" fmla="*/ 695151 w 908276"/>
                  <a:gd name="connsiteY13" fmla="*/ -3425 h 1355263"/>
                  <a:gd name="connsiteX14" fmla="*/ 671720 w 908276"/>
                  <a:gd name="connsiteY14" fmla="*/ 2957 h 1355263"/>
                  <a:gd name="connsiteX15" fmla="*/ 643049 w 908276"/>
                  <a:gd name="connsiteY15" fmla="*/ 44886 h 1355263"/>
                  <a:gd name="connsiteX16" fmla="*/ 622476 w 908276"/>
                  <a:gd name="connsiteY16" fmla="*/ 76842 h 1355263"/>
                  <a:gd name="connsiteX17" fmla="*/ 577232 w 908276"/>
                  <a:gd name="connsiteY17" fmla="*/ 138317 h 1355263"/>
                  <a:gd name="connsiteX18" fmla="*/ 485696 w 908276"/>
                  <a:gd name="connsiteY18" fmla="*/ 260570 h 1355263"/>
                  <a:gd name="connsiteX19" fmla="*/ 407211 w 908276"/>
                  <a:gd name="connsiteY19" fmla="*/ 355296 h 1355263"/>
                  <a:gd name="connsiteX20" fmla="*/ 313008 w 908276"/>
                  <a:gd name="connsiteY20" fmla="*/ 464729 h 1355263"/>
                  <a:gd name="connsiteX21" fmla="*/ 292720 w 908276"/>
                  <a:gd name="connsiteY21" fmla="*/ 486398 h 1355263"/>
                  <a:gd name="connsiteX22" fmla="*/ 288815 w 908276"/>
                  <a:gd name="connsiteY22" fmla="*/ 486694 h 1355263"/>
                  <a:gd name="connsiteX23" fmla="*/ 283480 w 908276"/>
                  <a:gd name="connsiteY23" fmla="*/ 481484 h 1355263"/>
                  <a:gd name="connsiteX24" fmla="*/ 282052 w 908276"/>
                  <a:gd name="connsiteY24" fmla="*/ 431020 h 1355263"/>
                  <a:gd name="connsiteX25" fmla="*/ 282147 w 908276"/>
                  <a:gd name="connsiteY25" fmla="*/ 325683 h 1355263"/>
                  <a:gd name="connsiteX26" fmla="*/ 280528 w 908276"/>
                  <a:gd name="connsiteY26" fmla="*/ 249940 h 1355263"/>
                  <a:gd name="connsiteX27" fmla="*/ 280432 w 908276"/>
                  <a:gd name="connsiteY27" fmla="*/ 140403 h 1355263"/>
                  <a:gd name="connsiteX28" fmla="*/ 280147 w 908276"/>
                  <a:gd name="connsiteY28" fmla="*/ 102483 h 1355263"/>
                  <a:gd name="connsiteX29" fmla="*/ 276718 w 908276"/>
                  <a:gd name="connsiteY29" fmla="*/ 81834 h 1355263"/>
                  <a:gd name="connsiteX30" fmla="*/ 245190 w 908276"/>
                  <a:gd name="connsiteY30" fmla="*/ 58926 h 1355263"/>
                  <a:gd name="connsiteX31" fmla="*/ 224045 w 908276"/>
                  <a:gd name="connsiteY31" fmla="*/ 57954 h 1355263"/>
                  <a:gd name="connsiteX32" fmla="*/ 118507 w 908276"/>
                  <a:gd name="connsiteY32" fmla="*/ 46934 h 1355263"/>
                  <a:gd name="connsiteX33" fmla="*/ 92886 w 908276"/>
                  <a:gd name="connsiteY33" fmla="*/ 45134 h 1355263"/>
                  <a:gd name="connsiteX34" fmla="*/ 24877 w 908276"/>
                  <a:gd name="connsiteY34" fmla="*/ 47753 h 1355263"/>
                  <a:gd name="connsiteX35" fmla="*/ 12590 w 908276"/>
                  <a:gd name="connsiteY35" fmla="*/ 62955 h 1355263"/>
                  <a:gd name="connsiteX36" fmla="*/ 12303 w 908276"/>
                  <a:gd name="connsiteY36" fmla="*/ 84005 h 1355263"/>
                  <a:gd name="connsiteX37" fmla="*/ 11256 w 908276"/>
                  <a:gd name="connsiteY37" fmla="*/ 142965 h 1355263"/>
                  <a:gd name="connsiteX38" fmla="*/ 6588 w 908276"/>
                  <a:gd name="connsiteY38" fmla="*/ 366193 h 1355263"/>
                  <a:gd name="connsiteX39" fmla="*/ 8208 w 908276"/>
                  <a:gd name="connsiteY39" fmla="*/ 446155 h 1355263"/>
                  <a:gd name="connsiteX40" fmla="*/ 6303 w 908276"/>
                  <a:gd name="connsiteY40" fmla="*/ 496666 h 1355263"/>
                  <a:gd name="connsiteX41" fmla="*/ 4112 w 908276"/>
                  <a:gd name="connsiteY41" fmla="*/ 635617 h 1355263"/>
                  <a:gd name="connsiteX42" fmla="*/ 4303 w 908276"/>
                  <a:gd name="connsiteY42" fmla="*/ 686166 h 1355263"/>
                  <a:gd name="connsiteX43" fmla="*/ 4779 w 908276"/>
                  <a:gd name="connsiteY43" fmla="*/ 766167 h 1355263"/>
                  <a:gd name="connsiteX44" fmla="*/ 3636 w 908276"/>
                  <a:gd name="connsiteY44" fmla="*/ 812439 h 1355263"/>
                  <a:gd name="connsiteX45" fmla="*/ 1731 w 908276"/>
                  <a:gd name="connsiteY45" fmla="*/ 888191 h 1355263"/>
                  <a:gd name="connsiteX46" fmla="*/ 1731 w 908276"/>
                  <a:gd name="connsiteY46" fmla="*/ 980889 h 1355263"/>
                  <a:gd name="connsiteX47" fmla="*/ -745 w 908276"/>
                  <a:gd name="connsiteY47" fmla="*/ 1128250 h 1355263"/>
                  <a:gd name="connsiteX48" fmla="*/ -7699 w 908276"/>
                  <a:gd name="connsiteY48" fmla="*/ 1250180 h 1355263"/>
                  <a:gd name="connsiteX49" fmla="*/ -13128 w 908276"/>
                  <a:gd name="connsiteY49" fmla="*/ 1321598 h 1355263"/>
                  <a:gd name="connsiteX50" fmla="*/ -12938 w 908276"/>
                  <a:gd name="connsiteY50" fmla="*/ 1338315 h 1355263"/>
                  <a:gd name="connsiteX51" fmla="*/ -4365 w 908276"/>
                  <a:gd name="connsiteY51" fmla="*/ 1346458 h 1355263"/>
                  <a:gd name="connsiteX52" fmla="*/ 16971 w 908276"/>
                  <a:gd name="connsiteY52" fmla="*/ 1347811 h 1355263"/>
                  <a:gd name="connsiteX53" fmla="*/ 158227 w 908276"/>
                  <a:gd name="connsiteY53" fmla="*/ 1346792 h 1355263"/>
                  <a:gd name="connsiteX54" fmla="*/ 162513 w 908276"/>
                  <a:gd name="connsiteY54" fmla="*/ 1346925 h 1355263"/>
                  <a:gd name="connsiteX55" fmla="*/ 247476 w 908276"/>
                  <a:gd name="connsiteY55" fmla="*/ 1345249 h 1355263"/>
                  <a:gd name="connsiteX56" fmla="*/ 294434 w 908276"/>
                  <a:gd name="connsiteY56" fmla="*/ 1343239 h 1355263"/>
                  <a:gd name="connsiteX57" fmla="*/ 332725 w 908276"/>
                  <a:gd name="connsiteY57" fmla="*/ 1345963 h 1355263"/>
                  <a:gd name="connsiteX58" fmla="*/ 460265 w 908276"/>
                  <a:gd name="connsiteY58" fmla="*/ 1331323 h 1355263"/>
                  <a:gd name="connsiteX59" fmla="*/ 524748 w 908276"/>
                  <a:gd name="connsiteY59" fmla="*/ 1309301 h 1355263"/>
                  <a:gd name="connsiteX60" fmla="*/ 560182 w 908276"/>
                  <a:gd name="connsiteY60" fmla="*/ 1294309 h 1355263"/>
                  <a:gd name="connsiteX61" fmla="*/ 628857 w 908276"/>
                  <a:gd name="connsiteY61" fmla="*/ 1252085 h 1355263"/>
                  <a:gd name="connsiteX62" fmla="*/ 678864 w 908276"/>
                  <a:gd name="connsiteY62" fmla="*/ 1184476 h 1355263"/>
                  <a:gd name="connsiteX63" fmla="*/ 707439 w 908276"/>
                  <a:gd name="connsiteY63" fmla="*/ 1114077 h 1355263"/>
                  <a:gd name="connsiteX64" fmla="*/ 723155 w 908276"/>
                  <a:gd name="connsiteY64" fmla="*/ 1070424 h 1355263"/>
                  <a:gd name="connsiteX65" fmla="*/ 740586 w 908276"/>
                  <a:gd name="connsiteY65" fmla="*/ 1009730 h 1355263"/>
                  <a:gd name="connsiteX66" fmla="*/ 749253 w 908276"/>
                  <a:gd name="connsiteY66" fmla="*/ 977203 h 1355263"/>
                  <a:gd name="connsiteX67" fmla="*/ 756016 w 908276"/>
                  <a:gd name="connsiteY67" fmla="*/ 927425 h 1355263"/>
                  <a:gd name="connsiteX68" fmla="*/ 756397 w 908276"/>
                  <a:gd name="connsiteY68" fmla="*/ 914852 h 1355263"/>
                  <a:gd name="connsiteX69" fmla="*/ 749920 w 908276"/>
                  <a:gd name="connsiteY69" fmla="*/ 819802 h 1355263"/>
                  <a:gd name="connsiteX70" fmla="*/ 738395 w 908276"/>
                  <a:gd name="connsiteY70" fmla="*/ 774996 h 1355263"/>
                  <a:gd name="connsiteX71" fmla="*/ 617904 w 908276"/>
                  <a:gd name="connsiteY71" fmla="*/ 609690 h 1355263"/>
                  <a:gd name="connsiteX72" fmla="*/ 591614 w 908276"/>
                  <a:gd name="connsiteY72" fmla="*/ 588068 h 1355263"/>
                  <a:gd name="connsiteX73" fmla="*/ 587424 w 908276"/>
                  <a:gd name="connsiteY73" fmla="*/ 580725 h 1355263"/>
                  <a:gd name="connsiteX74" fmla="*/ 277956 w 908276"/>
                  <a:gd name="connsiteY74" fmla="*/ 1066700 h 1355263"/>
                  <a:gd name="connsiteX75" fmla="*/ 273194 w 908276"/>
                  <a:gd name="connsiteY75" fmla="*/ 1025323 h 1355263"/>
                  <a:gd name="connsiteX76" fmla="*/ 275956 w 908276"/>
                  <a:gd name="connsiteY76" fmla="*/ 840376 h 1355263"/>
                  <a:gd name="connsiteX77" fmla="*/ 277480 w 908276"/>
                  <a:gd name="connsiteY77" fmla="*/ 798399 h 1355263"/>
                  <a:gd name="connsiteX78" fmla="*/ 291482 w 908276"/>
                  <a:gd name="connsiteY78" fmla="*/ 784931 h 1355263"/>
                  <a:gd name="connsiteX79" fmla="*/ 394066 w 908276"/>
                  <a:gd name="connsiteY79" fmla="*/ 786674 h 1355263"/>
                  <a:gd name="connsiteX80" fmla="*/ 413687 w 908276"/>
                  <a:gd name="connsiteY80" fmla="*/ 794113 h 1355263"/>
                  <a:gd name="connsiteX81" fmla="*/ 445405 w 908276"/>
                  <a:gd name="connsiteY81" fmla="*/ 815506 h 1355263"/>
                  <a:gd name="connsiteX82" fmla="*/ 477314 w 908276"/>
                  <a:gd name="connsiteY82" fmla="*/ 843338 h 1355263"/>
                  <a:gd name="connsiteX83" fmla="*/ 498365 w 908276"/>
                  <a:gd name="connsiteY83" fmla="*/ 892468 h 1355263"/>
                  <a:gd name="connsiteX84" fmla="*/ 497222 w 908276"/>
                  <a:gd name="connsiteY84" fmla="*/ 921796 h 1355263"/>
                  <a:gd name="connsiteX85" fmla="*/ 473219 w 908276"/>
                  <a:gd name="connsiteY85" fmla="*/ 1006368 h 1355263"/>
                  <a:gd name="connsiteX86" fmla="*/ 444929 w 908276"/>
                  <a:gd name="connsiteY86" fmla="*/ 1036172 h 1355263"/>
                  <a:gd name="connsiteX87" fmla="*/ 277956 w 908276"/>
                  <a:gd name="connsiteY87" fmla="*/ 1066700 h 13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08276" h="1355263">
                    <a:moveTo>
                      <a:pt x="587424" y="580725"/>
                    </a:moveTo>
                    <a:cubicBezTo>
                      <a:pt x="590471" y="565246"/>
                      <a:pt x="597996" y="551931"/>
                      <a:pt x="608379" y="539976"/>
                    </a:cubicBezTo>
                    <a:cubicBezTo>
                      <a:pt x="616761" y="530347"/>
                      <a:pt x="624952" y="520641"/>
                      <a:pt x="633144" y="510878"/>
                    </a:cubicBezTo>
                    <a:cubicBezTo>
                      <a:pt x="663147" y="475092"/>
                      <a:pt x="693817" y="439831"/>
                      <a:pt x="719631" y="400816"/>
                    </a:cubicBezTo>
                    <a:cubicBezTo>
                      <a:pt x="725060" y="392577"/>
                      <a:pt x="731155" y="384729"/>
                      <a:pt x="737252" y="376966"/>
                    </a:cubicBezTo>
                    <a:cubicBezTo>
                      <a:pt x="780209" y="322521"/>
                      <a:pt x="819738" y="265647"/>
                      <a:pt x="858029" y="208049"/>
                    </a:cubicBezTo>
                    <a:cubicBezTo>
                      <a:pt x="868982" y="191657"/>
                      <a:pt x="877840" y="173931"/>
                      <a:pt x="887175" y="156548"/>
                    </a:cubicBezTo>
                    <a:cubicBezTo>
                      <a:pt x="890414" y="150414"/>
                      <a:pt x="892128" y="143489"/>
                      <a:pt x="894985" y="135888"/>
                    </a:cubicBezTo>
                    <a:cubicBezTo>
                      <a:pt x="889461" y="129630"/>
                      <a:pt x="884508" y="122600"/>
                      <a:pt x="878222" y="117266"/>
                    </a:cubicBezTo>
                    <a:cubicBezTo>
                      <a:pt x="857838" y="100169"/>
                      <a:pt x="834883" y="86129"/>
                      <a:pt x="815071" y="68356"/>
                    </a:cubicBezTo>
                    <a:cubicBezTo>
                      <a:pt x="811927" y="65546"/>
                      <a:pt x="808308" y="62736"/>
                      <a:pt x="804403" y="61317"/>
                    </a:cubicBezTo>
                    <a:cubicBezTo>
                      <a:pt x="782590" y="53382"/>
                      <a:pt x="766112" y="37390"/>
                      <a:pt x="747062" y="25322"/>
                    </a:cubicBezTo>
                    <a:cubicBezTo>
                      <a:pt x="733822" y="16987"/>
                      <a:pt x="720392" y="9025"/>
                      <a:pt x="706962" y="1176"/>
                    </a:cubicBezTo>
                    <a:cubicBezTo>
                      <a:pt x="703342" y="-929"/>
                      <a:pt x="699247" y="-2520"/>
                      <a:pt x="695151" y="-3425"/>
                    </a:cubicBezTo>
                    <a:cubicBezTo>
                      <a:pt x="686293" y="-5387"/>
                      <a:pt x="677244" y="-4463"/>
                      <a:pt x="671720" y="2957"/>
                    </a:cubicBezTo>
                    <a:cubicBezTo>
                      <a:pt x="661528" y="16492"/>
                      <a:pt x="652383" y="30779"/>
                      <a:pt x="643049" y="44886"/>
                    </a:cubicBezTo>
                    <a:cubicBezTo>
                      <a:pt x="636096" y="55449"/>
                      <a:pt x="629810" y="66536"/>
                      <a:pt x="622476" y="76842"/>
                    </a:cubicBezTo>
                    <a:cubicBezTo>
                      <a:pt x="607616" y="97540"/>
                      <a:pt x="592376" y="117914"/>
                      <a:pt x="577232" y="138317"/>
                    </a:cubicBezTo>
                    <a:cubicBezTo>
                      <a:pt x="546752" y="179122"/>
                      <a:pt x="516462" y="219994"/>
                      <a:pt x="485696" y="260570"/>
                    </a:cubicBezTo>
                    <a:cubicBezTo>
                      <a:pt x="460931" y="293241"/>
                      <a:pt x="435024" y="324949"/>
                      <a:pt x="407211" y="355296"/>
                    </a:cubicBezTo>
                    <a:cubicBezTo>
                      <a:pt x="374635" y="390786"/>
                      <a:pt x="344346" y="428239"/>
                      <a:pt x="313008" y="464729"/>
                    </a:cubicBezTo>
                    <a:cubicBezTo>
                      <a:pt x="306531" y="472216"/>
                      <a:pt x="299578" y="479293"/>
                      <a:pt x="292720" y="486398"/>
                    </a:cubicBezTo>
                    <a:cubicBezTo>
                      <a:pt x="292053" y="487084"/>
                      <a:pt x="290148" y="486703"/>
                      <a:pt x="288815" y="486694"/>
                    </a:cubicBezTo>
                    <a:cubicBezTo>
                      <a:pt x="285671" y="486674"/>
                      <a:pt x="283576" y="484912"/>
                      <a:pt x="283480" y="481484"/>
                    </a:cubicBezTo>
                    <a:cubicBezTo>
                      <a:pt x="282909" y="464662"/>
                      <a:pt x="282147" y="447851"/>
                      <a:pt x="282052" y="431020"/>
                    </a:cubicBezTo>
                    <a:cubicBezTo>
                      <a:pt x="281861" y="395911"/>
                      <a:pt x="281766" y="360792"/>
                      <a:pt x="282147" y="325683"/>
                    </a:cubicBezTo>
                    <a:cubicBezTo>
                      <a:pt x="282528" y="300394"/>
                      <a:pt x="281575" y="275200"/>
                      <a:pt x="280528" y="249940"/>
                    </a:cubicBezTo>
                    <a:cubicBezTo>
                      <a:pt x="279003" y="213488"/>
                      <a:pt x="280337" y="176922"/>
                      <a:pt x="280432" y="140403"/>
                    </a:cubicBezTo>
                    <a:cubicBezTo>
                      <a:pt x="280528" y="127763"/>
                      <a:pt x="280719" y="115104"/>
                      <a:pt x="280147" y="102483"/>
                    </a:cubicBezTo>
                    <a:cubicBezTo>
                      <a:pt x="279766" y="95549"/>
                      <a:pt x="278623" y="88501"/>
                      <a:pt x="276718" y="81834"/>
                    </a:cubicBezTo>
                    <a:cubicBezTo>
                      <a:pt x="272050" y="66069"/>
                      <a:pt x="262621" y="59497"/>
                      <a:pt x="245190" y="58926"/>
                    </a:cubicBezTo>
                    <a:cubicBezTo>
                      <a:pt x="238142" y="58697"/>
                      <a:pt x="230807" y="59364"/>
                      <a:pt x="224045" y="57954"/>
                    </a:cubicBezTo>
                    <a:cubicBezTo>
                      <a:pt x="189183" y="50725"/>
                      <a:pt x="153750" y="49468"/>
                      <a:pt x="118507" y="46934"/>
                    </a:cubicBezTo>
                    <a:cubicBezTo>
                      <a:pt x="109935" y="46324"/>
                      <a:pt x="101077" y="47191"/>
                      <a:pt x="92886" y="45134"/>
                    </a:cubicBezTo>
                    <a:cubicBezTo>
                      <a:pt x="69835" y="39295"/>
                      <a:pt x="47451" y="45277"/>
                      <a:pt x="24877" y="47753"/>
                    </a:cubicBezTo>
                    <a:cubicBezTo>
                      <a:pt x="18209" y="48486"/>
                      <a:pt x="12876" y="55430"/>
                      <a:pt x="12590" y="62955"/>
                    </a:cubicBezTo>
                    <a:cubicBezTo>
                      <a:pt x="12399" y="69965"/>
                      <a:pt x="12399" y="76986"/>
                      <a:pt x="12303" y="84005"/>
                    </a:cubicBezTo>
                    <a:cubicBezTo>
                      <a:pt x="12018" y="103665"/>
                      <a:pt x="12780" y="123391"/>
                      <a:pt x="11256" y="142965"/>
                    </a:cubicBezTo>
                    <a:cubicBezTo>
                      <a:pt x="5636" y="217308"/>
                      <a:pt x="8208" y="291784"/>
                      <a:pt x="6588" y="366193"/>
                    </a:cubicBezTo>
                    <a:cubicBezTo>
                      <a:pt x="6017" y="392825"/>
                      <a:pt x="8017" y="419495"/>
                      <a:pt x="8208" y="446155"/>
                    </a:cubicBezTo>
                    <a:cubicBezTo>
                      <a:pt x="8304" y="462995"/>
                      <a:pt x="7732" y="479883"/>
                      <a:pt x="6303" y="496666"/>
                    </a:cubicBezTo>
                    <a:cubicBezTo>
                      <a:pt x="2589" y="542948"/>
                      <a:pt x="1922" y="589240"/>
                      <a:pt x="4112" y="635617"/>
                    </a:cubicBezTo>
                    <a:cubicBezTo>
                      <a:pt x="4874" y="652438"/>
                      <a:pt x="4874" y="669335"/>
                      <a:pt x="4303" y="686166"/>
                    </a:cubicBezTo>
                    <a:cubicBezTo>
                      <a:pt x="3351" y="712855"/>
                      <a:pt x="2874" y="739459"/>
                      <a:pt x="4779" y="766167"/>
                    </a:cubicBezTo>
                    <a:cubicBezTo>
                      <a:pt x="5827" y="781511"/>
                      <a:pt x="5350" y="797151"/>
                      <a:pt x="3636" y="812439"/>
                    </a:cubicBezTo>
                    <a:cubicBezTo>
                      <a:pt x="779" y="837700"/>
                      <a:pt x="1446" y="862912"/>
                      <a:pt x="1731" y="888191"/>
                    </a:cubicBezTo>
                    <a:cubicBezTo>
                      <a:pt x="2017" y="919090"/>
                      <a:pt x="2112" y="949999"/>
                      <a:pt x="1731" y="980889"/>
                    </a:cubicBezTo>
                    <a:cubicBezTo>
                      <a:pt x="1064" y="1030019"/>
                      <a:pt x="-365" y="1079110"/>
                      <a:pt x="-745" y="1128250"/>
                    </a:cubicBezTo>
                    <a:cubicBezTo>
                      <a:pt x="-936" y="1168903"/>
                      <a:pt x="-5031" y="1209546"/>
                      <a:pt x="-7699" y="1250180"/>
                    </a:cubicBezTo>
                    <a:cubicBezTo>
                      <a:pt x="-9223" y="1274002"/>
                      <a:pt x="-11413" y="1297776"/>
                      <a:pt x="-13128" y="1321598"/>
                    </a:cubicBezTo>
                    <a:cubicBezTo>
                      <a:pt x="-13509" y="1327142"/>
                      <a:pt x="-13128" y="1332742"/>
                      <a:pt x="-12938" y="1338315"/>
                    </a:cubicBezTo>
                    <a:cubicBezTo>
                      <a:pt x="-12842" y="1341677"/>
                      <a:pt x="-8079" y="1346163"/>
                      <a:pt x="-4365" y="1346458"/>
                    </a:cubicBezTo>
                    <a:cubicBezTo>
                      <a:pt x="2778" y="1347011"/>
                      <a:pt x="9827" y="1347840"/>
                      <a:pt x="16971" y="1347811"/>
                    </a:cubicBezTo>
                    <a:cubicBezTo>
                      <a:pt x="64025" y="1347573"/>
                      <a:pt x="111174" y="1347144"/>
                      <a:pt x="158227" y="1346792"/>
                    </a:cubicBezTo>
                    <a:cubicBezTo>
                      <a:pt x="159655" y="1346782"/>
                      <a:pt x="161180" y="1346525"/>
                      <a:pt x="162513" y="1346925"/>
                    </a:cubicBezTo>
                    <a:cubicBezTo>
                      <a:pt x="191088" y="1355497"/>
                      <a:pt x="219187" y="1348144"/>
                      <a:pt x="247476" y="1345249"/>
                    </a:cubicBezTo>
                    <a:cubicBezTo>
                      <a:pt x="263002" y="1343658"/>
                      <a:pt x="278814" y="1343077"/>
                      <a:pt x="294434" y="1343239"/>
                    </a:cubicBezTo>
                    <a:cubicBezTo>
                      <a:pt x="307198" y="1343363"/>
                      <a:pt x="320342" y="1347677"/>
                      <a:pt x="332725" y="1345963"/>
                    </a:cubicBezTo>
                    <a:cubicBezTo>
                      <a:pt x="375111" y="1340095"/>
                      <a:pt x="418450" y="1342000"/>
                      <a:pt x="460265" y="1331323"/>
                    </a:cubicBezTo>
                    <a:cubicBezTo>
                      <a:pt x="482458" y="1325684"/>
                      <a:pt x="504556" y="1320531"/>
                      <a:pt x="524748" y="1309301"/>
                    </a:cubicBezTo>
                    <a:cubicBezTo>
                      <a:pt x="535893" y="1303139"/>
                      <a:pt x="548371" y="1299176"/>
                      <a:pt x="560182" y="1294309"/>
                    </a:cubicBezTo>
                    <a:cubicBezTo>
                      <a:pt x="585423" y="1283946"/>
                      <a:pt x="608379" y="1270068"/>
                      <a:pt x="628857" y="1252085"/>
                    </a:cubicBezTo>
                    <a:cubicBezTo>
                      <a:pt x="650478" y="1233035"/>
                      <a:pt x="667434" y="1210603"/>
                      <a:pt x="678864" y="1184476"/>
                    </a:cubicBezTo>
                    <a:cubicBezTo>
                      <a:pt x="689055" y="1161283"/>
                      <a:pt x="698199" y="1137661"/>
                      <a:pt x="707439" y="1114077"/>
                    </a:cubicBezTo>
                    <a:cubicBezTo>
                      <a:pt x="713058" y="1099675"/>
                      <a:pt x="718106" y="1085045"/>
                      <a:pt x="723155" y="1070424"/>
                    </a:cubicBezTo>
                    <a:cubicBezTo>
                      <a:pt x="729917" y="1050488"/>
                      <a:pt x="737347" y="1030752"/>
                      <a:pt x="740586" y="1009730"/>
                    </a:cubicBezTo>
                    <a:cubicBezTo>
                      <a:pt x="742205" y="998710"/>
                      <a:pt x="746301" y="988033"/>
                      <a:pt x="749253" y="977203"/>
                    </a:cubicBezTo>
                    <a:cubicBezTo>
                      <a:pt x="753730" y="960906"/>
                      <a:pt x="758111" y="944608"/>
                      <a:pt x="756016" y="927425"/>
                    </a:cubicBezTo>
                    <a:cubicBezTo>
                      <a:pt x="755540" y="923282"/>
                      <a:pt x="755349" y="918805"/>
                      <a:pt x="756397" y="914852"/>
                    </a:cubicBezTo>
                    <a:cubicBezTo>
                      <a:pt x="765255" y="882400"/>
                      <a:pt x="757825" y="851101"/>
                      <a:pt x="749920" y="819802"/>
                    </a:cubicBezTo>
                    <a:cubicBezTo>
                      <a:pt x="746205" y="804838"/>
                      <a:pt x="743443" y="789512"/>
                      <a:pt x="738395" y="774996"/>
                    </a:cubicBezTo>
                    <a:cubicBezTo>
                      <a:pt x="715059" y="708198"/>
                      <a:pt x="674482" y="653238"/>
                      <a:pt x="617904" y="609690"/>
                    </a:cubicBezTo>
                    <a:cubicBezTo>
                      <a:pt x="608950" y="602775"/>
                      <a:pt x="600187" y="595498"/>
                      <a:pt x="591614" y="588068"/>
                    </a:cubicBezTo>
                    <a:cubicBezTo>
                      <a:pt x="589614" y="586335"/>
                      <a:pt x="588852" y="583268"/>
                      <a:pt x="587424" y="580725"/>
                    </a:cubicBezTo>
                    <a:moveTo>
                      <a:pt x="277956" y="1066700"/>
                    </a:moveTo>
                    <a:cubicBezTo>
                      <a:pt x="271956" y="1050574"/>
                      <a:pt x="273099" y="1037886"/>
                      <a:pt x="273194" y="1025323"/>
                    </a:cubicBezTo>
                    <a:cubicBezTo>
                      <a:pt x="274051" y="963668"/>
                      <a:pt x="275004" y="902022"/>
                      <a:pt x="275956" y="840376"/>
                    </a:cubicBezTo>
                    <a:cubicBezTo>
                      <a:pt x="276242" y="826374"/>
                      <a:pt x="276813" y="812382"/>
                      <a:pt x="277480" y="798399"/>
                    </a:cubicBezTo>
                    <a:cubicBezTo>
                      <a:pt x="277861" y="791532"/>
                      <a:pt x="284147" y="785502"/>
                      <a:pt x="291482" y="784931"/>
                    </a:cubicBezTo>
                    <a:cubicBezTo>
                      <a:pt x="325676" y="782226"/>
                      <a:pt x="359871" y="784217"/>
                      <a:pt x="394066" y="786674"/>
                    </a:cubicBezTo>
                    <a:cubicBezTo>
                      <a:pt x="401496" y="787207"/>
                      <a:pt x="407687" y="790132"/>
                      <a:pt x="413687" y="794113"/>
                    </a:cubicBezTo>
                    <a:cubicBezTo>
                      <a:pt x="424260" y="801199"/>
                      <a:pt x="435309" y="807715"/>
                      <a:pt x="445405" y="815506"/>
                    </a:cubicBezTo>
                    <a:cubicBezTo>
                      <a:pt x="456550" y="824146"/>
                      <a:pt x="467218" y="833556"/>
                      <a:pt x="477314" y="843338"/>
                    </a:cubicBezTo>
                    <a:cubicBezTo>
                      <a:pt x="491221" y="856692"/>
                      <a:pt x="497793" y="873570"/>
                      <a:pt x="498365" y="892468"/>
                    </a:cubicBezTo>
                    <a:cubicBezTo>
                      <a:pt x="498651" y="902231"/>
                      <a:pt x="498174" y="912071"/>
                      <a:pt x="497222" y="921796"/>
                    </a:cubicBezTo>
                    <a:cubicBezTo>
                      <a:pt x="494268" y="951333"/>
                      <a:pt x="485506" y="979203"/>
                      <a:pt x="473219" y="1006368"/>
                    </a:cubicBezTo>
                    <a:cubicBezTo>
                      <a:pt x="467027" y="1020103"/>
                      <a:pt x="457979" y="1029219"/>
                      <a:pt x="444929" y="1036172"/>
                    </a:cubicBezTo>
                    <a:cubicBezTo>
                      <a:pt x="392827" y="1063785"/>
                      <a:pt x="337202" y="1070776"/>
                      <a:pt x="277956" y="1066700"/>
                    </a:cubicBezTo>
                  </a:path>
                </a:pathLst>
              </a:custGeom>
              <a:solidFill>
                <a:srgbClr val="FFF7F0"/>
              </a:solidFill>
              <a:ln w="953"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86BF398A-614F-7248-05E1-F16BA1E9A7F4}"/>
                  </a:ext>
                </a:extLst>
              </p:cNvPr>
              <p:cNvSpPr/>
              <p:nvPr/>
            </p:nvSpPr>
            <p:spPr>
              <a:xfrm flipV="1">
                <a:off x="12603550" y="4961065"/>
                <a:ext cx="915419" cy="1284240"/>
              </a:xfrm>
              <a:custGeom>
                <a:avLst/>
                <a:gdLst>
                  <a:gd name="connsiteX0" fmla="*/ 273624 w 915419"/>
                  <a:gd name="connsiteY0" fmla="*/ 22952 h 1284240"/>
                  <a:gd name="connsiteX1" fmla="*/ 195424 w 915419"/>
                  <a:gd name="connsiteY1" fmla="*/ 1321 h 1284240"/>
                  <a:gd name="connsiteX2" fmla="*/ 166373 w 915419"/>
                  <a:gd name="connsiteY2" fmla="*/ 2559 h 1284240"/>
                  <a:gd name="connsiteX3" fmla="*/ 132750 w 915419"/>
                  <a:gd name="connsiteY3" fmla="*/ 4273 h 1284240"/>
                  <a:gd name="connsiteX4" fmla="*/ 94839 w 915419"/>
                  <a:gd name="connsiteY4" fmla="*/ 6264 h 1284240"/>
                  <a:gd name="connsiteX5" fmla="*/ 82743 w 915419"/>
                  <a:gd name="connsiteY5" fmla="*/ 6197 h 1284240"/>
                  <a:gd name="connsiteX6" fmla="*/ 54739 w 915419"/>
                  <a:gd name="connsiteY6" fmla="*/ 7817 h 1284240"/>
                  <a:gd name="connsiteX7" fmla="*/ 17497 w 915419"/>
                  <a:gd name="connsiteY7" fmla="*/ 13732 h 1284240"/>
                  <a:gd name="connsiteX8" fmla="*/ -2316 w 915419"/>
                  <a:gd name="connsiteY8" fmla="*/ 19618 h 1284240"/>
                  <a:gd name="connsiteX9" fmla="*/ -12317 w 915419"/>
                  <a:gd name="connsiteY9" fmla="*/ 37192 h 1284240"/>
                  <a:gd name="connsiteX10" fmla="*/ -10792 w 915419"/>
                  <a:gd name="connsiteY10" fmla="*/ 53841 h 1284240"/>
                  <a:gd name="connsiteX11" fmla="*/ 32165 w 915419"/>
                  <a:gd name="connsiteY11" fmla="*/ 349898 h 1284240"/>
                  <a:gd name="connsiteX12" fmla="*/ 47881 w 915419"/>
                  <a:gd name="connsiteY12" fmla="*/ 458330 h 1284240"/>
                  <a:gd name="connsiteX13" fmla="*/ 80171 w 915419"/>
                  <a:gd name="connsiteY13" fmla="*/ 696303 h 1284240"/>
                  <a:gd name="connsiteX14" fmla="*/ 94839 w 915419"/>
                  <a:gd name="connsiteY14" fmla="*/ 817632 h 1284240"/>
                  <a:gd name="connsiteX15" fmla="*/ 101698 w 915419"/>
                  <a:gd name="connsiteY15" fmla="*/ 863447 h 1284240"/>
                  <a:gd name="connsiteX16" fmla="*/ 146561 w 915419"/>
                  <a:gd name="connsiteY16" fmla="*/ 1103715 h 1284240"/>
                  <a:gd name="connsiteX17" fmla="*/ 159991 w 915419"/>
                  <a:gd name="connsiteY17" fmla="*/ 1161104 h 1284240"/>
                  <a:gd name="connsiteX18" fmla="*/ 181041 w 915419"/>
                  <a:gd name="connsiteY18" fmla="*/ 1238380 h 1284240"/>
                  <a:gd name="connsiteX19" fmla="*/ 191328 w 915419"/>
                  <a:gd name="connsiteY19" fmla="*/ 1270441 h 1284240"/>
                  <a:gd name="connsiteX20" fmla="*/ 204663 w 915419"/>
                  <a:gd name="connsiteY20" fmla="*/ 1279585 h 1284240"/>
                  <a:gd name="connsiteX21" fmla="*/ 221618 w 915419"/>
                  <a:gd name="connsiteY21" fmla="*/ 1279014 h 1284240"/>
                  <a:gd name="connsiteX22" fmla="*/ 251145 w 915419"/>
                  <a:gd name="connsiteY22" fmla="*/ 1278099 h 1284240"/>
                  <a:gd name="connsiteX23" fmla="*/ 263908 w 915419"/>
                  <a:gd name="connsiteY23" fmla="*/ 1278176 h 1284240"/>
                  <a:gd name="connsiteX24" fmla="*/ 353158 w 915419"/>
                  <a:gd name="connsiteY24" fmla="*/ 1273451 h 1284240"/>
                  <a:gd name="connsiteX25" fmla="*/ 434406 w 915419"/>
                  <a:gd name="connsiteY25" fmla="*/ 1273003 h 1284240"/>
                  <a:gd name="connsiteX26" fmla="*/ 493556 w 915419"/>
                  <a:gd name="connsiteY26" fmla="*/ 1278709 h 1284240"/>
                  <a:gd name="connsiteX27" fmla="*/ 511368 w 915419"/>
                  <a:gd name="connsiteY27" fmla="*/ 1270394 h 1284240"/>
                  <a:gd name="connsiteX28" fmla="*/ 528323 w 915419"/>
                  <a:gd name="connsiteY28" fmla="*/ 1236399 h 1284240"/>
                  <a:gd name="connsiteX29" fmla="*/ 625858 w 915419"/>
                  <a:gd name="connsiteY29" fmla="*/ 993569 h 1284240"/>
                  <a:gd name="connsiteX30" fmla="*/ 681008 w 915419"/>
                  <a:gd name="connsiteY30" fmla="*/ 838463 h 1284240"/>
                  <a:gd name="connsiteX31" fmla="*/ 797499 w 915419"/>
                  <a:gd name="connsiteY31" fmla="*/ 490411 h 1284240"/>
                  <a:gd name="connsiteX32" fmla="*/ 847886 w 915419"/>
                  <a:gd name="connsiteY32" fmla="*/ 324961 h 1284240"/>
                  <a:gd name="connsiteX33" fmla="*/ 867127 w 915419"/>
                  <a:gd name="connsiteY33" fmla="*/ 251533 h 1284240"/>
                  <a:gd name="connsiteX34" fmla="*/ 887225 w 915419"/>
                  <a:gd name="connsiteY34" fmla="*/ 174009 h 1284240"/>
                  <a:gd name="connsiteX35" fmla="*/ 902465 w 915419"/>
                  <a:gd name="connsiteY35" fmla="*/ 108325 h 1284240"/>
                  <a:gd name="connsiteX36" fmla="*/ 891416 w 915419"/>
                  <a:gd name="connsiteY36" fmla="*/ 82835 h 1284240"/>
                  <a:gd name="connsiteX37" fmla="*/ 857983 w 915419"/>
                  <a:gd name="connsiteY37" fmla="*/ 64367 h 1284240"/>
                  <a:gd name="connsiteX38" fmla="*/ 786831 w 915419"/>
                  <a:gd name="connsiteY38" fmla="*/ 36068 h 1284240"/>
                  <a:gd name="connsiteX39" fmla="*/ 767210 w 915419"/>
                  <a:gd name="connsiteY39" fmla="*/ 20771 h 1284240"/>
                  <a:gd name="connsiteX40" fmla="*/ 742159 w 915419"/>
                  <a:gd name="connsiteY40" fmla="*/ 17799 h 1284240"/>
                  <a:gd name="connsiteX41" fmla="*/ 735301 w 915419"/>
                  <a:gd name="connsiteY41" fmla="*/ 12941 h 1284240"/>
                  <a:gd name="connsiteX42" fmla="*/ 725014 w 915419"/>
                  <a:gd name="connsiteY42" fmla="*/ 6369 h 1284240"/>
                  <a:gd name="connsiteX43" fmla="*/ 671102 w 915419"/>
                  <a:gd name="connsiteY43" fmla="*/ -4175 h 1284240"/>
                  <a:gd name="connsiteX44" fmla="*/ 649957 w 915419"/>
                  <a:gd name="connsiteY44" fmla="*/ 6435 h 1284240"/>
                  <a:gd name="connsiteX45" fmla="*/ 638717 w 915419"/>
                  <a:gd name="connsiteY45" fmla="*/ 33620 h 1284240"/>
                  <a:gd name="connsiteX46" fmla="*/ 579948 w 915419"/>
                  <a:gd name="connsiteY46" fmla="*/ 209775 h 1284240"/>
                  <a:gd name="connsiteX47" fmla="*/ 561660 w 915419"/>
                  <a:gd name="connsiteY47" fmla="*/ 224491 h 1284240"/>
                  <a:gd name="connsiteX48" fmla="*/ 480316 w 915419"/>
                  <a:gd name="connsiteY48" fmla="*/ 228149 h 1284240"/>
                  <a:gd name="connsiteX49" fmla="*/ 351634 w 915419"/>
                  <a:gd name="connsiteY49" fmla="*/ 228492 h 1284240"/>
                  <a:gd name="connsiteX50" fmla="*/ 326011 w 915419"/>
                  <a:gd name="connsiteY50" fmla="*/ 226063 h 1284240"/>
                  <a:gd name="connsiteX51" fmla="*/ 313725 w 915419"/>
                  <a:gd name="connsiteY51" fmla="*/ 215814 h 1284240"/>
                  <a:gd name="connsiteX52" fmla="*/ 298865 w 915419"/>
                  <a:gd name="connsiteY52" fmla="*/ 145825 h 1284240"/>
                  <a:gd name="connsiteX53" fmla="*/ 284959 w 915419"/>
                  <a:gd name="connsiteY53" fmla="*/ 66995 h 1284240"/>
                  <a:gd name="connsiteX54" fmla="*/ 273624 w 915419"/>
                  <a:gd name="connsiteY54" fmla="*/ 22952 h 1284240"/>
                  <a:gd name="connsiteX55" fmla="*/ 483270 w 915419"/>
                  <a:gd name="connsiteY55" fmla="*/ 505822 h 1284240"/>
                  <a:gd name="connsiteX56" fmla="*/ 482507 w 915419"/>
                  <a:gd name="connsiteY56" fmla="*/ 522129 h 1284240"/>
                  <a:gd name="connsiteX57" fmla="*/ 469744 w 915419"/>
                  <a:gd name="connsiteY57" fmla="*/ 570811 h 1284240"/>
                  <a:gd name="connsiteX58" fmla="*/ 406403 w 915419"/>
                  <a:gd name="connsiteY58" fmla="*/ 762130 h 1284240"/>
                  <a:gd name="connsiteX59" fmla="*/ 400021 w 915419"/>
                  <a:gd name="connsiteY59" fmla="*/ 772684 h 1284240"/>
                  <a:gd name="connsiteX60" fmla="*/ 396211 w 915419"/>
                  <a:gd name="connsiteY60" fmla="*/ 773303 h 1284240"/>
                  <a:gd name="connsiteX61" fmla="*/ 391258 w 915419"/>
                  <a:gd name="connsiteY61" fmla="*/ 762778 h 1284240"/>
                  <a:gd name="connsiteX62" fmla="*/ 360301 w 915419"/>
                  <a:gd name="connsiteY62" fmla="*/ 534264 h 1284240"/>
                  <a:gd name="connsiteX63" fmla="*/ 360016 w 915419"/>
                  <a:gd name="connsiteY63" fmla="*/ 517585 h 1284240"/>
                  <a:gd name="connsiteX64" fmla="*/ 364207 w 915419"/>
                  <a:gd name="connsiteY64" fmla="*/ 509203 h 1284240"/>
                  <a:gd name="connsiteX65" fmla="*/ 469744 w 915419"/>
                  <a:gd name="connsiteY65" fmla="*/ 503164 h 1284240"/>
                  <a:gd name="connsiteX66" fmla="*/ 483270 w 915419"/>
                  <a:gd name="connsiteY66" fmla="*/ 505822 h 12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15419" h="1284240">
                    <a:moveTo>
                      <a:pt x="273624" y="22952"/>
                    </a:moveTo>
                    <a:cubicBezTo>
                      <a:pt x="248383" y="9036"/>
                      <a:pt x="223999" y="-2061"/>
                      <a:pt x="195424" y="1321"/>
                    </a:cubicBezTo>
                    <a:cubicBezTo>
                      <a:pt x="185613" y="-2413"/>
                      <a:pt x="176278" y="-956"/>
                      <a:pt x="166373" y="2559"/>
                    </a:cubicBezTo>
                    <a:cubicBezTo>
                      <a:pt x="155704" y="6388"/>
                      <a:pt x="144274" y="7521"/>
                      <a:pt x="132750" y="4273"/>
                    </a:cubicBezTo>
                    <a:cubicBezTo>
                      <a:pt x="119986" y="682"/>
                      <a:pt x="107318" y="2168"/>
                      <a:pt x="94839" y="6264"/>
                    </a:cubicBezTo>
                    <a:cubicBezTo>
                      <a:pt x="91125" y="7474"/>
                      <a:pt x="85791" y="7950"/>
                      <a:pt x="82743" y="6197"/>
                    </a:cubicBezTo>
                    <a:cubicBezTo>
                      <a:pt x="72646" y="463"/>
                      <a:pt x="63979" y="1740"/>
                      <a:pt x="54739" y="7817"/>
                    </a:cubicBezTo>
                    <a:cubicBezTo>
                      <a:pt x="43404" y="15246"/>
                      <a:pt x="30165" y="14827"/>
                      <a:pt x="17497" y="13732"/>
                    </a:cubicBezTo>
                    <a:cubicBezTo>
                      <a:pt x="9496" y="13036"/>
                      <a:pt x="3686" y="16037"/>
                      <a:pt x="-2316" y="19618"/>
                    </a:cubicBezTo>
                    <a:cubicBezTo>
                      <a:pt x="-8983" y="23561"/>
                      <a:pt x="-12030" y="29915"/>
                      <a:pt x="-12317" y="37192"/>
                    </a:cubicBezTo>
                    <a:cubicBezTo>
                      <a:pt x="-12507" y="42716"/>
                      <a:pt x="-11554" y="48326"/>
                      <a:pt x="-10792" y="53841"/>
                    </a:cubicBezTo>
                    <a:cubicBezTo>
                      <a:pt x="3495" y="152540"/>
                      <a:pt x="17878" y="251219"/>
                      <a:pt x="32165" y="349898"/>
                    </a:cubicBezTo>
                    <a:cubicBezTo>
                      <a:pt x="37404" y="386045"/>
                      <a:pt x="42833" y="422154"/>
                      <a:pt x="47881" y="458330"/>
                    </a:cubicBezTo>
                    <a:cubicBezTo>
                      <a:pt x="58835" y="537626"/>
                      <a:pt x="69694" y="616941"/>
                      <a:pt x="80171" y="696303"/>
                    </a:cubicBezTo>
                    <a:cubicBezTo>
                      <a:pt x="85601" y="736679"/>
                      <a:pt x="89791" y="777208"/>
                      <a:pt x="94839" y="817632"/>
                    </a:cubicBezTo>
                    <a:cubicBezTo>
                      <a:pt x="96744" y="832948"/>
                      <a:pt x="98936" y="848265"/>
                      <a:pt x="101698" y="863447"/>
                    </a:cubicBezTo>
                    <a:cubicBezTo>
                      <a:pt x="116461" y="943572"/>
                      <a:pt x="131321" y="1023677"/>
                      <a:pt x="146561" y="1103715"/>
                    </a:cubicBezTo>
                    <a:cubicBezTo>
                      <a:pt x="150180" y="1123004"/>
                      <a:pt x="155038" y="1142092"/>
                      <a:pt x="159991" y="1161104"/>
                    </a:cubicBezTo>
                    <a:cubicBezTo>
                      <a:pt x="166658" y="1186945"/>
                      <a:pt x="173802" y="1212672"/>
                      <a:pt x="181041" y="1238380"/>
                    </a:cubicBezTo>
                    <a:cubicBezTo>
                      <a:pt x="184089" y="1249191"/>
                      <a:pt x="187232" y="1259983"/>
                      <a:pt x="191328" y="1270441"/>
                    </a:cubicBezTo>
                    <a:cubicBezTo>
                      <a:pt x="193423" y="1275813"/>
                      <a:pt x="198567" y="1279214"/>
                      <a:pt x="204663" y="1279585"/>
                    </a:cubicBezTo>
                    <a:cubicBezTo>
                      <a:pt x="210378" y="1279909"/>
                      <a:pt x="216283" y="1280319"/>
                      <a:pt x="221618" y="1279014"/>
                    </a:cubicBezTo>
                    <a:cubicBezTo>
                      <a:pt x="231523" y="1276594"/>
                      <a:pt x="241048" y="1275356"/>
                      <a:pt x="251145" y="1278099"/>
                    </a:cubicBezTo>
                    <a:cubicBezTo>
                      <a:pt x="255146" y="1279185"/>
                      <a:pt x="259813" y="1279081"/>
                      <a:pt x="263908" y="1278176"/>
                    </a:cubicBezTo>
                    <a:cubicBezTo>
                      <a:pt x="293436" y="1271527"/>
                      <a:pt x="323250" y="1273718"/>
                      <a:pt x="353158" y="1273451"/>
                    </a:cubicBezTo>
                    <a:cubicBezTo>
                      <a:pt x="380209" y="1273194"/>
                      <a:pt x="407259" y="1275632"/>
                      <a:pt x="434406" y="1273003"/>
                    </a:cubicBezTo>
                    <a:cubicBezTo>
                      <a:pt x="454408" y="1271051"/>
                      <a:pt x="474221" y="1272041"/>
                      <a:pt x="493556" y="1278709"/>
                    </a:cubicBezTo>
                    <a:cubicBezTo>
                      <a:pt x="500604" y="1281100"/>
                      <a:pt x="507748" y="1277299"/>
                      <a:pt x="511368" y="1270394"/>
                    </a:cubicBezTo>
                    <a:cubicBezTo>
                      <a:pt x="517273" y="1259173"/>
                      <a:pt x="523084" y="1247905"/>
                      <a:pt x="528323" y="1236399"/>
                    </a:cubicBezTo>
                    <a:cubicBezTo>
                      <a:pt x="564708" y="1156970"/>
                      <a:pt x="598046" y="1076369"/>
                      <a:pt x="625858" y="993569"/>
                    </a:cubicBezTo>
                    <a:cubicBezTo>
                      <a:pt x="643290" y="941552"/>
                      <a:pt x="662149" y="890013"/>
                      <a:pt x="681008" y="838463"/>
                    </a:cubicBezTo>
                    <a:cubicBezTo>
                      <a:pt x="723013" y="723468"/>
                      <a:pt x="762447" y="607673"/>
                      <a:pt x="797499" y="490411"/>
                    </a:cubicBezTo>
                    <a:cubicBezTo>
                      <a:pt x="813977" y="435185"/>
                      <a:pt x="831503" y="380225"/>
                      <a:pt x="847886" y="324961"/>
                    </a:cubicBezTo>
                    <a:cubicBezTo>
                      <a:pt x="855125" y="300711"/>
                      <a:pt x="860745" y="276012"/>
                      <a:pt x="867127" y="251533"/>
                    </a:cubicBezTo>
                    <a:cubicBezTo>
                      <a:pt x="873795" y="225682"/>
                      <a:pt x="880843" y="199917"/>
                      <a:pt x="887225" y="174009"/>
                    </a:cubicBezTo>
                    <a:cubicBezTo>
                      <a:pt x="892654" y="152187"/>
                      <a:pt x="897702" y="130280"/>
                      <a:pt x="902465" y="108325"/>
                    </a:cubicBezTo>
                    <a:cubicBezTo>
                      <a:pt x="904751" y="97599"/>
                      <a:pt x="900560" y="88636"/>
                      <a:pt x="891416" y="82835"/>
                    </a:cubicBezTo>
                    <a:cubicBezTo>
                      <a:pt x="880748" y="75987"/>
                      <a:pt x="869985" y="68062"/>
                      <a:pt x="857983" y="64367"/>
                    </a:cubicBezTo>
                    <a:cubicBezTo>
                      <a:pt x="833408" y="56766"/>
                      <a:pt x="811977" y="41830"/>
                      <a:pt x="786831" y="36068"/>
                    </a:cubicBezTo>
                    <a:cubicBezTo>
                      <a:pt x="777401" y="33896"/>
                      <a:pt x="775020" y="23342"/>
                      <a:pt x="767210" y="20771"/>
                    </a:cubicBezTo>
                    <a:cubicBezTo>
                      <a:pt x="759399" y="18190"/>
                      <a:pt x="750446" y="19123"/>
                      <a:pt x="742159" y="17799"/>
                    </a:cubicBezTo>
                    <a:cubicBezTo>
                      <a:pt x="739682" y="17408"/>
                      <a:pt x="737587" y="14551"/>
                      <a:pt x="735301" y="12941"/>
                    </a:cubicBezTo>
                    <a:cubicBezTo>
                      <a:pt x="731872" y="10560"/>
                      <a:pt x="727776" y="5759"/>
                      <a:pt x="725014" y="6369"/>
                    </a:cubicBezTo>
                    <a:cubicBezTo>
                      <a:pt x="705297" y="10770"/>
                      <a:pt x="689390" y="-2404"/>
                      <a:pt x="671102" y="-4175"/>
                    </a:cubicBezTo>
                    <a:cubicBezTo>
                      <a:pt x="661863" y="-5061"/>
                      <a:pt x="654148" y="-2204"/>
                      <a:pt x="649957" y="6435"/>
                    </a:cubicBezTo>
                    <a:cubicBezTo>
                      <a:pt x="645766" y="15265"/>
                      <a:pt x="641861" y="24352"/>
                      <a:pt x="638717" y="33620"/>
                    </a:cubicBezTo>
                    <a:cubicBezTo>
                      <a:pt x="619001" y="92285"/>
                      <a:pt x="599379" y="150996"/>
                      <a:pt x="579948" y="209775"/>
                    </a:cubicBezTo>
                    <a:cubicBezTo>
                      <a:pt x="576995" y="218919"/>
                      <a:pt x="571376" y="224015"/>
                      <a:pt x="561660" y="224491"/>
                    </a:cubicBezTo>
                    <a:cubicBezTo>
                      <a:pt x="534514" y="225825"/>
                      <a:pt x="507463" y="227730"/>
                      <a:pt x="480316" y="228149"/>
                    </a:cubicBezTo>
                    <a:cubicBezTo>
                      <a:pt x="437454" y="228844"/>
                      <a:pt x="394496" y="228644"/>
                      <a:pt x="351634" y="228492"/>
                    </a:cubicBezTo>
                    <a:cubicBezTo>
                      <a:pt x="343061" y="228454"/>
                      <a:pt x="334489" y="227244"/>
                      <a:pt x="326011" y="226063"/>
                    </a:cubicBezTo>
                    <a:cubicBezTo>
                      <a:pt x="320011" y="225225"/>
                      <a:pt x="315058" y="221672"/>
                      <a:pt x="313725" y="215814"/>
                    </a:cubicBezTo>
                    <a:cubicBezTo>
                      <a:pt x="308486" y="192554"/>
                      <a:pt x="303342" y="169246"/>
                      <a:pt x="298865" y="145825"/>
                    </a:cubicBezTo>
                    <a:cubicBezTo>
                      <a:pt x="293912" y="119612"/>
                      <a:pt x="290102" y="93170"/>
                      <a:pt x="284959" y="66995"/>
                    </a:cubicBezTo>
                    <a:cubicBezTo>
                      <a:pt x="282006" y="51917"/>
                      <a:pt x="277339" y="37154"/>
                      <a:pt x="273624" y="22952"/>
                    </a:cubicBezTo>
                    <a:moveTo>
                      <a:pt x="483270" y="505822"/>
                    </a:moveTo>
                    <a:cubicBezTo>
                      <a:pt x="483079" y="511404"/>
                      <a:pt x="483746" y="516975"/>
                      <a:pt x="482507" y="522129"/>
                    </a:cubicBezTo>
                    <a:cubicBezTo>
                      <a:pt x="478697" y="538464"/>
                      <a:pt x="474887" y="554856"/>
                      <a:pt x="469744" y="570811"/>
                    </a:cubicBezTo>
                    <a:cubicBezTo>
                      <a:pt x="448884" y="634685"/>
                      <a:pt x="427643" y="698417"/>
                      <a:pt x="406403" y="762130"/>
                    </a:cubicBezTo>
                    <a:cubicBezTo>
                      <a:pt x="405069" y="765940"/>
                      <a:pt x="402402" y="769341"/>
                      <a:pt x="400021" y="772684"/>
                    </a:cubicBezTo>
                    <a:cubicBezTo>
                      <a:pt x="399450" y="773436"/>
                      <a:pt x="396496" y="773693"/>
                      <a:pt x="396211" y="773303"/>
                    </a:cubicBezTo>
                    <a:cubicBezTo>
                      <a:pt x="394306" y="769921"/>
                      <a:pt x="391734" y="766464"/>
                      <a:pt x="391258" y="762778"/>
                    </a:cubicBezTo>
                    <a:cubicBezTo>
                      <a:pt x="380780" y="686626"/>
                      <a:pt x="370493" y="610454"/>
                      <a:pt x="360301" y="534264"/>
                    </a:cubicBezTo>
                    <a:cubicBezTo>
                      <a:pt x="359634" y="528768"/>
                      <a:pt x="359634" y="523100"/>
                      <a:pt x="360016" y="517585"/>
                    </a:cubicBezTo>
                    <a:cubicBezTo>
                      <a:pt x="360301" y="515061"/>
                      <a:pt x="362397" y="512680"/>
                      <a:pt x="364207" y="509203"/>
                    </a:cubicBezTo>
                    <a:cubicBezTo>
                      <a:pt x="398687" y="503164"/>
                      <a:pt x="434501" y="506955"/>
                      <a:pt x="469744" y="503164"/>
                    </a:cubicBezTo>
                    <a:cubicBezTo>
                      <a:pt x="473745" y="502736"/>
                      <a:pt x="477935" y="504717"/>
                      <a:pt x="483270" y="505822"/>
                    </a:cubicBezTo>
                  </a:path>
                </a:pathLst>
              </a:custGeom>
              <a:solidFill>
                <a:srgbClr val="FFF7F0"/>
              </a:solidFill>
              <a:ln w="953"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87E206DF-FCE7-D903-A331-8056455FCA70}"/>
                  </a:ext>
                </a:extLst>
              </p:cNvPr>
              <p:cNvSpPr/>
              <p:nvPr/>
            </p:nvSpPr>
            <p:spPr>
              <a:xfrm flipV="1">
                <a:off x="11565450" y="4908532"/>
                <a:ext cx="945197" cy="1390018"/>
              </a:xfrm>
              <a:custGeom>
                <a:avLst/>
                <a:gdLst>
                  <a:gd name="connsiteX0" fmla="*/ 26054 w 945197"/>
                  <a:gd name="connsiteY0" fmla="*/ 478086 h 1390018"/>
                  <a:gd name="connsiteX1" fmla="*/ 13957 w 945197"/>
                  <a:gd name="connsiteY1" fmla="*/ 515433 h 1390018"/>
                  <a:gd name="connsiteX2" fmla="*/ 4432 w 945197"/>
                  <a:gd name="connsiteY2" fmla="*/ 551343 h 1390018"/>
                  <a:gd name="connsiteX3" fmla="*/ -11188 w 945197"/>
                  <a:gd name="connsiteY3" fmla="*/ 711325 h 1390018"/>
                  <a:gd name="connsiteX4" fmla="*/ 15862 w 945197"/>
                  <a:gd name="connsiteY4" fmla="*/ 890433 h 1390018"/>
                  <a:gd name="connsiteX5" fmla="*/ 61106 w 945197"/>
                  <a:gd name="connsiteY5" fmla="*/ 1027869 h 1390018"/>
                  <a:gd name="connsiteX6" fmla="*/ 74250 w 945197"/>
                  <a:gd name="connsiteY6" fmla="*/ 1058292 h 1390018"/>
                  <a:gd name="connsiteX7" fmla="*/ 217316 w 945197"/>
                  <a:gd name="connsiteY7" fmla="*/ 1244448 h 1390018"/>
                  <a:gd name="connsiteX8" fmla="*/ 319233 w 945197"/>
                  <a:gd name="connsiteY8" fmla="*/ 1316953 h 1390018"/>
                  <a:gd name="connsiteX9" fmla="*/ 524973 w 945197"/>
                  <a:gd name="connsiteY9" fmla="*/ 1383771 h 1390018"/>
                  <a:gd name="connsiteX10" fmla="*/ 696233 w 945197"/>
                  <a:gd name="connsiteY10" fmla="*/ 1371969 h 1390018"/>
                  <a:gd name="connsiteX11" fmla="*/ 749383 w 945197"/>
                  <a:gd name="connsiteY11" fmla="*/ 1359234 h 1390018"/>
                  <a:gd name="connsiteX12" fmla="*/ 824058 w 945197"/>
                  <a:gd name="connsiteY12" fmla="*/ 1332145 h 1390018"/>
                  <a:gd name="connsiteX13" fmla="*/ 873779 w 945197"/>
                  <a:gd name="connsiteY13" fmla="*/ 1309685 h 1390018"/>
                  <a:gd name="connsiteX14" fmla="*/ 899878 w 945197"/>
                  <a:gd name="connsiteY14" fmla="*/ 1296502 h 1390018"/>
                  <a:gd name="connsiteX15" fmla="*/ 912926 w 945197"/>
                  <a:gd name="connsiteY15" fmla="*/ 1268909 h 1390018"/>
                  <a:gd name="connsiteX16" fmla="*/ 905021 w 945197"/>
                  <a:gd name="connsiteY16" fmla="*/ 1241382 h 1390018"/>
                  <a:gd name="connsiteX17" fmla="*/ 899020 w 945197"/>
                  <a:gd name="connsiteY17" fmla="*/ 1209739 h 1390018"/>
                  <a:gd name="connsiteX18" fmla="*/ 890638 w 945197"/>
                  <a:gd name="connsiteY18" fmla="*/ 1196900 h 1390018"/>
                  <a:gd name="connsiteX19" fmla="*/ 884351 w 945197"/>
                  <a:gd name="connsiteY19" fmla="*/ 1187527 h 1390018"/>
                  <a:gd name="connsiteX20" fmla="*/ 880352 w 945197"/>
                  <a:gd name="connsiteY20" fmla="*/ 1164248 h 1390018"/>
                  <a:gd name="connsiteX21" fmla="*/ 860444 w 945197"/>
                  <a:gd name="connsiteY21" fmla="*/ 1114613 h 1390018"/>
                  <a:gd name="connsiteX22" fmla="*/ 840727 w 945197"/>
                  <a:gd name="connsiteY22" fmla="*/ 1060244 h 1390018"/>
                  <a:gd name="connsiteX23" fmla="*/ 827583 w 945197"/>
                  <a:gd name="connsiteY23" fmla="*/ 1039375 h 1390018"/>
                  <a:gd name="connsiteX24" fmla="*/ 785578 w 945197"/>
                  <a:gd name="connsiteY24" fmla="*/ 1029336 h 1390018"/>
                  <a:gd name="connsiteX25" fmla="*/ 777862 w 945197"/>
                  <a:gd name="connsiteY25" fmla="*/ 1032584 h 1390018"/>
                  <a:gd name="connsiteX26" fmla="*/ 655562 w 945197"/>
                  <a:gd name="connsiteY26" fmla="*/ 1075246 h 1390018"/>
                  <a:gd name="connsiteX27" fmla="*/ 563931 w 945197"/>
                  <a:gd name="connsiteY27" fmla="*/ 1080323 h 1390018"/>
                  <a:gd name="connsiteX28" fmla="*/ 559739 w 945197"/>
                  <a:gd name="connsiteY28" fmla="*/ 1079828 h 1390018"/>
                  <a:gd name="connsiteX29" fmla="*/ 449822 w 945197"/>
                  <a:gd name="connsiteY29" fmla="*/ 1043204 h 1390018"/>
                  <a:gd name="connsiteX30" fmla="*/ 363430 w 945197"/>
                  <a:gd name="connsiteY30" fmla="*/ 960213 h 1390018"/>
                  <a:gd name="connsiteX31" fmla="*/ 300945 w 945197"/>
                  <a:gd name="connsiteY31" fmla="*/ 829959 h 1390018"/>
                  <a:gd name="connsiteX32" fmla="*/ 290087 w 945197"/>
                  <a:gd name="connsiteY32" fmla="*/ 798717 h 1390018"/>
                  <a:gd name="connsiteX33" fmla="*/ 274656 w 945197"/>
                  <a:gd name="connsiteY33" fmla="*/ 701562 h 1390018"/>
                  <a:gd name="connsiteX34" fmla="*/ 276561 w 945197"/>
                  <a:gd name="connsiteY34" fmla="*/ 635620 h 1390018"/>
                  <a:gd name="connsiteX35" fmla="*/ 305042 w 945197"/>
                  <a:gd name="connsiteY35" fmla="*/ 485649 h 1390018"/>
                  <a:gd name="connsiteX36" fmla="*/ 343046 w 945197"/>
                  <a:gd name="connsiteY36" fmla="*/ 422013 h 1390018"/>
                  <a:gd name="connsiteX37" fmla="*/ 402482 w 945197"/>
                  <a:gd name="connsiteY37" fmla="*/ 369891 h 1390018"/>
                  <a:gd name="connsiteX38" fmla="*/ 448011 w 945197"/>
                  <a:gd name="connsiteY38" fmla="*/ 340192 h 1390018"/>
                  <a:gd name="connsiteX39" fmla="*/ 462108 w 945197"/>
                  <a:gd name="connsiteY39" fmla="*/ 331163 h 1390018"/>
                  <a:gd name="connsiteX40" fmla="*/ 586886 w 945197"/>
                  <a:gd name="connsiteY40" fmla="*/ 299359 h 1390018"/>
                  <a:gd name="connsiteX41" fmla="*/ 612032 w 945197"/>
                  <a:gd name="connsiteY41" fmla="*/ 300283 h 1390018"/>
                  <a:gd name="connsiteX42" fmla="*/ 676421 w 945197"/>
                  <a:gd name="connsiteY42" fmla="*/ 315656 h 1390018"/>
                  <a:gd name="connsiteX43" fmla="*/ 748430 w 945197"/>
                  <a:gd name="connsiteY43" fmla="*/ 357966 h 1390018"/>
                  <a:gd name="connsiteX44" fmla="*/ 775862 w 945197"/>
                  <a:gd name="connsiteY44" fmla="*/ 377035 h 1390018"/>
                  <a:gd name="connsiteX45" fmla="*/ 829297 w 945197"/>
                  <a:gd name="connsiteY45" fmla="*/ 366291 h 1390018"/>
                  <a:gd name="connsiteX46" fmla="*/ 848156 w 945197"/>
                  <a:gd name="connsiteY46" fmla="*/ 345707 h 1390018"/>
                  <a:gd name="connsiteX47" fmla="*/ 851014 w 945197"/>
                  <a:gd name="connsiteY47" fmla="*/ 334573 h 1390018"/>
                  <a:gd name="connsiteX48" fmla="*/ 854824 w 945197"/>
                  <a:gd name="connsiteY48" fmla="*/ 323886 h 1390018"/>
                  <a:gd name="connsiteX49" fmla="*/ 867778 w 945197"/>
                  <a:gd name="connsiteY49" fmla="*/ 301064 h 1390018"/>
                  <a:gd name="connsiteX50" fmla="*/ 868826 w 945197"/>
                  <a:gd name="connsiteY50" fmla="*/ 277632 h 1390018"/>
                  <a:gd name="connsiteX51" fmla="*/ 876160 w 945197"/>
                  <a:gd name="connsiteY51" fmla="*/ 270422 h 1390018"/>
                  <a:gd name="connsiteX52" fmla="*/ 884447 w 945197"/>
                  <a:gd name="connsiteY52" fmla="*/ 271403 h 1390018"/>
                  <a:gd name="connsiteX53" fmla="*/ 896448 w 945197"/>
                  <a:gd name="connsiteY53" fmla="*/ 263078 h 1390018"/>
                  <a:gd name="connsiteX54" fmla="*/ 902639 w 945197"/>
                  <a:gd name="connsiteY54" fmla="*/ 239971 h 1390018"/>
                  <a:gd name="connsiteX55" fmla="*/ 911308 w 945197"/>
                  <a:gd name="connsiteY55" fmla="*/ 233922 h 1390018"/>
                  <a:gd name="connsiteX56" fmla="*/ 919308 w 945197"/>
                  <a:gd name="connsiteY56" fmla="*/ 226092 h 1390018"/>
                  <a:gd name="connsiteX57" fmla="*/ 922928 w 945197"/>
                  <a:gd name="connsiteY57" fmla="*/ 206776 h 1390018"/>
                  <a:gd name="connsiteX58" fmla="*/ 932643 w 945197"/>
                  <a:gd name="connsiteY58" fmla="*/ 179544 h 1390018"/>
                  <a:gd name="connsiteX59" fmla="*/ 927881 w 945197"/>
                  <a:gd name="connsiteY59" fmla="*/ 156332 h 1390018"/>
                  <a:gd name="connsiteX60" fmla="*/ 916165 w 945197"/>
                  <a:gd name="connsiteY60" fmla="*/ 144463 h 1390018"/>
                  <a:gd name="connsiteX61" fmla="*/ 910641 w 945197"/>
                  <a:gd name="connsiteY61" fmla="*/ 134091 h 1390018"/>
                  <a:gd name="connsiteX62" fmla="*/ 895210 w 945197"/>
                  <a:gd name="connsiteY62" fmla="*/ 106230 h 1390018"/>
                  <a:gd name="connsiteX63" fmla="*/ 771671 w 945197"/>
                  <a:gd name="connsiteY63" fmla="*/ 28611 h 1390018"/>
                  <a:gd name="connsiteX64" fmla="*/ 756336 w 945197"/>
                  <a:gd name="connsiteY64" fmla="*/ 21953 h 1390018"/>
                  <a:gd name="connsiteX65" fmla="*/ 672230 w 945197"/>
                  <a:gd name="connsiteY65" fmla="*/ -1612 h 1390018"/>
                  <a:gd name="connsiteX66" fmla="*/ 529926 w 945197"/>
                  <a:gd name="connsiteY66" fmla="*/ 3465 h 1390018"/>
                  <a:gd name="connsiteX67" fmla="*/ 463728 w 945197"/>
                  <a:gd name="connsiteY67" fmla="*/ 15000 h 1390018"/>
                  <a:gd name="connsiteX68" fmla="*/ 396862 w 945197"/>
                  <a:gd name="connsiteY68" fmla="*/ 38850 h 1390018"/>
                  <a:gd name="connsiteX69" fmla="*/ 351047 w 945197"/>
                  <a:gd name="connsiteY69" fmla="*/ 59338 h 1390018"/>
                  <a:gd name="connsiteX70" fmla="*/ 303613 w 945197"/>
                  <a:gd name="connsiteY70" fmla="*/ 85199 h 1390018"/>
                  <a:gd name="connsiteX71" fmla="*/ 189884 w 945197"/>
                  <a:gd name="connsiteY71" fmla="*/ 170209 h 1390018"/>
                  <a:gd name="connsiteX72" fmla="*/ 114827 w 945197"/>
                  <a:gd name="connsiteY72" fmla="*/ 258144 h 1390018"/>
                  <a:gd name="connsiteX73" fmla="*/ 34245 w 945197"/>
                  <a:gd name="connsiteY73" fmla="*/ 448092 h 1390018"/>
                  <a:gd name="connsiteX74" fmla="*/ 26054 w 945197"/>
                  <a:gd name="connsiteY74" fmla="*/ 478086 h 139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45197" h="1390018">
                    <a:moveTo>
                      <a:pt x="26054" y="478086"/>
                    </a:moveTo>
                    <a:cubicBezTo>
                      <a:pt x="21577" y="491802"/>
                      <a:pt x="17481" y="503537"/>
                      <a:pt x="13957" y="515433"/>
                    </a:cubicBezTo>
                    <a:cubicBezTo>
                      <a:pt x="10433" y="527302"/>
                      <a:pt x="6813" y="539208"/>
                      <a:pt x="4432" y="551343"/>
                    </a:cubicBezTo>
                    <a:cubicBezTo>
                      <a:pt x="-5664" y="604187"/>
                      <a:pt x="-12617" y="657527"/>
                      <a:pt x="-11188" y="711325"/>
                    </a:cubicBezTo>
                    <a:cubicBezTo>
                      <a:pt x="-9474" y="771961"/>
                      <a:pt x="-1950" y="831892"/>
                      <a:pt x="15862" y="890433"/>
                    </a:cubicBezTo>
                    <a:cubicBezTo>
                      <a:pt x="29959" y="936591"/>
                      <a:pt x="46151" y="982025"/>
                      <a:pt x="61106" y="1027869"/>
                    </a:cubicBezTo>
                    <a:cubicBezTo>
                      <a:pt x="64535" y="1038308"/>
                      <a:pt x="69583" y="1048272"/>
                      <a:pt x="74250" y="1058292"/>
                    </a:cubicBezTo>
                    <a:cubicBezTo>
                      <a:pt x="107874" y="1130729"/>
                      <a:pt x="154356" y="1193547"/>
                      <a:pt x="217316" y="1244448"/>
                    </a:cubicBezTo>
                    <a:cubicBezTo>
                      <a:pt x="249797" y="1270728"/>
                      <a:pt x="282562" y="1296245"/>
                      <a:pt x="319233" y="1316953"/>
                    </a:cubicBezTo>
                    <a:cubicBezTo>
                      <a:pt x="383147" y="1353157"/>
                      <a:pt x="451250" y="1377570"/>
                      <a:pt x="524973" y="1383771"/>
                    </a:cubicBezTo>
                    <a:cubicBezTo>
                      <a:pt x="582505" y="1388609"/>
                      <a:pt x="639749" y="1384161"/>
                      <a:pt x="696233" y="1371969"/>
                    </a:cubicBezTo>
                    <a:cubicBezTo>
                      <a:pt x="714044" y="1368131"/>
                      <a:pt x="731666" y="1363625"/>
                      <a:pt x="749383" y="1359234"/>
                    </a:cubicBezTo>
                    <a:cubicBezTo>
                      <a:pt x="775195" y="1352795"/>
                      <a:pt x="800246" y="1344261"/>
                      <a:pt x="824058" y="1332145"/>
                    </a:cubicBezTo>
                    <a:cubicBezTo>
                      <a:pt x="840251" y="1323935"/>
                      <a:pt x="857301" y="1317305"/>
                      <a:pt x="873779" y="1309685"/>
                    </a:cubicBezTo>
                    <a:cubicBezTo>
                      <a:pt x="882637" y="1305589"/>
                      <a:pt x="891209" y="1300903"/>
                      <a:pt x="899878" y="1296502"/>
                    </a:cubicBezTo>
                    <a:cubicBezTo>
                      <a:pt x="911593" y="1290626"/>
                      <a:pt x="914260" y="1281206"/>
                      <a:pt x="912926" y="1268909"/>
                    </a:cubicBezTo>
                    <a:cubicBezTo>
                      <a:pt x="911879" y="1259108"/>
                      <a:pt x="910069" y="1249716"/>
                      <a:pt x="905021" y="1241382"/>
                    </a:cubicBezTo>
                    <a:cubicBezTo>
                      <a:pt x="898925" y="1231380"/>
                      <a:pt x="897115" y="1221265"/>
                      <a:pt x="899020" y="1209739"/>
                    </a:cubicBezTo>
                    <a:cubicBezTo>
                      <a:pt x="899973" y="1204329"/>
                      <a:pt x="896448" y="1199538"/>
                      <a:pt x="890638" y="1196900"/>
                    </a:cubicBezTo>
                    <a:cubicBezTo>
                      <a:pt x="886828" y="1195214"/>
                      <a:pt x="883399" y="1192480"/>
                      <a:pt x="884351" y="1187527"/>
                    </a:cubicBezTo>
                    <a:cubicBezTo>
                      <a:pt x="885780" y="1179278"/>
                      <a:pt x="884638" y="1172363"/>
                      <a:pt x="880352" y="1164248"/>
                    </a:cubicBezTo>
                    <a:cubicBezTo>
                      <a:pt x="872159" y="1148532"/>
                      <a:pt x="866730" y="1131339"/>
                      <a:pt x="860444" y="1114613"/>
                    </a:cubicBezTo>
                    <a:cubicBezTo>
                      <a:pt x="853776" y="1096544"/>
                      <a:pt x="847967" y="1078123"/>
                      <a:pt x="840727" y="1060244"/>
                    </a:cubicBezTo>
                    <a:cubicBezTo>
                      <a:pt x="837775" y="1052739"/>
                      <a:pt x="832821" y="1045633"/>
                      <a:pt x="827583" y="1039375"/>
                    </a:cubicBezTo>
                    <a:cubicBezTo>
                      <a:pt x="817676" y="1027659"/>
                      <a:pt x="799484" y="1023764"/>
                      <a:pt x="785578" y="1029336"/>
                    </a:cubicBezTo>
                    <a:cubicBezTo>
                      <a:pt x="783006" y="1030374"/>
                      <a:pt x="780243" y="1031155"/>
                      <a:pt x="777862" y="1032584"/>
                    </a:cubicBezTo>
                    <a:cubicBezTo>
                      <a:pt x="740238" y="1055406"/>
                      <a:pt x="697281" y="1063902"/>
                      <a:pt x="655562" y="1075246"/>
                    </a:cubicBezTo>
                    <a:cubicBezTo>
                      <a:pt x="625653" y="1083371"/>
                      <a:pt x="594887" y="1085343"/>
                      <a:pt x="563931" y="1080323"/>
                    </a:cubicBezTo>
                    <a:cubicBezTo>
                      <a:pt x="562597" y="1080104"/>
                      <a:pt x="561168" y="1079838"/>
                      <a:pt x="559739" y="1079828"/>
                    </a:cubicBezTo>
                    <a:cubicBezTo>
                      <a:pt x="518973" y="1079647"/>
                      <a:pt x="483539" y="1063759"/>
                      <a:pt x="449822" y="1043204"/>
                    </a:cubicBezTo>
                    <a:cubicBezTo>
                      <a:pt x="414959" y="1021840"/>
                      <a:pt x="385528" y="994522"/>
                      <a:pt x="363430" y="960213"/>
                    </a:cubicBezTo>
                    <a:cubicBezTo>
                      <a:pt x="337045" y="919379"/>
                      <a:pt x="313518" y="877212"/>
                      <a:pt x="300945" y="829959"/>
                    </a:cubicBezTo>
                    <a:cubicBezTo>
                      <a:pt x="298088" y="819348"/>
                      <a:pt x="293992" y="809013"/>
                      <a:pt x="290087" y="798717"/>
                    </a:cubicBezTo>
                    <a:cubicBezTo>
                      <a:pt x="277990" y="767370"/>
                      <a:pt x="273133" y="735013"/>
                      <a:pt x="274656" y="701562"/>
                    </a:cubicBezTo>
                    <a:cubicBezTo>
                      <a:pt x="275704" y="679597"/>
                      <a:pt x="275038" y="657537"/>
                      <a:pt x="276561" y="635620"/>
                    </a:cubicBezTo>
                    <a:cubicBezTo>
                      <a:pt x="280086" y="584595"/>
                      <a:pt x="290278" y="534636"/>
                      <a:pt x="305042" y="485649"/>
                    </a:cubicBezTo>
                    <a:cubicBezTo>
                      <a:pt x="312280" y="461512"/>
                      <a:pt x="326282" y="440462"/>
                      <a:pt x="343046" y="422013"/>
                    </a:cubicBezTo>
                    <a:cubicBezTo>
                      <a:pt x="360667" y="402581"/>
                      <a:pt x="379717" y="384093"/>
                      <a:pt x="402482" y="369891"/>
                    </a:cubicBezTo>
                    <a:cubicBezTo>
                      <a:pt x="417817" y="360281"/>
                      <a:pt x="432771" y="350099"/>
                      <a:pt x="448011" y="340192"/>
                    </a:cubicBezTo>
                    <a:cubicBezTo>
                      <a:pt x="452679" y="337145"/>
                      <a:pt x="457251" y="334001"/>
                      <a:pt x="462108" y="331163"/>
                    </a:cubicBezTo>
                    <a:cubicBezTo>
                      <a:pt x="486778" y="316523"/>
                      <a:pt x="558311" y="298330"/>
                      <a:pt x="586886" y="299359"/>
                    </a:cubicBezTo>
                    <a:cubicBezTo>
                      <a:pt x="595268" y="299654"/>
                      <a:pt x="603745" y="301140"/>
                      <a:pt x="612032" y="300283"/>
                    </a:cubicBezTo>
                    <a:cubicBezTo>
                      <a:pt x="635463" y="297863"/>
                      <a:pt x="656609" y="304988"/>
                      <a:pt x="676421" y="315656"/>
                    </a:cubicBezTo>
                    <a:cubicBezTo>
                      <a:pt x="700900" y="328887"/>
                      <a:pt x="724618" y="343507"/>
                      <a:pt x="748430" y="357966"/>
                    </a:cubicBezTo>
                    <a:cubicBezTo>
                      <a:pt x="757955" y="363738"/>
                      <a:pt x="766623" y="370930"/>
                      <a:pt x="775862" y="377035"/>
                    </a:cubicBezTo>
                    <a:cubicBezTo>
                      <a:pt x="811772" y="400524"/>
                      <a:pt x="807866" y="398609"/>
                      <a:pt x="829297" y="366291"/>
                    </a:cubicBezTo>
                    <a:cubicBezTo>
                      <a:pt x="834726" y="358223"/>
                      <a:pt x="837679" y="349336"/>
                      <a:pt x="848156" y="345707"/>
                    </a:cubicBezTo>
                    <a:cubicBezTo>
                      <a:pt x="850157" y="345022"/>
                      <a:pt x="849966" y="338392"/>
                      <a:pt x="851014" y="334573"/>
                    </a:cubicBezTo>
                    <a:cubicBezTo>
                      <a:pt x="852062" y="330839"/>
                      <a:pt x="852348" y="324896"/>
                      <a:pt x="854824" y="323886"/>
                    </a:cubicBezTo>
                    <a:cubicBezTo>
                      <a:pt x="865778" y="319285"/>
                      <a:pt x="862634" y="307865"/>
                      <a:pt x="867778" y="301064"/>
                    </a:cubicBezTo>
                    <a:cubicBezTo>
                      <a:pt x="874064" y="292682"/>
                      <a:pt x="869588" y="285433"/>
                      <a:pt x="868826" y="277632"/>
                    </a:cubicBezTo>
                    <a:cubicBezTo>
                      <a:pt x="868349" y="272851"/>
                      <a:pt x="870731" y="270365"/>
                      <a:pt x="876160" y="270422"/>
                    </a:cubicBezTo>
                    <a:cubicBezTo>
                      <a:pt x="878923" y="270441"/>
                      <a:pt x="881684" y="271384"/>
                      <a:pt x="884447" y="271403"/>
                    </a:cubicBezTo>
                    <a:cubicBezTo>
                      <a:pt x="892353" y="271460"/>
                      <a:pt x="895496" y="270184"/>
                      <a:pt x="896448" y="263078"/>
                    </a:cubicBezTo>
                    <a:cubicBezTo>
                      <a:pt x="897591" y="255058"/>
                      <a:pt x="904830" y="249077"/>
                      <a:pt x="902639" y="239971"/>
                    </a:cubicBezTo>
                    <a:cubicBezTo>
                      <a:pt x="901307" y="234351"/>
                      <a:pt x="907402" y="234675"/>
                      <a:pt x="911308" y="233922"/>
                    </a:cubicBezTo>
                    <a:cubicBezTo>
                      <a:pt x="915784" y="233065"/>
                      <a:pt x="919975" y="230331"/>
                      <a:pt x="919308" y="226092"/>
                    </a:cubicBezTo>
                    <a:cubicBezTo>
                      <a:pt x="918070" y="218911"/>
                      <a:pt x="919880" y="213177"/>
                      <a:pt x="922928" y="206776"/>
                    </a:cubicBezTo>
                    <a:cubicBezTo>
                      <a:pt x="927119" y="198146"/>
                      <a:pt x="929976" y="188802"/>
                      <a:pt x="932643" y="179544"/>
                    </a:cubicBezTo>
                    <a:cubicBezTo>
                      <a:pt x="935024" y="171267"/>
                      <a:pt x="933977" y="163075"/>
                      <a:pt x="927881" y="156332"/>
                    </a:cubicBezTo>
                    <a:cubicBezTo>
                      <a:pt x="924071" y="152245"/>
                      <a:pt x="919690" y="148731"/>
                      <a:pt x="916165" y="144463"/>
                    </a:cubicBezTo>
                    <a:cubicBezTo>
                      <a:pt x="913689" y="141434"/>
                      <a:pt x="910450" y="137491"/>
                      <a:pt x="910641" y="134091"/>
                    </a:cubicBezTo>
                    <a:cubicBezTo>
                      <a:pt x="911212" y="121442"/>
                      <a:pt x="903973" y="113288"/>
                      <a:pt x="895210" y="106230"/>
                    </a:cubicBezTo>
                    <a:cubicBezTo>
                      <a:pt x="857205" y="75522"/>
                      <a:pt x="816058" y="49547"/>
                      <a:pt x="771671" y="28611"/>
                    </a:cubicBezTo>
                    <a:cubicBezTo>
                      <a:pt x="766623" y="26230"/>
                      <a:pt x="761003" y="24791"/>
                      <a:pt x="756336" y="21953"/>
                    </a:cubicBezTo>
                    <a:cubicBezTo>
                      <a:pt x="730428" y="6522"/>
                      <a:pt x="701758" y="2236"/>
                      <a:pt x="672230" y="-1612"/>
                    </a:cubicBezTo>
                    <a:cubicBezTo>
                      <a:pt x="624319" y="-7879"/>
                      <a:pt x="577170" y="-2079"/>
                      <a:pt x="529926" y="3465"/>
                    </a:cubicBezTo>
                    <a:cubicBezTo>
                      <a:pt x="507733" y="6075"/>
                      <a:pt x="485730" y="10732"/>
                      <a:pt x="463728" y="15000"/>
                    </a:cubicBezTo>
                    <a:cubicBezTo>
                      <a:pt x="440297" y="19552"/>
                      <a:pt x="418008" y="27239"/>
                      <a:pt x="396862" y="38850"/>
                    </a:cubicBezTo>
                    <a:cubicBezTo>
                      <a:pt x="382289" y="46889"/>
                      <a:pt x="366763" y="53557"/>
                      <a:pt x="351047" y="59338"/>
                    </a:cubicBezTo>
                    <a:cubicBezTo>
                      <a:pt x="333806" y="65701"/>
                      <a:pt x="318662" y="74797"/>
                      <a:pt x="303613" y="85199"/>
                    </a:cubicBezTo>
                    <a:cubicBezTo>
                      <a:pt x="264560" y="112164"/>
                      <a:pt x="227317" y="141320"/>
                      <a:pt x="189884" y="170209"/>
                    </a:cubicBezTo>
                    <a:cubicBezTo>
                      <a:pt x="158261" y="194546"/>
                      <a:pt x="135115" y="225054"/>
                      <a:pt x="114827" y="258144"/>
                    </a:cubicBezTo>
                    <a:cubicBezTo>
                      <a:pt x="78441" y="317514"/>
                      <a:pt x="52153" y="381112"/>
                      <a:pt x="34245" y="448092"/>
                    </a:cubicBezTo>
                    <a:cubicBezTo>
                      <a:pt x="31388" y="458750"/>
                      <a:pt x="28435" y="469380"/>
                      <a:pt x="26054" y="478086"/>
                    </a:cubicBezTo>
                  </a:path>
                </a:pathLst>
              </a:custGeom>
              <a:solidFill>
                <a:srgbClr val="FFF7F0"/>
              </a:solidFill>
              <a:ln w="953"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7BBA71E1-C5AC-3BEF-7F54-8E96272341F3}"/>
                  </a:ext>
                </a:extLst>
              </p:cNvPr>
              <p:cNvSpPr/>
              <p:nvPr/>
            </p:nvSpPr>
            <p:spPr>
              <a:xfrm flipV="1">
                <a:off x="14613121" y="4907272"/>
                <a:ext cx="858526" cy="1338022"/>
              </a:xfrm>
              <a:custGeom>
                <a:avLst/>
                <a:gdLst>
                  <a:gd name="connsiteX0" fmla="*/ 815262 w 858526"/>
                  <a:gd name="connsiteY0" fmla="*/ 95100 h 1338022"/>
                  <a:gd name="connsiteX1" fmla="*/ 826025 w 858526"/>
                  <a:gd name="connsiteY1" fmla="*/ 84785 h 1338022"/>
                  <a:gd name="connsiteX2" fmla="*/ 827549 w 858526"/>
                  <a:gd name="connsiteY2" fmla="*/ 73221 h 1338022"/>
                  <a:gd name="connsiteX3" fmla="*/ 812976 w 858526"/>
                  <a:gd name="connsiteY3" fmla="*/ 64544 h 1338022"/>
                  <a:gd name="connsiteX4" fmla="*/ 792211 w 858526"/>
                  <a:gd name="connsiteY4" fmla="*/ 30311 h 1338022"/>
                  <a:gd name="connsiteX5" fmla="*/ 789259 w 858526"/>
                  <a:gd name="connsiteY5" fmla="*/ 19996 h 1338022"/>
                  <a:gd name="connsiteX6" fmla="*/ 760208 w 858526"/>
                  <a:gd name="connsiteY6" fmla="*/ 6203 h 1338022"/>
                  <a:gd name="connsiteX7" fmla="*/ 738871 w 858526"/>
                  <a:gd name="connsiteY7" fmla="*/ 2460 h 1338022"/>
                  <a:gd name="connsiteX8" fmla="*/ 564945 w 858526"/>
                  <a:gd name="connsiteY8" fmla="*/ 3993 h 1338022"/>
                  <a:gd name="connsiteX9" fmla="*/ 529988 w 858526"/>
                  <a:gd name="connsiteY9" fmla="*/ 1603 h 1338022"/>
                  <a:gd name="connsiteX10" fmla="*/ 455693 w 858526"/>
                  <a:gd name="connsiteY10" fmla="*/ -2903 h 1338022"/>
                  <a:gd name="connsiteX11" fmla="*/ 245095 w 858526"/>
                  <a:gd name="connsiteY11" fmla="*/ 507 h 1338022"/>
                  <a:gd name="connsiteX12" fmla="*/ 231951 w 858526"/>
                  <a:gd name="connsiteY12" fmla="*/ 650 h 1338022"/>
                  <a:gd name="connsiteX13" fmla="*/ 189660 w 858526"/>
                  <a:gd name="connsiteY13" fmla="*/ -4360 h 1338022"/>
                  <a:gd name="connsiteX14" fmla="*/ 151084 w 858526"/>
                  <a:gd name="connsiteY14" fmla="*/ 1726 h 1338022"/>
                  <a:gd name="connsiteX15" fmla="*/ 95172 w 858526"/>
                  <a:gd name="connsiteY15" fmla="*/ 1688 h 1338022"/>
                  <a:gd name="connsiteX16" fmla="*/ 39641 w 858526"/>
                  <a:gd name="connsiteY16" fmla="*/ 1412 h 1338022"/>
                  <a:gd name="connsiteX17" fmla="*/ -2841 w 858526"/>
                  <a:gd name="connsiteY17" fmla="*/ 9861 h 1338022"/>
                  <a:gd name="connsiteX18" fmla="*/ -14175 w 858526"/>
                  <a:gd name="connsiteY18" fmla="*/ 28101 h 1338022"/>
                  <a:gd name="connsiteX19" fmla="*/ -8174 w 858526"/>
                  <a:gd name="connsiteY19" fmla="*/ 88423 h 1338022"/>
                  <a:gd name="connsiteX20" fmla="*/ -3602 w 858526"/>
                  <a:gd name="connsiteY20" fmla="*/ 174939 h 1338022"/>
                  <a:gd name="connsiteX21" fmla="*/ -78 w 858526"/>
                  <a:gd name="connsiteY21" fmla="*/ 347370 h 1338022"/>
                  <a:gd name="connsiteX22" fmla="*/ 3256 w 858526"/>
                  <a:gd name="connsiteY22" fmla="*/ 564854 h 1338022"/>
                  <a:gd name="connsiteX23" fmla="*/ 5256 w 858526"/>
                  <a:gd name="connsiteY23" fmla="*/ 737666 h 1338022"/>
                  <a:gd name="connsiteX24" fmla="*/ 3446 w 858526"/>
                  <a:gd name="connsiteY24" fmla="*/ 829821 h 1338022"/>
                  <a:gd name="connsiteX25" fmla="*/ -4746 w 858526"/>
                  <a:gd name="connsiteY25" fmla="*/ 996203 h 1338022"/>
                  <a:gd name="connsiteX26" fmla="*/ -1221 w 858526"/>
                  <a:gd name="connsiteY26" fmla="*/ 1102816 h 1338022"/>
                  <a:gd name="connsiteX27" fmla="*/ 779 w 858526"/>
                  <a:gd name="connsiteY27" fmla="*/ 1245453 h 1338022"/>
                  <a:gd name="connsiteX28" fmla="*/ 589 w 858526"/>
                  <a:gd name="connsiteY28" fmla="*/ 1285992 h 1338022"/>
                  <a:gd name="connsiteX29" fmla="*/ 9161 w 858526"/>
                  <a:gd name="connsiteY29" fmla="*/ 1298603 h 1338022"/>
                  <a:gd name="connsiteX30" fmla="*/ 31735 w 858526"/>
                  <a:gd name="connsiteY30" fmla="*/ 1306175 h 1338022"/>
                  <a:gd name="connsiteX31" fmla="*/ 110126 w 858526"/>
                  <a:gd name="connsiteY31" fmla="*/ 1311376 h 1338022"/>
                  <a:gd name="connsiteX32" fmla="*/ 200518 w 858526"/>
                  <a:gd name="connsiteY32" fmla="*/ 1321330 h 1338022"/>
                  <a:gd name="connsiteX33" fmla="*/ 221188 w 858526"/>
                  <a:gd name="connsiteY33" fmla="*/ 1322825 h 1338022"/>
                  <a:gd name="connsiteX34" fmla="*/ 291387 w 858526"/>
                  <a:gd name="connsiteY34" fmla="*/ 1330569 h 1338022"/>
                  <a:gd name="connsiteX35" fmla="*/ 328725 w 858526"/>
                  <a:gd name="connsiteY35" fmla="*/ 1333579 h 1338022"/>
                  <a:gd name="connsiteX36" fmla="*/ 481411 w 858526"/>
                  <a:gd name="connsiteY36" fmla="*/ 1328054 h 1338022"/>
                  <a:gd name="connsiteX37" fmla="*/ 489983 w 858526"/>
                  <a:gd name="connsiteY37" fmla="*/ 1327635 h 1338022"/>
                  <a:gd name="connsiteX38" fmla="*/ 660861 w 858526"/>
                  <a:gd name="connsiteY38" fmla="*/ 1325016 h 1338022"/>
                  <a:gd name="connsiteX39" fmla="*/ 781829 w 858526"/>
                  <a:gd name="connsiteY39" fmla="*/ 1322977 h 1338022"/>
                  <a:gd name="connsiteX40" fmla="*/ 797069 w 858526"/>
                  <a:gd name="connsiteY40" fmla="*/ 1315557 h 1338022"/>
                  <a:gd name="connsiteX41" fmla="*/ 833454 w 858526"/>
                  <a:gd name="connsiteY41" fmla="*/ 1233538 h 1338022"/>
                  <a:gd name="connsiteX42" fmla="*/ 833360 w 858526"/>
                  <a:gd name="connsiteY42" fmla="*/ 1208830 h 1338022"/>
                  <a:gd name="connsiteX43" fmla="*/ 838217 w 858526"/>
                  <a:gd name="connsiteY43" fmla="*/ 1151613 h 1338022"/>
                  <a:gd name="connsiteX44" fmla="*/ 844313 w 858526"/>
                  <a:gd name="connsiteY44" fmla="*/ 1136373 h 1338022"/>
                  <a:gd name="connsiteX45" fmla="*/ 842312 w 858526"/>
                  <a:gd name="connsiteY45" fmla="*/ 1131830 h 1338022"/>
                  <a:gd name="connsiteX46" fmla="*/ 817358 w 858526"/>
                  <a:gd name="connsiteY46" fmla="*/ 1111008 h 1338022"/>
                  <a:gd name="connsiteX47" fmla="*/ 796592 w 858526"/>
                  <a:gd name="connsiteY47" fmla="*/ 1085852 h 1338022"/>
                  <a:gd name="connsiteX48" fmla="*/ 769542 w 858526"/>
                  <a:gd name="connsiteY48" fmla="*/ 1060821 h 1338022"/>
                  <a:gd name="connsiteX49" fmla="*/ 745539 w 858526"/>
                  <a:gd name="connsiteY49" fmla="*/ 1055553 h 1338022"/>
                  <a:gd name="connsiteX50" fmla="*/ 642478 w 858526"/>
                  <a:gd name="connsiteY50" fmla="*/ 1055430 h 1338022"/>
                  <a:gd name="connsiteX51" fmla="*/ 612380 w 858526"/>
                  <a:gd name="connsiteY51" fmla="*/ 1054105 h 1338022"/>
                  <a:gd name="connsiteX52" fmla="*/ 321676 w 858526"/>
                  <a:gd name="connsiteY52" fmla="*/ 1048353 h 1338022"/>
                  <a:gd name="connsiteX53" fmla="*/ 304817 w 858526"/>
                  <a:gd name="connsiteY53" fmla="*/ 1047314 h 1338022"/>
                  <a:gd name="connsiteX54" fmla="*/ 297006 w 858526"/>
                  <a:gd name="connsiteY54" fmla="*/ 1039351 h 1338022"/>
                  <a:gd name="connsiteX55" fmla="*/ 296054 w 858526"/>
                  <a:gd name="connsiteY55" fmla="*/ 1018749 h 1338022"/>
                  <a:gd name="connsiteX56" fmla="*/ 296435 w 858526"/>
                  <a:gd name="connsiteY56" fmla="*/ 876760 h 1338022"/>
                  <a:gd name="connsiteX57" fmla="*/ 297959 w 858526"/>
                  <a:gd name="connsiteY57" fmla="*/ 855738 h 1338022"/>
                  <a:gd name="connsiteX58" fmla="*/ 312628 w 858526"/>
                  <a:gd name="connsiteY58" fmla="*/ 843070 h 1338022"/>
                  <a:gd name="connsiteX59" fmla="*/ 432452 w 858526"/>
                  <a:gd name="connsiteY59" fmla="*/ 844365 h 1338022"/>
                  <a:gd name="connsiteX60" fmla="*/ 579613 w 858526"/>
                  <a:gd name="connsiteY60" fmla="*/ 837060 h 1338022"/>
                  <a:gd name="connsiteX61" fmla="*/ 601330 w 858526"/>
                  <a:gd name="connsiteY61" fmla="*/ 836545 h 1338022"/>
                  <a:gd name="connsiteX62" fmla="*/ 649241 w 858526"/>
                  <a:gd name="connsiteY62" fmla="*/ 832183 h 1338022"/>
                  <a:gd name="connsiteX63" fmla="*/ 675149 w 858526"/>
                  <a:gd name="connsiteY63" fmla="*/ 830297 h 1338022"/>
                  <a:gd name="connsiteX64" fmla="*/ 715250 w 858526"/>
                  <a:gd name="connsiteY64" fmla="*/ 801522 h 1338022"/>
                  <a:gd name="connsiteX65" fmla="*/ 727918 w 858526"/>
                  <a:gd name="connsiteY65" fmla="*/ 769013 h 1338022"/>
                  <a:gd name="connsiteX66" fmla="*/ 730584 w 858526"/>
                  <a:gd name="connsiteY66" fmla="*/ 756735 h 1338022"/>
                  <a:gd name="connsiteX67" fmla="*/ 734490 w 858526"/>
                  <a:gd name="connsiteY67" fmla="*/ 718654 h 1338022"/>
                  <a:gd name="connsiteX68" fmla="*/ 739919 w 858526"/>
                  <a:gd name="connsiteY68" fmla="*/ 688984 h 1338022"/>
                  <a:gd name="connsiteX69" fmla="*/ 732871 w 858526"/>
                  <a:gd name="connsiteY69" fmla="*/ 660647 h 1338022"/>
                  <a:gd name="connsiteX70" fmla="*/ 733633 w 858526"/>
                  <a:gd name="connsiteY70" fmla="*/ 639606 h 1338022"/>
                  <a:gd name="connsiteX71" fmla="*/ 729632 w 858526"/>
                  <a:gd name="connsiteY71" fmla="*/ 615070 h 1338022"/>
                  <a:gd name="connsiteX72" fmla="*/ 713630 w 858526"/>
                  <a:gd name="connsiteY72" fmla="*/ 601982 h 1338022"/>
                  <a:gd name="connsiteX73" fmla="*/ 705629 w 858526"/>
                  <a:gd name="connsiteY73" fmla="*/ 579237 h 1338022"/>
                  <a:gd name="connsiteX74" fmla="*/ 698105 w 858526"/>
                  <a:gd name="connsiteY74" fmla="*/ 565702 h 1338022"/>
                  <a:gd name="connsiteX75" fmla="*/ 690294 w 858526"/>
                  <a:gd name="connsiteY75" fmla="*/ 562406 h 1338022"/>
                  <a:gd name="connsiteX76" fmla="*/ 639335 w 858526"/>
                  <a:gd name="connsiteY76" fmla="*/ 547071 h 1338022"/>
                  <a:gd name="connsiteX77" fmla="*/ 617333 w 858526"/>
                  <a:gd name="connsiteY77" fmla="*/ 547947 h 1338022"/>
                  <a:gd name="connsiteX78" fmla="*/ 352156 w 858526"/>
                  <a:gd name="connsiteY78" fmla="*/ 547957 h 1338022"/>
                  <a:gd name="connsiteX79" fmla="*/ 293101 w 858526"/>
                  <a:gd name="connsiteY79" fmla="*/ 540756 h 1338022"/>
                  <a:gd name="connsiteX80" fmla="*/ 277766 w 858526"/>
                  <a:gd name="connsiteY80" fmla="*/ 523306 h 1338022"/>
                  <a:gd name="connsiteX81" fmla="*/ 274146 w 858526"/>
                  <a:gd name="connsiteY81" fmla="*/ 476615 h 1338022"/>
                  <a:gd name="connsiteX82" fmla="*/ 271099 w 858526"/>
                  <a:gd name="connsiteY82" fmla="*/ 334530 h 1338022"/>
                  <a:gd name="connsiteX83" fmla="*/ 272717 w 858526"/>
                  <a:gd name="connsiteY83" fmla="*/ 312785 h 1338022"/>
                  <a:gd name="connsiteX84" fmla="*/ 285005 w 858526"/>
                  <a:gd name="connsiteY84" fmla="*/ 301555 h 1338022"/>
                  <a:gd name="connsiteX85" fmla="*/ 306722 w 858526"/>
                  <a:gd name="connsiteY85" fmla="*/ 299792 h 1338022"/>
                  <a:gd name="connsiteX86" fmla="*/ 420260 w 858526"/>
                  <a:gd name="connsiteY86" fmla="*/ 293716 h 1338022"/>
                  <a:gd name="connsiteX87" fmla="*/ 433310 w 858526"/>
                  <a:gd name="connsiteY87" fmla="*/ 292344 h 1338022"/>
                  <a:gd name="connsiteX88" fmla="*/ 556468 w 858526"/>
                  <a:gd name="connsiteY88" fmla="*/ 283743 h 1338022"/>
                  <a:gd name="connsiteX89" fmla="*/ 755540 w 858526"/>
                  <a:gd name="connsiteY89" fmla="*/ 283286 h 1338022"/>
                  <a:gd name="connsiteX90" fmla="*/ 786687 w 858526"/>
                  <a:gd name="connsiteY90" fmla="*/ 280561 h 1338022"/>
                  <a:gd name="connsiteX91" fmla="*/ 801165 w 858526"/>
                  <a:gd name="connsiteY91" fmla="*/ 269760 h 1338022"/>
                  <a:gd name="connsiteX92" fmla="*/ 820025 w 858526"/>
                  <a:gd name="connsiteY92" fmla="*/ 227736 h 1338022"/>
                  <a:gd name="connsiteX93" fmla="*/ 821357 w 858526"/>
                  <a:gd name="connsiteY93" fmla="*/ 214963 h 1338022"/>
                  <a:gd name="connsiteX94" fmla="*/ 823168 w 858526"/>
                  <a:gd name="connsiteY94" fmla="*/ 184854 h 1338022"/>
                  <a:gd name="connsiteX95" fmla="*/ 826025 w 858526"/>
                  <a:gd name="connsiteY95" fmla="*/ 159061 h 1338022"/>
                  <a:gd name="connsiteX96" fmla="*/ 824882 w 858526"/>
                  <a:gd name="connsiteY96" fmla="*/ 141782 h 1338022"/>
                  <a:gd name="connsiteX97" fmla="*/ 815262 w 858526"/>
                  <a:gd name="connsiteY97" fmla="*/ 95100 h 133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58526" h="1338022">
                    <a:moveTo>
                      <a:pt x="815262" y="95100"/>
                    </a:moveTo>
                    <a:cubicBezTo>
                      <a:pt x="819452" y="91128"/>
                      <a:pt x="822977" y="88137"/>
                      <a:pt x="826025" y="84785"/>
                    </a:cubicBezTo>
                    <a:cubicBezTo>
                      <a:pt x="830026" y="80394"/>
                      <a:pt x="830693" y="75221"/>
                      <a:pt x="827549" y="73221"/>
                    </a:cubicBezTo>
                    <a:cubicBezTo>
                      <a:pt x="822786" y="70211"/>
                      <a:pt x="818120" y="66839"/>
                      <a:pt x="812976" y="64544"/>
                    </a:cubicBezTo>
                    <a:cubicBezTo>
                      <a:pt x="798403" y="58153"/>
                      <a:pt x="791450" y="46961"/>
                      <a:pt x="792211" y="30311"/>
                    </a:cubicBezTo>
                    <a:cubicBezTo>
                      <a:pt x="792306" y="27501"/>
                      <a:pt x="790688" y="24815"/>
                      <a:pt x="789259" y="19996"/>
                    </a:cubicBezTo>
                    <a:cubicBezTo>
                      <a:pt x="780496" y="15852"/>
                      <a:pt x="770209" y="11242"/>
                      <a:pt x="760208" y="6203"/>
                    </a:cubicBezTo>
                    <a:cubicBezTo>
                      <a:pt x="753635" y="2898"/>
                      <a:pt x="746491" y="2365"/>
                      <a:pt x="738871" y="2460"/>
                    </a:cubicBezTo>
                    <a:cubicBezTo>
                      <a:pt x="680674" y="3117"/>
                      <a:pt x="622761" y="3727"/>
                      <a:pt x="564945" y="3993"/>
                    </a:cubicBezTo>
                    <a:cubicBezTo>
                      <a:pt x="553229" y="4050"/>
                      <a:pt x="541322" y="3660"/>
                      <a:pt x="529988" y="1603"/>
                    </a:cubicBezTo>
                    <a:cubicBezTo>
                      <a:pt x="505604" y="-2769"/>
                      <a:pt x="480744" y="-3341"/>
                      <a:pt x="455693" y="-2903"/>
                    </a:cubicBezTo>
                    <a:cubicBezTo>
                      <a:pt x="385112" y="-1626"/>
                      <a:pt x="315009" y="-598"/>
                      <a:pt x="245095" y="507"/>
                    </a:cubicBezTo>
                    <a:cubicBezTo>
                      <a:pt x="240714" y="565"/>
                      <a:pt x="236333" y="507"/>
                      <a:pt x="231951" y="650"/>
                    </a:cubicBezTo>
                    <a:cubicBezTo>
                      <a:pt x="217378" y="1126"/>
                      <a:pt x="203185" y="-207"/>
                      <a:pt x="189660" y="-4360"/>
                    </a:cubicBezTo>
                    <a:cubicBezTo>
                      <a:pt x="176991" y="1726"/>
                      <a:pt x="164228" y="1441"/>
                      <a:pt x="151084" y="1726"/>
                    </a:cubicBezTo>
                    <a:cubicBezTo>
                      <a:pt x="132320" y="2145"/>
                      <a:pt x="113555" y="-883"/>
                      <a:pt x="95172" y="1688"/>
                    </a:cubicBezTo>
                    <a:cubicBezTo>
                      <a:pt x="75931" y="4403"/>
                      <a:pt x="58024" y="2545"/>
                      <a:pt x="39641" y="1412"/>
                    </a:cubicBezTo>
                    <a:cubicBezTo>
                      <a:pt x="25449" y="498"/>
                      <a:pt x="10876" y="2774"/>
                      <a:pt x="-2841" y="9861"/>
                    </a:cubicBezTo>
                    <a:cubicBezTo>
                      <a:pt x="-8841" y="12966"/>
                      <a:pt x="-14747" y="21634"/>
                      <a:pt x="-14175" y="28101"/>
                    </a:cubicBezTo>
                    <a:cubicBezTo>
                      <a:pt x="-12270" y="48247"/>
                      <a:pt x="-9603" y="68249"/>
                      <a:pt x="-8174" y="88423"/>
                    </a:cubicBezTo>
                    <a:cubicBezTo>
                      <a:pt x="-6174" y="117227"/>
                      <a:pt x="-4460" y="146078"/>
                      <a:pt x="-3602" y="174939"/>
                    </a:cubicBezTo>
                    <a:cubicBezTo>
                      <a:pt x="-1983" y="232574"/>
                      <a:pt x="-1031" y="290086"/>
                      <a:pt x="-78" y="347370"/>
                    </a:cubicBezTo>
                    <a:cubicBezTo>
                      <a:pt x="1160" y="420150"/>
                      <a:pt x="2207" y="492664"/>
                      <a:pt x="3256" y="564854"/>
                    </a:cubicBezTo>
                    <a:cubicBezTo>
                      <a:pt x="4018" y="622633"/>
                      <a:pt x="4970" y="680240"/>
                      <a:pt x="5256" y="737666"/>
                    </a:cubicBezTo>
                    <a:cubicBezTo>
                      <a:pt x="5351" y="768394"/>
                      <a:pt x="4779" y="799121"/>
                      <a:pt x="3446" y="829821"/>
                    </a:cubicBezTo>
                    <a:cubicBezTo>
                      <a:pt x="969" y="885466"/>
                      <a:pt x="-3412" y="941006"/>
                      <a:pt x="-4746" y="996203"/>
                    </a:cubicBezTo>
                    <a:cubicBezTo>
                      <a:pt x="-5698" y="1031941"/>
                      <a:pt x="-4079" y="1067584"/>
                      <a:pt x="-1221" y="1102816"/>
                    </a:cubicBezTo>
                    <a:cubicBezTo>
                      <a:pt x="2589" y="1150327"/>
                      <a:pt x="3541" y="1197771"/>
                      <a:pt x="779" y="1245453"/>
                    </a:cubicBezTo>
                    <a:cubicBezTo>
                      <a:pt x="17" y="1258988"/>
                      <a:pt x="589" y="1272514"/>
                      <a:pt x="589" y="1285992"/>
                    </a:cubicBezTo>
                    <a:cubicBezTo>
                      <a:pt x="684" y="1291983"/>
                      <a:pt x="4589" y="1295564"/>
                      <a:pt x="9161" y="1298603"/>
                    </a:cubicBezTo>
                    <a:cubicBezTo>
                      <a:pt x="15829" y="1303127"/>
                      <a:pt x="23162" y="1305737"/>
                      <a:pt x="31735" y="1306175"/>
                    </a:cubicBezTo>
                    <a:cubicBezTo>
                      <a:pt x="57929" y="1307566"/>
                      <a:pt x="83933" y="1309766"/>
                      <a:pt x="110126" y="1311376"/>
                    </a:cubicBezTo>
                    <a:cubicBezTo>
                      <a:pt x="140511" y="1313233"/>
                      <a:pt x="170896" y="1314691"/>
                      <a:pt x="200518" y="1321330"/>
                    </a:cubicBezTo>
                    <a:cubicBezTo>
                      <a:pt x="207091" y="1322806"/>
                      <a:pt x="214329" y="1322120"/>
                      <a:pt x="221188" y="1322825"/>
                    </a:cubicBezTo>
                    <a:cubicBezTo>
                      <a:pt x="244619" y="1325168"/>
                      <a:pt x="268241" y="1326711"/>
                      <a:pt x="291387" y="1330569"/>
                    </a:cubicBezTo>
                    <a:cubicBezTo>
                      <a:pt x="303770" y="1332636"/>
                      <a:pt x="316056" y="1334027"/>
                      <a:pt x="328725" y="1333579"/>
                    </a:cubicBezTo>
                    <a:cubicBezTo>
                      <a:pt x="379493" y="1331741"/>
                      <a:pt x="430356" y="1329911"/>
                      <a:pt x="481411" y="1328054"/>
                    </a:cubicBezTo>
                    <a:cubicBezTo>
                      <a:pt x="484268" y="1327949"/>
                      <a:pt x="487126" y="1328026"/>
                      <a:pt x="489983" y="1327635"/>
                    </a:cubicBezTo>
                    <a:cubicBezTo>
                      <a:pt x="547228" y="1319729"/>
                      <a:pt x="603807" y="1324768"/>
                      <a:pt x="660861" y="1325016"/>
                    </a:cubicBezTo>
                    <a:cubicBezTo>
                      <a:pt x="701057" y="1325168"/>
                      <a:pt x="741443" y="1323863"/>
                      <a:pt x="781829" y="1322977"/>
                    </a:cubicBezTo>
                    <a:cubicBezTo>
                      <a:pt x="787640" y="1322854"/>
                      <a:pt x="793926" y="1321111"/>
                      <a:pt x="797069" y="1315557"/>
                    </a:cubicBezTo>
                    <a:cubicBezTo>
                      <a:pt x="811832" y="1289202"/>
                      <a:pt x="828121" y="1263236"/>
                      <a:pt x="833454" y="1233538"/>
                    </a:cubicBezTo>
                    <a:cubicBezTo>
                      <a:pt x="835074" y="1225079"/>
                      <a:pt x="836121" y="1216678"/>
                      <a:pt x="833360" y="1208830"/>
                    </a:cubicBezTo>
                    <a:cubicBezTo>
                      <a:pt x="826692" y="1189761"/>
                      <a:pt x="829740" y="1170787"/>
                      <a:pt x="838217" y="1151613"/>
                    </a:cubicBezTo>
                    <a:cubicBezTo>
                      <a:pt x="840503" y="1146374"/>
                      <a:pt x="842503" y="1141012"/>
                      <a:pt x="844313" y="1136373"/>
                    </a:cubicBezTo>
                    <a:cubicBezTo>
                      <a:pt x="843456" y="1134259"/>
                      <a:pt x="843265" y="1132630"/>
                      <a:pt x="842312" y="1131830"/>
                    </a:cubicBezTo>
                    <a:cubicBezTo>
                      <a:pt x="834026" y="1124838"/>
                      <a:pt x="824882" y="1118628"/>
                      <a:pt x="817358" y="1111008"/>
                    </a:cubicBezTo>
                    <a:cubicBezTo>
                      <a:pt x="809738" y="1103283"/>
                      <a:pt x="804023" y="1093730"/>
                      <a:pt x="796592" y="1085852"/>
                    </a:cubicBezTo>
                    <a:cubicBezTo>
                      <a:pt x="788116" y="1076994"/>
                      <a:pt x="778686" y="1069003"/>
                      <a:pt x="769542" y="1060821"/>
                    </a:cubicBezTo>
                    <a:cubicBezTo>
                      <a:pt x="762969" y="1054953"/>
                      <a:pt x="754873" y="1053896"/>
                      <a:pt x="745539" y="1055553"/>
                    </a:cubicBezTo>
                    <a:cubicBezTo>
                      <a:pt x="710582" y="1061935"/>
                      <a:pt x="676101" y="1064126"/>
                      <a:pt x="642478" y="1055430"/>
                    </a:cubicBezTo>
                    <a:cubicBezTo>
                      <a:pt x="633144" y="1053048"/>
                      <a:pt x="622476" y="1054306"/>
                      <a:pt x="612380" y="1054105"/>
                    </a:cubicBezTo>
                    <a:cubicBezTo>
                      <a:pt x="514939" y="1052163"/>
                      <a:pt x="418070" y="1050277"/>
                      <a:pt x="321676" y="1048353"/>
                    </a:cubicBezTo>
                    <a:cubicBezTo>
                      <a:pt x="316056" y="1048238"/>
                      <a:pt x="310341" y="1048229"/>
                      <a:pt x="304817" y="1047314"/>
                    </a:cubicBezTo>
                    <a:cubicBezTo>
                      <a:pt x="300721" y="1046619"/>
                      <a:pt x="297293" y="1043923"/>
                      <a:pt x="297006" y="1039351"/>
                    </a:cubicBezTo>
                    <a:cubicBezTo>
                      <a:pt x="296435" y="1032512"/>
                      <a:pt x="296054" y="1025626"/>
                      <a:pt x="296054" y="1018749"/>
                    </a:cubicBezTo>
                    <a:cubicBezTo>
                      <a:pt x="296054" y="971562"/>
                      <a:pt x="296150" y="924223"/>
                      <a:pt x="296435" y="876760"/>
                    </a:cubicBezTo>
                    <a:cubicBezTo>
                      <a:pt x="296435" y="869787"/>
                      <a:pt x="297293" y="862748"/>
                      <a:pt x="297959" y="855738"/>
                    </a:cubicBezTo>
                    <a:cubicBezTo>
                      <a:pt x="298816" y="847680"/>
                      <a:pt x="304150" y="842975"/>
                      <a:pt x="312628" y="843070"/>
                    </a:cubicBezTo>
                    <a:cubicBezTo>
                      <a:pt x="352442" y="843403"/>
                      <a:pt x="392352" y="843927"/>
                      <a:pt x="432452" y="844365"/>
                    </a:cubicBezTo>
                    <a:cubicBezTo>
                      <a:pt x="481220" y="844908"/>
                      <a:pt x="530179" y="843251"/>
                      <a:pt x="579613" y="837060"/>
                    </a:cubicBezTo>
                    <a:cubicBezTo>
                      <a:pt x="586757" y="836164"/>
                      <a:pt x="594091" y="836402"/>
                      <a:pt x="601330" y="836545"/>
                    </a:cubicBezTo>
                    <a:cubicBezTo>
                      <a:pt x="617237" y="836898"/>
                      <a:pt x="633144" y="835593"/>
                      <a:pt x="649241" y="832183"/>
                    </a:cubicBezTo>
                    <a:cubicBezTo>
                      <a:pt x="657718" y="830401"/>
                      <a:pt x="666576" y="830478"/>
                      <a:pt x="675149" y="830297"/>
                    </a:cubicBezTo>
                    <a:cubicBezTo>
                      <a:pt x="694771" y="829935"/>
                      <a:pt x="709344" y="820019"/>
                      <a:pt x="715250" y="801522"/>
                    </a:cubicBezTo>
                    <a:cubicBezTo>
                      <a:pt x="718678" y="790463"/>
                      <a:pt x="719536" y="778938"/>
                      <a:pt x="727918" y="769013"/>
                    </a:cubicBezTo>
                    <a:cubicBezTo>
                      <a:pt x="730394" y="766108"/>
                      <a:pt x="730204" y="760907"/>
                      <a:pt x="730584" y="756735"/>
                    </a:cubicBezTo>
                    <a:cubicBezTo>
                      <a:pt x="732013" y="744057"/>
                      <a:pt x="732680" y="731351"/>
                      <a:pt x="734490" y="718654"/>
                    </a:cubicBezTo>
                    <a:cubicBezTo>
                      <a:pt x="735823" y="708739"/>
                      <a:pt x="740205" y="698633"/>
                      <a:pt x="739919" y="688984"/>
                    </a:cubicBezTo>
                    <a:cubicBezTo>
                      <a:pt x="739633" y="679306"/>
                      <a:pt x="734776" y="670248"/>
                      <a:pt x="732871" y="660647"/>
                    </a:cubicBezTo>
                    <a:cubicBezTo>
                      <a:pt x="731537" y="653865"/>
                      <a:pt x="729251" y="646207"/>
                      <a:pt x="733633" y="639606"/>
                    </a:cubicBezTo>
                    <a:cubicBezTo>
                      <a:pt x="740776" y="628729"/>
                      <a:pt x="740681" y="621232"/>
                      <a:pt x="729632" y="615070"/>
                    </a:cubicBezTo>
                    <a:cubicBezTo>
                      <a:pt x="723631" y="611726"/>
                      <a:pt x="718393" y="606869"/>
                      <a:pt x="713630" y="601982"/>
                    </a:cubicBezTo>
                    <a:cubicBezTo>
                      <a:pt x="707724" y="595982"/>
                      <a:pt x="703724" y="588943"/>
                      <a:pt x="705629" y="579237"/>
                    </a:cubicBezTo>
                    <a:cubicBezTo>
                      <a:pt x="706963" y="572750"/>
                      <a:pt x="703153" y="568578"/>
                      <a:pt x="698105" y="565702"/>
                    </a:cubicBezTo>
                    <a:cubicBezTo>
                      <a:pt x="695627" y="564320"/>
                      <a:pt x="692675" y="563816"/>
                      <a:pt x="690294" y="562406"/>
                    </a:cubicBezTo>
                    <a:cubicBezTo>
                      <a:pt x="663815" y="546671"/>
                      <a:pt x="663815" y="546604"/>
                      <a:pt x="639335" y="547071"/>
                    </a:cubicBezTo>
                    <a:cubicBezTo>
                      <a:pt x="632001" y="547233"/>
                      <a:pt x="624666" y="547481"/>
                      <a:pt x="617333" y="547947"/>
                    </a:cubicBezTo>
                    <a:cubicBezTo>
                      <a:pt x="527893" y="553596"/>
                      <a:pt x="439691" y="552281"/>
                      <a:pt x="352156" y="547957"/>
                    </a:cubicBezTo>
                    <a:cubicBezTo>
                      <a:pt x="332154" y="546966"/>
                      <a:pt x="312151" y="546261"/>
                      <a:pt x="293101" y="540756"/>
                    </a:cubicBezTo>
                    <a:cubicBezTo>
                      <a:pt x="284053" y="538146"/>
                      <a:pt x="278719" y="532336"/>
                      <a:pt x="277766" y="523306"/>
                    </a:cubicBezTo>
                    <a:cubicBezTo>
                      <a:pt x="276051" y="507847"/>
                      <a:pt x="274622" y="492274"/>
                      <a:pt x="274146" y="476615"/>
                    </a:cubicBezTo>
                    <a:cubicBezTo>
                      <a:pt x="272813" y="429428"/>
                      <a:pt x="271956" y="382050"/>
                      <a:pt x="271099" y="334530"/>
                    </a:cubicBezTo>
                    <a:cubicBezTo>
                      <a:pt x="271003" y="327348"/>
                      <a:pt x="272051" y="320042"/>
                      <a:pt x="272717" y="312785"/>
                    </a:cubicBezTo>
                    <a:cubicBezTo>
                      <a:pt x="273194" y="307660"/>
                      <a:pt x="279195" y="302164"/>
                      <a:pt x="285005" y="301555"/>
                    </a:cubicBezTo>
                    <a:cubicBezTo>
                      <a:pt x="292244" y="300821"/>
                      <a:pt x="299578" y="300183"/>
                      <a:pt x="306722" y="299792"/>
                    </a:cubicBezTo>
                    <a:cubicBezTo>
                      <a:pt x="344441" y="297735"/>
                      <a:pt x="382255" y="295763"/>
                      <a:pt x="420260" y="293716"/>
                    </a:cubicBezTo>
                    <a:cubicBezTo>
                      <a:pt x="424546" y="293477"/>
                      <a:pt x="429023" y="293172"/>
                      <a:pt x="433310" y="292344"/>
                    </a:cubicBezTo>
                    <a:cubicBezTo>
                      <a:pt x="474458" y="284686"/>
                      <a:pt x="515319" y="283324"/>
                      <a:pt x="556468" y="283743"/>
                    </a:cubicBezTo>
                    <a:cubicBezTo>
                      <a:pt x="622476" y="284438"/>
                      <a:pt x="688865" y="283705"/>
                      <a:pt x="755540" y="283286"/>
                    </a:cubicBezTo>
                    <a:cubicBezTo>
                      <a:pt x="765827" y="283238"/>
                      <a:pt x="776304" y="282067"/>
                      <a:pt x="786687" y="280561"/>
                    </a:cubicBezTo>
                    <a:cubicBezTo>
                      <a:pt x="792878" y="279656"/>
                      <a:pt x="797736" y="275342"/>
                      <a:pt x="801165" y="269760"/>
                    </a:cubicBezTo>
                    <a:cubicBezTo>
                      <a:pt x="809451" y="256492"/>
                      <a:pt x="810404" y="240766"/>
                      <a:pt x="820025" y="227736"/>
                    </a:cubicBezTo>
                    <a:cubicBezTo>
                      <a:pt x="822406" y="224611"/>
                      <a:pt x="822882" y="218230"/>
                      <a:pt x="821357" y="214963"/>
                    </a:cubicBezTo>
                    <a:cubicBezTo>
                      <a:pt x="816691" y="204942"/>
                      <a:pt x="828883" y="194350"/>
                      <a:pt x="823168" y="184854"/>
                    </a:cubicBezTo>
                    <a:cubicBezTo>
                      <a:pt x="817929" y="176234"/>
                      <a:pt x="824882" y="167661"/>
                      <a:pt x="826025" y="159061"/>
                    </a:cubicBezTo>
                    <a:cubicBezTo>
                      <a:pt x="826787" y="153307"/>
                      <a:pt x="825930" y="147373"/>
                      <a:pt x="824882" y="141782"/>
                    </a:cubicBezTo>
                    <a:cubicBezTo>
                      <a:pt x="821930" y="126151"/>
                      <a:pt x="818500" y="110636"/>
                      <a:pt x="815262" y="95100"/>
                    </a:cubicBezTo>
                  </a:path>
                </a:pathLst>
              </a:custGeom>
              <a:solidFill>
                <a:srgbClr val="FFF7F0"/>
              </a:solidFill>
              <a:ln w="953"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D0D7DAFE-C44E-435D-5328-4B927FDA8BD0}"/>
                  </a:ext>
                </a:extLst>
              </p:cNvPr>
              <p:cNvSpPr/>
              <p:nvPr/>
            </p:nvSpPr>
            <p:spPr>
              <a:xfrm flipV="1">
                <a:off x="10089455" y="4915895"/>
                <a:ext cx="1003984" cy="1356484"/>
              </a:xfrm>
              <a:custGeom>
                <a:avLst/>
                <a:gdLst>
                  <a:gd name="connsiteX0" fmla="*/ 104670 w 1003984"/>
                  <a:gd name="connsiteY0" fmla="*/ 1106976 h 1356484"/>
                  <a:gd name="connsiteX1" fmla="*/ 174584 w 1003984"/>
                  <a:gd name="connsiteY1" fmla="*/ 1191454 h 1356484"/>
                  <a:gd name="connsiteX2" fmla="*/ 183251 w 1003984"/>
                  <a:gd name="connsiteY2" fmla="*/ 1199302 h 1356484"/>
                  <a:gd name="connsiteX3" fmla="*/ 321363 w 1003984"/>
                  <a:gd name="connsiteY3" fmla="*/ 1289466 h 1356484"/>
                  <a:gd name="connsiteX4" fmla="*/ 409279 w 1003984"/>
                  <a:gd name="connsiteY4" fmla="*/ 1324108 h 1356484"/>
                  <a:gd name="connsiteX5" fmla="*/ 439283 w 1003984"/>
                  <a:gd name="connsiteY5" fmla="*/ 1334091 h 1356484"/>
                  <a:gd name="connsiteX6" fmla="*/ 606732 w 1003984"/>
                  <a:gd name="connsiteY6" fmla="*/ 1345140 h 1356484"/>
                  <a:gd name="connsiteX7" fmla="*/ 633689 w 1003984"/>
                  <a:gd name="connsiteY7" fmla="*/ 1338767 h 1356484"/>
                  <a:gd name="connsiteX8" fmla="*/ 714079 w 1003984"/>
                  <a:gd name="connsiteY8" fmla="*/ 1307211 h 1356484"/>
                  <a:gd name="connsiteX9" fmla="*/ 820473 w 1003984"/>
                  <a:gd name="connsiteY9" fmla="*/ 1226906 h 1356484"/>
                  <a:gd name="connsiteX10" fmla="*/ 828284 w 1003984"/>
                  <a:gd name="connsiteY10" fmla="*/ 1218124 h 1356484"/>
                  <a:gd name="connsiteX11" fmla="*/ 929916 w 1003984"/>
                  <a:gd name="connsiteY11" fmla="*/ 1030596 h 1356484"/>
                  <a:gd name="connsiteX12" fmla="*/ 964872 w 1003984"/>
                  <a:gd name="connsiteY12" fmla="*/ 890997 h 1356484"/>
                  <a:gd name="connsiteX13" fmla="*/ 980493 w 1003984"/>
                  <a:gd name="connsiteY13" fmla="*/ 810796 h 1356484"/>
                  <a:gd name="connsiteX14" fmla="*/ 993543 w 1003984"/>
                  <a:gd name="connsiteY14" fmla="*/ 706688 h 1356484"/>
                  <a:gd name="connsiteX15" fmla="*/ 991066 w 1003984"/>
                  <a:gd name="connsiteY15" fmla="*/ 656434 h 1356484"/>
                  <a:gd name="connsiteX16" fmla="*/ 988208 w 1003984"/>
                  <a:gd name="connsiteY16" fmla="*/ 594484 h 1356484"/>
                  <a:gd name="connsiteX17" fmla="*/ 989447 w 1003984"/>
                  <a:gd name="connsiteY17" fmla="*/ 497995 h 1356484"/>
                  <a:gd name="connsiteX18" fmla="*/ 976589 w 1003984"/>
                  <a:gd name="connsiteY18" fmla="*/ 347158 h 1356484"/>
                  <a:gd name="connsiteX19" fmla="*/ 968396 w 1003984"/>
                  <a:gd name="connsiteY19" fmla="*/ 313268 h 1356484"/>
                  <a:gd name="connsiteX20" fmla="*/ 951633 w 1003984"/>
                  <a:gd name="connsiteY20" fmla="*/ 269624 h 1356484"/>
                  <a:gd name="connsiteX21" fmla="*/ 935821 w 1003984"/>
                  <a:gd name="connsiteY21" fmla="*/ 242945 h 1356484"/>
                  <a:gd name="connsiteX22" fmla="*/ 919915 w 1003984"/>
                  <a:gd name="connsiteY22" fmla="*/ 220704 h 1356484"/>
                  <a:gd name="connsiteX23" fmla="*/ 865146 w 1003984"/>
                  <a:gd name="connsiteY23" fmla="*/ 154505 h 1356484"/>
                  <a:gd name="connsiteX24" fmla="*/ 791708 w 1003984"/>
                  <a:gd name="connsiteY24" fmla="*/ 102194 h 1356484"/>
                  <a:gd name="connsiteX25" fmla="*/ 699411 w 1003984"/>
                  <a:gd name="connsiteY25" fmla="*/ 57455 h 1356484"/>
                  <a:gd name="connsiteX26" fmla="*/ 661691 w 1003984"/>
                  <a:gd name="connsiteY26" fmla="*/ 46015 h 1356484"/>
                  <a:gd name="connsiteX27" fmla="*/ 572442 w 1003984"/>
                  <a:gd name="connsiteY27" fmla="*/ 14906 h 1356484"/>
                  <a:gd name="connsiteX28" fmla="*/ 546344 w 1003984"/>
                  <a:gd name="connsiteY28" fmla="*/ 6201 h 1356484"/>
                  <a:gd name="connsiteX29" fmla="*/ 534723 w 1003984"/>
                  <a:gd name="connsiteY29" fmla="*/ 3820 h 1356484"/>
                  <a:gd name="connsiteX30" fmla="*/ 386419 w 1003984"/>
                  <a:gd name="connsiteY30" fmla="*/ 8582 h 1356484"/>
                  <a:gd name="connsiteX31" fmla="*/ 245354 w 1003984"/>
                  <a:gd name="connsiteY31" fmla="*/ 68609 h 1356484"/>
                  <a:gd name="connsiteX32" fmla="*/ 195062 w 1003984"/>
                  <a:gd name="connsiteY32" fmla="*/ 106271 h 1356484"/>
                  <a:gd name="connsiteX33" fmla="*/ 86381 w 1003984"/>
                  <a:gd name="connsiteY33" fmla="*/ 234153 h 1356484"/>
                  <a:gd name="connsiteX34" fmla="*/ 35328 w 1003984"/>
                  <a:gd name="connsiteY34" fmla="*/ 339138 h 1356484"/>
                  <a:gd name="connsiteX35" fmla="*/ -105 w 1003984"/>
                  <a:gd name="connsiteY35" fmla="*/ 498310 h 1356484"/>
                  <a:gd name="connsiteX36" fmla="*/ -9535 w 1003984"/>
                  <a:gd name="connsiteY36" fmla="*/ 637860 h 1356484"/>
                  <a:gd name="connsiteX37" fmla="*/ -2868 w 1003984"/>
                  <a:gd name="connsiteY37" fmla="*/ 750274 h 1356484"/>
                  <a:gd name="connsiteX38" fmla="*/ 25421 w 1003984"/>
                  <a:gd name="connsiteY38" fmla="*/ 922582 h 1356484"/>
                  <a:gd name="connsiteX39" fmla="*/ 37518 w 1003984"/>
                  <a:gd name="connsiteY39" fmla="*/ 959310 h 1356484"/>
                  <a:gd name="connsiteX40" fmla="*/ 44281 w 1003984"/>
                  <a:gd name="connsiteY40" fmla="*/ 985342 h 1356484"/>
                  <a:gd name="connsiteX41" fmla="*/ 52187 w 1003984"/>
                  <a:gd name="connsiteY41" fmla="*/ 1007050 h 1356484"/>
                  <a:gd name="connsiteX42" fmla="*/ 72666 w 1003984"/>
                  <a:gd name="connsiteY42" fmla="*/ 1048998 h 1356484"/>
                  <a:gd name="connsiteX43" fmla="*/ 83048 w 1003984"/>
                  <a:gd name="connsiteY43" fmla="*/ 1069924 h 1356484"/>
                  <a:gd name="connsiteX44" fmla="*/ 104670 w 1003984"/>
                  <a:gd name="connsiteY44" fmla="*/ 1106976 h 1356484"/>
                  <a:gd name="connsiteX45" fmla="*/ 586920 w 1003984"/>
                  <a:gd name="connsiteY45" fmla="*/ 1036825 h 1356484"/>
                  <a:gd name="connsiteX46" fmla="*/ 576539 w 1003984"/>
                  <a:gd name="connsiteY46" fmla="*/ 1044778 h 1356484"/>
                  <a:gd name="connsiteX47" fmla="*/ 464144 w 1003984"/>
                  <a:gd name="connsiteY47" fmla="*/ 1058837 h 1356484"/>
                  <a:gd name="connsiteX48" fmla="*/ 396040 w 1003984"/>
                  <a:gd name="connsiteY48" fmla="*/ 1027833 h 1356484"/>
                  <a:gd name="connsiteX49" fmla="*/ 326221 w 1003984"/>
                  <a:gd name="connsiteY49" fmla="*/ 962568 h 1356484"/>
                  <a:gd name="connsiteX50" fmla="*/ 316410 w 1003984"/>
                  <a:gd name="connsiteY50" fmla="*/ 945832 h 1356484"/>
                  <a:gd name="connsiteX51" fmla="*/ 283169 w 1003984"/>
                  <a:gd name="connsiteY51" fmla="*/ 850926 h 1356484"/>
                  <a:gd name="connsiteX52" fmla="*/ 275072 w 1003984"/>
                  <a:gd name="connsiteY52" fmla="*/ 653386 h 1356484"/>
                  <a:gd name="connsiteX53" fmla="*/ 314220 w 1003984"/>
                  <a:gd name="connsiteY53" fmla="*/ 471706 h 1356484"/>
                  <a:gd name="connsiteX54" fmla="*/ 345843 w 1003984"/>
                  <a:gd name="connsiteY54" fmla="*/ 404946 h 1356484"/>
                  <a:gd name="connsiteX55" fmla="*/ 402135 w 1003984"/>
                  <a:gd name="connsiteY55" fmla="*/ 346024 h 1356484"/>
                  <a:gd name="connsiteX56" fmla="*/ 480336 w 1003984"/>
                  <a:gd name="connsiteY56" fmla="*/ 309343 h 1356484"/>
                  <a:gd name="connsiteX57" fmla="*/ 559488 w 1003984"/>
                  <a:gd name="connsiteY57" fmla="*/ 286788 h 1356484"/>
                  <a:gd name="connsiteX58" fmla="*/ 567014 w 1003984"/>
                  <a:gd name="connsiteY58" fmla="*/ 286360 h 1356484"/>
                  <a:gd name="connsiteX59" fmla="*/ 574634 w 1003984"/>
                  <a:gd name="connsiteY59" fmla="*/ 288493 h 1356484"/>
                  <a:gd name="connsiteX60" fmla="*/ 625306 w 1003984"/>
                  <a:gd name="connsiteY60" fmla="*/ 310296 h 1356484"/>
                  <a:gd name="connsiteX61" fmla="*/ 652833 w 1003984"/>
                  <a:gd name="connsiteY61" fmla="*/ 331870 h 1356484"/>
                  <a:gd name="connsiteX62" fmla="*/ 689981 w 1003984"/>
                  <a:gd name="connsiteY62" fmla="*/ 376180 h 1356484"/>
                  <a:gd name="connsiteX63" fmla="*/ 705983 w 1003984"/>
                  <a:gd name="connsiteY63" fmla="*/ 411661 h 1356484"/>
                  <a:gd name="connsiteX64" fmla="*/ 709889 w 1003984"/>
                  <a:gd name="connsiteY64" fmla="*/ 426596 h 1356484"/>
                  <a:gd name="connsiteX65" fmla="*/ 718365 w 1003984"/>
                  <a:gd name="connsiteY65" fmla="*/ 503768 h 1356484"/>
                  <a:gd name="connsiteX66" fmla="*/ 722557 w 1003984"/>
                  <a:gd name="connsiteY66" fmla="*/ 557622 h 1356484"/>
                  <a:gd name="connsiteX67" fmla="*/ 721319 w 1003984"/>
                  <a:gd name="connsiteY67" fmla="*/ 572871 h 1356484"/>
                  <a:gd name="connsiteX68" fmla="*/ 719508 w 1003984"/>
                  <a:gd name="connsiteY68" fmla="*/ 587969 h 1356484"/>
                  <a:gd name="connsiteX69" fmla="*/ 720461 w 1003984"/>
                  <a:gd name="connsiteY69" fmla="*/ 626374 h 1356484"/>
                  <a:gd name="connsiteX70" fmla="*/ 717509 w 1003984"/>
                  <a:gd name="connsiteY70" fmla="*/ 668817 h 1356484"/>
                  <a:gd name="connsiteX71" fmla="*/ 713126 w 1003984"/>
                  <a:gd name="connsiteY71" fmla="*/ 726881 h 1356484"/>
                  <a:gd name="connsiteX72" fmla="*/ 696267 w 1003984"/>
                  <a:gd name="connsiteY72" fmla="*/ 830399 h 1356484"/>
                  <a:gd name="connsiteX73" fmla="*/ 638451 w 1003984"/>
                  <a:gd name="connsiteY73" fmla="*/ 986075 h 1356484"/>
                  <a:gd name="connsiteX74" fmla="*/ 595778 w 1003984"/>
                  <a:gd name="connsiteY74" fmla="*/ 1031167 h 1356484"/>
                  <a:gd name="connsiteX75" fmla="*/ 586920 w 1003984"/>
                  <a:gd name="connsiteY75" fmla="*/ 1036825 h 13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3984" h="1356484">
                    <a:moveTo>
                      <a:pt x="104670" y="1106976"/>
                    </a:moveTo>
                    <a:cubicBezTo>
                      <a:pt x="124291" y="1138152"/>
                      <a:pt x="150390" y="1164012"/>
                      <a:pt x="174584" y="1191454"/>
                    </a:cubicBezTo>
                    <a:cubicBezTo>
                      <a:pt x="177155" y="1194368"/>
                      <a:pt x="180203" y="1196911"/>
                      <a:pt x="183251" y="1199302"/>
                    </a:cubicBezTo>
                    <a:cubicBezTo>
                      <a:pt x="226875" y="1232935"/>
                      <a:pt x="271072" y="1265663"/>
                      <a:pt x="321363" y="1289466"/>
                    </a:cubicBezTo>
                    <a:cubicBezTo>
                      <a:pt x="349938" y="1302982"/>
                      <a:pt x="378323" y="1316603"/>
                      <a:pt x="409279" y="1324108"/>
                    </a:cubicBezTo>
                    <a:cubicBezTo>
                      <a:pt x="419471" y="1326575"/>
                      <a:pt x="429377" y="1330395"/>
                      <a:pt x="439283" y="1334091"/>
                    </a:cubicBezTo>
                    <a:cubicBezTo>
                      <a:pt x="493957" y="1354541"/>
                      <a:pt x="549869" y="1356722"/>
                      <a:pt x="606732" y="1345140"/>
                    </a:cubicBezTo>
                    <a:cubicBezTo>
                      <a:pt x="615781" y="1343292"/>
                      <a:pt x="624544" y="1340358"/>
                      <a:pt x="633689" y="1338767"/>
                    </a:cubicBezTo>
                    <a:cubicBezTo>
                      <a:pt x="662644" y="1333652"/>
                      <a:pt x="688934" y="1321822"/>
                      <a:pt x="714079" y="1307211"/>
                    </a:cubicBezTo>
                    <a:cubicBezTo>
                      <a:pt x="752846" y="1284665"/>
                      <a:pt x="788374" y="1257929"/>
                      <a:pt x="820473" y="1226906"/>
                    </a:cubicBezTo>
                    <a:cubicBezTo>
                      <a:pt x="823331" y="1224200"/>
                      <a:pt x="825807" y="1221200"/>
                      <a:pt x="828284" y="1218124"/>
                    </a:cubicBezTo>
                    <a:cubicBezTo>
                      <a:pt x="872956" y="1161250"/>
                      <a:pt x="909437" y="1100147"/>
                      <a:pt x="929916" y="1030596"/>
                    </a:cubicBezTo>
                    <a:cubicBezTo>
                      <a:pt x="943537" y="984532"/>
                      <a:pt x="957443" y="938593"/>
                      <a:pt x="964872" y="890997"/>
                    </a:cubicBezTo>
                    <a:cubicBezTo>
                      <a:pt x="969063" y="864108"/>
                      <a:pt x="974969" y="837476"/>
                      <a:pt x="980493" y="810796"/>
                    </a:cubicBezTo>
                    <a:cubicBezTo>
                      <a:pt x="987637" y="776421"/>
                      <a:pt x="991447" y="741645"/>
                      <a:pt x="993543" y="706688"/>
                    </a:cubicBezTo>
                    <a:cubicBezTo>
                      <a:pt x="994590" y="689896"/>
                      <a:pt x="993734" y="673313"/>
                      <a:pt x="991066" y="656434"/>
                    </a:cubicBezTo>
                    <a:cubicBezTo>
                      <a:pt x="987828" y="636099"/>
                      <a:pt x="986875" y="615029"/>
                      <a:pt x="988208" y="594484"/>
                    </a:cubicBezTo>
                    <a:cubicBezTo>
                      <a:pt x="990304" y="562270"/>
                      <a:pt x="989066" y="530152"/>
                      <a:pt x="989447" y="497995"/>
                    </a:cubicBezTo>
                    <a:cubicBezTo>
                      <a:pt x="990113" y="447170"/>
                      <a:pt x="983160" y="397250"/>
                      <a:pt x="976589" y="347158"/>
                    </a:cubicBezTo>
                    <a:cubicBezTo>
                      <a:pt x="974969" y="335470"/>
                      <a:pt x="972588" y="324221"/>
                      <a:pt x="968396" y="313268"/>
                    </a:cubicBezTo>
                    <a:cubicBezTo>
                      <a:pt x="962872" y="298704"/>
                      <a:pt x="957157" y="284188"/>
                      <a:pt x="951633" y="269624"/>
                    </a:cubicBezTo>
                    <a:cubicBezTo>
                      <a:pt x="947918" y="259842"/>
                      <a:pt x="943060" y="250898"/>
                      <a:pt x="935821" y="242945"/>
                    </a:cubicBezTo>
                    <a:cubicBezTo>
                      <a:pt x="929725" y="236230"/>
                      <a:pt x="924391" y="228581"/>
                      <a:pt x="919915" y="220704"/>
                    </a:cubicBezTo>
                    <a:cubicBezTo>
                      <a:pt x="905627" y="195424"/>
                      <a:pt x="885338" y="174755"/>
                      <a:pt x="865146" y="154505"/>
                    </a:cubicBezTo>
                    <a:cubicBezTo>
                      <a:pt x="843905" y="133217"/>
                      <a:pt x="818474" y="116262"/>
                      <a:pt x="791708" y="102194"/>
                    </a:cubicBezTo>
                    <a:cubicBezTo>
                      <a:pt x="761418" y="86315"/>
                      <a:pt x="730557" y="71599"/>
                      <a:pt x="699411" y="57455"/>
                    </a:cubicBezTo>
                    <a:cubicBezTo>
                      <a:pt x="687600" y="52073"/>
                      <a:pt x="674455" y="49292"/>
                      <a:pt x="661691" y="46015"/>
                    </a:cubicBezTo>
                    <a:cubicBezTo>
                      <a:pt x="631021" y="38119"/>
                      <a:pt x="600541" y="30175"/>
                      <a:pt x="572442" y="14906"/>
                    </a:cubicBezTo>
                    <a:cubicBezTo>
                      <a:pt x="564536" y="10601"/>
                      <a:pt x="555107" y="8849"/>
                      <a:pt x="546344" y="6201"/>
                    </a:cubicBezTo>
                    <a:cubicBezTo>
                      <a:pt x="542534" y="5067"/>
                      <a:pt x="538439" y="4886"/>
                      <a:pt x="534723" y="3820"/>
                    </a:cubicBezTo>
                    <a:cubicBezTo>
                      <a:pt x="484717" y="-10125"/>
                      <a:pt x="435378" y="-4639"/>
                      <a:pt x="386419" y="8582"/>
                    </a:cubicBezTo>
                    <a:cubicBezTo>
                      <a:pt x="336509" y="22041"/>
                      <a:pt x="289073" y="41119"/>
                      <a:pt x="245354" y="68609"/>
                    </a:cubicBezTo>
                    <a:cubicBezTo>
                      <a:pt x="227447" y="79820"/>
                      <a:pt x="211159" y="92859"/>
                      <a:pt x="195062" y="106271"/>
                    </a:cubicBezTo>
                    <a:cubicBezTo>
                      <a:pt x="151151" y="142675"/>
                      <a:pt x="118386" y="188166"/>
                      <a:pt x="86381" y="234153"/>
                    </a:cubicBezTo>
                    <a:cubicBezTo>
                      <a:pt x="63998" y="266376"/>
                      <a:pt x="49234" y="302705"/>
                      <a:pt x="35328" y="339138"/>
                    </a:cubicBezTo>
                    <a:cubicBezTo>
                      <a:pt x="15706" y="390477"/>
                      <a:pt x="6086" y="444179"/>
                      <a:pt x="-105" y="498310"/>
                    </a:cubicBezTo>
                    <a:cubicBezTo>
                      <a:pt x="-5344" y="544611"/>
                      <a:pt x="-11821" y="591017"/>
                      <a:pt x="-9535" y="637860"/>
                    </a:cubicBezTo>
                    <a:cubicBezTo>
                      <a:pt x="-7820" y="675360"/>
                      <a:pt x="-7916" y="713156"/>
                      <a:pt x="-2868" y="750274"/>
                    </a:cubicBezTo>
                    <a:cubicBezTo>
                      <a:pt x="4848" y="807920"/>
                      <a:pt x="10943" y="865946"/>
                      <a:pt x="25421" y="922582"/>
                    </a:cubicBezTo>
                    <a:cubicBezTo>
                      <a:pt x="28565" y="935088"/>
                      <a:pt x="30851" y="947623"/>
                      <a:pt x="37518" y="959310"/>
                    </a:cubicBezTo>
                    <a:cubicBezTo>
                      <a:pt x="41805" y="966892"/>
                      <a:pt x="42852" y="976484"/>
                      <a:pt x="44281" y="985342"/>
                    </a:cubicBezTo>
                    <a:cubicBezTo>
                      <a:pt x="45520" y="993200"/>
                      <a:pt x="47710" y="1000477"/>
                      <a:pt x="52187" y="1007050"/>
                    </a:cubicBezTo>
                    <a:cubicBezTo>
                      <a:pt x="61140" y="1020051"/>
                      <a:pt x="67713" y="1034072"/>
                      <a:pt x="72666" y="1048998"/>
                    </a:cubicBezTo>
                    <a:cubicBezTo>
                      <a:pt x="75047" y="1056313"/>
                      <a:pt x="79238" y="1063142"/>
                      <a:pt x="83048" y="1069924"/>
                    </a:cubicBezTo>
                    <a:cubicBezTo>
                      <a:pt x="90097" y="1082383"/>
                      <a:pt x="97431" y="1094641"/>
                      <a:pt x="104670" y="1106976"/>
                    </a:cubicBezTo>
                    <a:moveTo>
                      <a:pt x="586920" y="1036825"/>
                    </a:moveTo>
                    <a:cubicBezTo>
                      <a:pt x="580729" y="1041616"/>
                      <a:pt x="578633" y="1043311"/>
                      <a:pt x="576539" y="1044778"/>
                    </a:cubicBezTo>
                    <a:cubicBezTo>
                      <a:pt x="541486" y="1068457"/>
                      <a:pt x="504243" y="1074030"/>
                      <a:pt x="464144" y="1058837"/>
                    </a:cubicBezTo>
                    <a:cubicBezTo>
                      <a:pt x="440711" y="1049979"/>
                      <a:pt x="418900" y="1037691"/>
                      <a:pt x="396040" y="1027833"/>
                    </a:cubicBezTo>
                    <a:cubicBezTo>
                      <a:pt x="364321" y="1014155"/>
                      <a:pt x="341651" y="992457"/>
                      <a:pt x="326221" y="962568"/>
                    </a:cubicBezTo>
                    <a:cubicBezTo>
                      <a:pt x="323268" y="956824"/>
                      <a:pt x="319458" y="951528"/>
                      <a:pt x="316410" y="945832"/>
                    </a:cubicBezTo>
                    <a:cubicBezTo>
                      <a:pt x="300314" y="915886"/>
                      <a:pt x="287073" y="884730"/>
                      <a:pt x="283169" y="850926"/>
                    </a:cubicBezTo>
                    <a:cubicBezTo>
                      <a:pt x="275643" y="785317"/>
                      <a:pt x="270976" y="719709"/>
                      <a:pt x="275072" y="653386"/>
                    </a:cubicBezTo>
                    <a:cubicBezTo>
                      <a:pt x="279072" y="590588"/>
                      <a:pt x="294026" y="530828"/>
                      <a:pt x="314220" y="471706"/>
                    </a:cubicBezTo>
                    <a:cubicBezTo>
                      <a:pt x="322221" y="448199"/>
                      <a:pt x="333555" y="426386"/>
                      <a:pt x="345843" y="404946"/>
                    </a:cubicBezTo>
                    <a:cubicBezTo>
                      <a:pt x="359654" y="380819"/>
                      <a:pt x="379275" y="360826"/>
                      <a:pt x="402135" y="346024"/>
                    </a:cubicBezTo>
                    <a:cubicBezTo>
                      <a:pt x="426138" y="330527"/>
                      <a:pt x="452618" y="318583"/>
                      <a:pt x="480336" y="309343"/>
                    </a:cubicBezTo>
                    <a:cubicBezTo>
                      <a:pt x="506434" y="300656"/>
                      <a:pt x="534818" y="300028"/>
                      <a:pt x="559488" y="286788"/>
                    </a:cubicBezTo>
                    <a:cubicBezTo>
                      <a:pt x="561488" y="285702"/>
                      <a:pt x="564536" y="286064"/>
                      <a:pt x="567014" y="286360"/>
                    </a:cubicBezTo>
                    <a:cubicBezTo>
                      <a:pt x="569585" y="286674"/>
                      <a:pt x="572156" y="287493"/>
                      <a:pt x="574634" y="288493"/>
                    </a:cubicBezTo>
                    <a:cubicBezTo>
                      <a:pt x="591588" y="295580"/>
                      <a:pt x="609113" y="301742"/>
                      <a:pt x="625306" y="310296"/>
                    </a:cubicBezTo>
                    <a:cubicBezTo>
                      <a:pt x="635498" y="315668"/>
                      <a:pt x="643118" y="325517"/>
                      <a:pt x="652833" y="331870"/>
                    </a:cubicBezTo>
                    <a:cubicBezTo>
                      <a:pt x="669978" y="343005"/>
                      <a:pt x="681694" y="358121"/>
                      <a:pt x="689981" y="376180"/>
                    </a:cubicBezTo>
                    <a:cubicBezTo>
                      <a:pt x="695315" y="387991"/>
                      <a:pt x="700935" y="399707"/>
                      <a:pt x="705983" y="411661"/>
                    </a:cubicBezTo>
                    <a:cubicBezTo>
                      <a:pt x="707984" y="416366"/>
                      <a:pt x="709316" y="421529"/>
                      <a:pt x="709889" y="426596"/>
                    </a:cubicBezTo>
                    <a:cubicBezTo>
                      <a:pt x="712936" y="452295"/>
                      <a:pt x="716175" y="477993"/>
                      <a:pt x="718365" y="503768"/>
                    </a:cubicBezTo>
                    <a:cubicBezTo>
                      <a:pt x="719794" y="521684"/>
                      <a:pt x="716175" y="539886"/>
                      <a:pt x="722557" y="557622"/>
                    </a:cubicBezTo>
                    <a:cubicBezTo>
                      <a:pt x="724176" y="562013"/>
                      <a:pt x="721985" y="567766"/>
                      <a:pt x="721319" y="572871"/>
                    </a:cubicBezTo>
                    <a:cubicBezTo>
                      <a:pt x="720746" y="577948"/>
                      <a:pt x="718175" y="583454"/>
                      <a:pt x="719508" y="587969"/>
                    </a:cubicBezTo>
                    <a:cubicBezTo>
                      <a:pt x="723128" y="600904"/>
                      <a:pt x="718461" y="613810"/>
                      <a:pt x="720461" y="626374"/>
                    </a:cubicBezTo>
                    <a:cubicBezTo>
                      <a:pt x="722747" y="640937"/>
                      <a:pt x="717985" y="654644"/>
                      <a:pt x="717509" y="668817"/>
                    </a:cubicBezTo>
                    <a:cubicBezTo>
                      <a:pt x="716842" y="688200"/>
                      <a:pt x="715793" y="707688"/>
                      <a:pt x="713126" y="726881"/>
                    </a:cubicBezTo>
                    <a:cubicBezTo>
                      <a:pt x="708269" y="761495"/>
                      <a:pt x="702649" y="796033"/>
                      <a:pt x="696267" y="830399"/>
                    </a:cubicBezTo>
                    <a:cubicBezTo>
                      <a:pt x="685980" y="885416"/>
                      <a:pt x="671693" y="938927"/>
                      <a:pt x="638451" y="986075"/>
                    </a:cubicBezTo>
                    <a:cubicBezTo>
                      <a:pt x="626258" y="1003401"/>
                      <a:pt x="613114" y="1018975"/>
                      <a:pt x="595778" y="1031167"/>
                    </a:cubicBezTo>
                    <a:cubicBezTo>
                      <a:pt x="591492" y="1034177"/>
                      <a:pt x="586920" y="1036834"/>
                      <a:pt x="586920" y="1036825"/>
                    </a:cubicBezTo>
                  </a:path>
                </a:pathLst>
              </a:custGeom>
              <a:solidFill>
                <a:srgbClr val="FFF7F0"/>
              </a:solidFill>
              <a:ln w="953"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DC4BC8EA-F77B-BC9B-D602-AFA4B08FA353}"/>
                  </a:ext>
                </a:extLst>
              </p:cNvPr>
              <p:cNvSpPr/>
              <p:nvPr/>
            </p:nvSpPr>
            <p:spPr>
              <a:xfrm flipV="1">
                <a:off x="9190336" y="4892470"/>
                <a:ext cx="954655" cy="1352830"/>
              </a:xfrm>
              <a:custGeom>
                <a:avLst/>
                <a:gdLst>
                  <a:gd name="connsiteX0" fmla="*/ 919984 w 954655"/>
                  <a:gd name="connsiteY0" fmla="*/ 1041254 h 1352830"/>
                  <a:gd name="connsiteX1" fmla="*/ 905411 w 954655"/>
                  <a:gd name="connsiteY1" fmla="*/ 1023585 h 1352830"/>
                  <a:gd name="connsiteX2" fmla="*/ 882265 w 954655"/>
                  <a:gd name="connsiteY2" fmla="*/ 1012564 h 1352830"/>
                  <a:gd name="connsiteX3" fmla="*/ 842641 w 954655"/>
                  <a:gd name="connsiteY3" fmla="*/ 1005763 h 1352830"/>
                  <a:gd name="connsiteX4" fmla="*/ 798350 w 954655"/>
                  <a:gd name="connsiteY4" fmla="*/ 1001325 h 1352830"/>
                  <a:gd name="connsiteX5" fmla="*/ 658618 w 954655"/>
                  <a:gd name="connsiteY5" fmla="*/ 1008326 h 1352830"/>
                  <a:gd name="connsiteX6" fmla="*/ 619280 w 954655"/>
                  <a:gd name="connsiteY6" fmla="*/ 1004621 h 1352830"/>
                  <a:gd name="connsiteX7" fmla="*/ 592134 w 954655"/>
                  <a:gd name="connsiteY7" fmla="*/ 966511 h 1352830"/>
                  <a:gd name="connsiteX8" fmla="*/ 593657 w 954655"/>
                  <a:gd name="connsiteY8" fmla="*/ 921981 h 1352830"/>
                  <a:gd name="connsiteX9" fmla="*/ 596420 w 954655"/>
                  <a:gd name="connsiteY9" fmla="*/ 622306 h 1352830"/>
                  <a:gd name="connsiteX10" fmla="*/ 596801 w 954655"/>
                  <a:gd name="connsiteY10" fmla="*/ 458209 h 1352830"/>
                  <a:gd name="connsiteX11" fmla="*/ 590895 w 954655"/>
                  <a:gd name="connsiteY11" fmla="*/ 241992 h 1352830"/>
                  <a:gd name="connsiteX12" fmla="*/ 585180 w 954655"/>
                  <a:gd name="connsiteY12" fmla="*/ 91192 h 1352830"/>
                  <a:gd name="connsiteX13" fmla="*/ 586037 w 954655"/>
                  <a:gd name="connsiteY13" fmla="*/ 51701 h 1352830"/>
                  <a:gd name="connsiteX14" fmla="*/ 584609 w 954655"/>
                  <a:gd name="connsiteY14" fmla="*/ 24574 h 1352830"/>
                  <a:gd name="connsiteX15" fmla="*/ 573369 w 954655"/>
                  <a:gd name="connsiteY15" fmla="*/ 10963 h 1352830"/>
                  <a:gd name="connsiteX16" fmla="*/ 533745 w 954655"/>
                  <a:gd name="connsiteY16" fmla="*/ -3905 h 1352830"/>
                  <a:gd name="connsiteX17" fmla="*/ 526221 w 954655"/>
                  <a:gd name="connsiteY17" fmla="*/ -2038 h 1352830"/>
                  <a:gd name="connsiteX18" fmla="*/ 511266 w 954655"/>
                  <a:gd name="connsiteY18" fmla="*/ 2333 h 1352830"/>
                  <a:gd name="connsiteX19" fmla="*/ 499741 w 954655"/>
                  <a:gd name="connsiteY19" fmla="*/ -124 h 1352830"/>
                  <a:gd name="connsiteX20" fmla="*/ 457259 w 954655"/>
                  <a:gd name="connsiteY20" fmla="*/ -1543 h 1352830"/>
                  <a:gd name="connsiteX21" fmla="*/ 404205 w 954655"/>
                  <a:gd name="connsiteY21" fmla="*/ 7086 h 1352830"/>
                  <a:gd name="connsiteX22" fmla="*/ 392489 w 954655"/>
                  <a:gd name="connsiteY22" fmla="*/ 6181 h 1352830"/>
                  <a:gd name="connsiteX23" fmla="*/ 330101 w 954655"/>
                  <a:gd name="connsiteY23" fmla="*/ 14659 h 1352830"/>
                  <a:gd name="connsiteX24" fmla="*/ 320766 w 954655"/>
                  <a:gd name="connsiteY24" fmla="*/ 27708 h 1352830"/>
                  <a:gd name="connsiteX25" fmla="*/ 318937 w 954655"/>
                  <a:gd name="connsiteY25" fmla="*/ 54873 h 1352830"/>
                  <a:gd name="connsiteX26" fmla="*/ 318347 w 954655"/>
                  <a:gd name="connsiteY26" fmla="*/ 120872 h 1352830"/>
                  <a:gd name="connsiteX27" fmla="*/ 316413 w 954655"/>
                  <a:gd name="connsiteY27" fmla="*/ 187642 h 1352830"/>
                  <a:gd name="connsiteX28" fmla="*/ 314746 w 954655"/>
                  <a:gd name="connsiteY28" fmla="*/ 231333 h 1352830"/>
                  <a:gd name="connsiteX29" fmla="*/ 309527 w 954655"/>
                  <a:gd name="connsiteY29" fmla="*/ 355815 h 1352830"/>
                  <a:gd name="connsiteX30" fmla="*/ 304907 w 954655"/>
                  <a:gd name="connsiteY30" fmla="*/ 486527 h 1352830"/>
                  <a:gd name="connsiteX31" fmla="*/ 300287 w 954655"/>
                  <a:gd name="connsiteY31" fmla="*/ 754570 h 1352830"/>
                  <a:gd name="connsiteX32" fmla="*/ 288543 w 954655"/>
                  <a:gd name="connsiteY32" fmla="*/ 984827 h 1352830"/>
                  <a:gd name="connsiteX33" fmla="*/ 283838 w 954655"/>
                  <a:gd name="connsiteY33" fmla="*/ 1020203 h 1352830"/>
                  <a:gd name="connsiteX34" fmla="*/ 271418 w 954655"/>
                  <a:gd name="connsiteY34" fmla="*/ 1032490 h 1352830"/>
                  <a:gd name="connsiteX35" fmla="*/ 245471 w 954655"/>
                  <a:gd name="connsiteY35" fmla="*/ 1034815 h 1352830"/>
                  <a:gd name="connsiteX36" fmla="*/ 138553 w 954655"/>
                  <a:gd name="connsiteY36" fmla="*/ 1034224 h 1352830"/>
                  <a:gd name="connsiteX37" fmla="*/ 20205 w 954655"/>
                  <a:gd name="connsiteY37" fmla="*/ 1033081 h 1352830"/>
                  <a:gd name="connsiteX38" fmla="*/ 3517 w 954655"/>
                  <a:gd name="connsiteY38" fmla="*/ 1035624 h 1352830"/>
                  <a:gd name="connsiteX39" fmla="*/ -5360 w 954655"/>
                  <a:gd name="connsiteY39" fmla="*/ 1044759 h 1352830"/>
                  <a:gd name="connsiteX40" fmla="*/ -7541 w 954655"/>
                  <a:gd name="connsiteY40" fmla="*/ 1066457 h 1352830"/>
                  <a:gd name="connsiteX41" fmla="*/ -8332 w 954655"/>
                  <a:gd name="connsiteY41" fmla="*/ 1109900 h 1352830"/>
                  <a:gd name="connsiteX42" fmla="*/ -7018 w 954655"/>
                  <a:gd name="connsiteY42" fmla="*/ 1139809 h 1352830"/>
                  <a:gd name="connsiteX43" fmla="*/ -1626 w 954655"/>
                  <a:gd name="connsiteY43" fmla="*/ 1299058 h 1352830"/>
                  <a:gd name="connsiteX44" fmla="*/ -474 w 954655"/>
                  <a:gd name="connsiteY44" fmla="*/ 1312383 h 1352830"/>
                  <a:gd name="connsiteX45" fmla="*/ 31511 w 954655"/>
                  <a:gd name="connsiteY45" fmla="*/ 1346730 h 1352830"/>
                  <a:gd name="connsiteX46" fmla="*/ 70221 w 954655"/>
                  <a:gd name="connsiteY46" fmla="*/ 1345930 h 1352830"/>
                  <a:gd name="connsiteX47" fmla="*/ 122503 w 954655"/>
                  <a:gd name="connsiteY47" fmla="*/ 1339882 h 1352830"/>
                  <a:gd name="connsiteX48" fmla="*/ 244728 w 954655"/>
                  <a:gd name="connsiteY48" fmla="*/ 1338938 h 1352830"/>
                  <a:gd name="connsiteX49" fmla="*/ 310984 w 954655"/>
                  <a:gd name="connsiteY49" fmla="*/ 1336624 h 1352830"/>
                  <a:gd name="connsiteX50" fmla="*/ 431638 w 954655"/>
                  <a:gd name="connsiteY50" fmla="*/ 1327242 h 1352830"/>
                  <a:gd name="connsiteX51" fmla="*/ 543842 w 954655"/>
                  <a:gd name="connsiteY51" fmla="*/ 1327775 h 1352830"/>
                  <a:gd name="connsiteX52" fmla="*/ 620327 w 954655"/>
                  <a:gd name="connsiteY52" fmla="*/ 1332957 h 1352830"/>
                  <a:gd name="connsiteX53" fmla="*/ 665857 w 954655"/>
                  <a:gd name="connsiteY53" fmla="*/ 1333490 h 1352830"/>
                  <a:gd name="connsiteX54" fmla="*/ 850547 w 954655"/>
                  <a:gd name="connsiteY54" fmla="*/ 1326489 h 1352830"/>
                  <a:gd name="connsiteX55" fmla="*/ 915888 w 954655"/>
                  <a:gd name="connsiteY55" fmla="*/ 1321136 h 1352830"/>
                  <a:gd name="connsiteX56" fmla="*/ 934558 w 954655"/>
                  <a:gd name="connsiteY56" fmla="*/ 1317917 h 1352830"/>
                  <a:gd name="connsiteX57" fmla="*/ 945511 w 954655"/>
                  <a:gd name="connsiteY57" fmla="*/ 1303477 h 1352830"/>
                  <a:gd name="connsiteX58" fmla="*/ 941034 w 954655"/>
                  <a:gd name="connsiteY58" fmla="*/ 1214418 h 1352830"/>
                  <a:gd name="connsiteX59" fmla="*/ 936176 w 954655"/>
                  <a:gd name="connsiteY59" fmla="*/ 1196826 h 1352830"/>
                  <a:gd name="connsiteX60" fmla="*/ 934176 w 954655"/>
                  <a:gd name="connsiteY60" fmla="*/ 1151458 h 1352830"/>
                  <a:gd name="connsiteX61" fmla="*/ 928271 w 954655"/>
                  <a:gd name="connsiteY61" fmla="*/ 1121931 h 1352830"/>
                  <a:gd name="connsiteX62" fmla="*/ 927509 w 954655"/>
                  <a:gd name="connsiteY62" fmla="*/ 1108986 h 1352830"/>
                  <a:gd name="connsiteX63" fmla="*/ 925413 w 954655"/>
                  <a:gd name="connsiteY63" fmla="*/ 1083821 h 1352830"/>
                  <a:gd name="connsiteX64" fmla="*/ 919984 w 954655"/>
                  <a:gd name="connsiteY64" fmla="*/ 1041254 h 1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54655" h="1352830">
                    <a:moveTo>
                      <a:pt x="919984" y="1041254"/>
                    </a:moveTo>
                    <a:cubicBezTo>
                      <a:pt x="914745" y="1034901"/>
                      <a:pt x="909982" y="1029357"/>
                      <a:pt x="905411" y="1023585"/>
                    </a:cubicBezTo>
                    <a:cubicBezTo>
                      <a:pt x="899696" y="1016165"/>
                      <a:pt x="891885" y="1012774"/>
                      <a:pt x="882265" y="1012564"/>
                    </a:cubicBezTo>
                    <a:cubicBezTo>
                      <a:pt x="868549" y="1012317"/>
                      <a:pt x="855214" y="1010878"/>
                      <a:pt x="842641" y="1005763"/>
                    </a:cubicBezTo>
                    <a:cubicBezTo>
                      <a:pt x="828734" y="1000105"/>
                      <a:pt x="813685" y="1000411"/>
                      <a:pt x="798350" y="1001325"/>
                    </a:cubicBezTo>
                    <a:cubicBezTo>
                      <a:pt x="751582" y="1004173"/>
                      <a:pt x="705005" y="1005973"/>
                      <a:pt x="658618" y="1008326"/>
                    </a:cubicBezTo>
                    <a:cubicBezTo>
                      <a:pt x="645092" y="1008992"/>
                      <a:pt x="631757" y="1009373"/>
                      <a:pt x="619280" y="1004621"/>
                    </a:cubicBezTo>
                    <a:cubicBezTo>
                      <a:pt x="602135" y="998039"/>
                      <a:pt x="589181" y="989114"/>
                      <a:pt x="592134" y="966511"/>
                    </a:cubicBezTo>
                    <a:cubicBezTo>
                      <a:pt x="594039" y="951681"/>
                      <a:pt x="592705" y="936841"/>
                      <a:pt x="593657" y="921981"/>
                    </a:cubicBezTo>
                    <a:cubicBezTo>
                      <a:pt x="599944" y="820226"/>
                      <a:pt x="598801" y="720566"/>
                      <a:pt x="596420" y="622306"/>
                    </a:cubicBezTo>
                    <a:cubicBezTo>
                      <a:pt x="595086" y="567394"/>
                      <a:pt x="595657" y="512625"/>
                      <a:pt x="596801" y="458209"/>
                    </a:cubicBezTo>
                    <a:cubicBezTo>
                      <a:pt x="598229" y="384848"/>
                      <a:pt x="594610" y="313077"/>
                      <a:pt x="590895" y="241992"/>
                    </a:cubicBezTo>
                    <a:cubicBezTo>
                      <a:pt x="588324" y="191490"/>
                      <a:pt x="586799" y="141150"/>
                      <a:pt x="585180" y="91192"/>
                    </a:cubicBezTo>
                    <a:cubicBezTo>
                      <a:pt x="584704" y="78133"/>
                      <a:pt x="586037" y="64827"/>
                      <a:pt x="586037" y="51701"/>
                    </a:cubicBezTo>
                    <a:cubicBezTo>
                      <a:pt x="586037" y="42596"/>
                      <a:pt x="585561" y="33499"/>
                      <a:pt x="584609" y="24574"/>
                    </a:cubicBezTo>
                    <a:cubicBezTo>
                      <a:pt x="583942" y="17926"/>
                      <a:pt x="580417" y="12382"/>
                      <a:pt x="573369" y="10963"/>
                    </a:cubicBezTo>
                    <a:cubicBezTo>
                      <a:pt x="558986" y="8029"/>
                      <a:pt x="545842" y="3152"/>
                      <a:pt x="533745" y="-3905"/>
                    </a:cubicBezTo>
                    <a:cubicBezTo>
                      <a:pt x="532316" y="-4782"/>
                      <a:pt x="528030" y="-3572"/>
                      <a:pt x="526221" y="-2038"/>
                    </a:cubicBezTo>
                    <a:cubicBezTo>
                      <a:pt x="521458" y="2105"/>
                      <a:pt x="516981" y="4010"/>
                      <a:pt x="511266" y="2333"/>
                    </a:cubicBezTo>
                    <a:cubicBezTo>
                      <a:pt x="507551" y="1209"/>
                      <a:pt x="503551" y="895"/>
                      <a:pt x="499741" y="-124"/>
                    </a:cubicBezTo>
                    <a:cubicBezTo>
                      <a:pt x="483834" y="-4487"/>
                      <a:pt x="470404" y="-6325"/>
                      <a:pt x="457259" y="-1543"/>
                    </a:cubicBezTo>
                    <a:cubicBezTo>
                      <a:pt x="439447" y="4981"/>
                      <a:pt x="421826" y="2429"/>
                      <a:pt x="404205" y="7086"/>
                    </a:cubicBezTo>
                    <a:cubicBezTo>
                      <a:pt x="400395" y="8077"/>
                      <a:pt x="395537" y="7763"/>
                      <a:pt x="392489" y="6181"/>
                    </a:cubicBezTo>
                    <a:cubicBezTo>
                      <a:pt x="371820" y="-4306"/>
                      <a:pt x="350865" y="5457"/>
                      <a:pt x="330101" y="14659"/>
                    </a:cubicBezTo>
                    <a:cubicBezTo>
                      <a:pt x="324500" y="17125"/>
                      <a:pt x="321375" y="22260"/>
                      <a:pt x="320766" y="27708"/>
                    </a:cubicBezTo>
                    <a:cubicBezTo>
                      <a:pt x="319757" y="36757"/>
                      <a:pt x="318556" y="45996"/>
                      <a:pt x="318937" y="54873"/>
                    </a:cubicBezTo>
                    <a:cubicBezTo>
                      <a:pt x="319909" y="76647"/>
                      <a:pt x="319737" y="98574"/>
                      <a:pt x="318347" y="120872"/>
                    </a:cubicBezTo>
                    <a:cubicBezTo>
                      <a:pt x="316985" y="143113"/>
                      <a:pt x="318776" y="165049"/>
                      <a:pt x="316413" y="187642"/>
                    </a:cubicBezTo>
                    <a:cubicBezTo>
                      <a:pt x="314908" y="202225"/>
                      <a:pt x="315080" y="216741"/>
                      <a:pt x="314746" y="231333"/>
                    </a:cubicBezTo>
                    <a:cubicBezTo>
                      <a:pt x="313822" y="272491"/>
                      <a:pt x="312594" y="313905"/>
                      <a:pt x="309527" y="355815"/>
                    </a:cubicBezTo>
                    <a:cubicBezTo>
                      <a:pt x="306335" y="399250"/>
                      <a:pt x="307517" y="442598"/>
                      <a:pt x="304907" y="486527"/>
                    </a:cubicBezTo>
                    <a:cubicBezTo>
                      <a:pt x="299582" y="575262"/>
                      <a:pt x="301631" y="664159"/>
                      <a:pt x="300287" y="754570"/>
                    </a:cubicBezTo>
                    <a:cubicBezTo>
                      <a:pt x="299154" y="830427"/>
                      <a:pt x="294429" y="907180"/>
                      <a:pt x="288543" y="984827"/>
                    </a:cubicBezTo>
                    <a:cubicBezTo>
                      <a:pt x="287658" y="996562"/>
                      <a:pt x="285629" y="1008411"/>
                      <a:pt x="283838" y="1020203"/>
                    </a:cubicBezTo>
                    <a:cubicBezTo>
                      <a:pt x="283066" y="1025223"/>
                      <a:pt x="276028" y="1031976"/>
                      <a:pt x="271418" y="1032490"/>
                    </a:cubicBezTo>
                    <a:cubicBezTo>
                      <a:pt x="262769" y="1033434"/>
                      <a:pt x="254024" y="1034834"/>
                      <a:pt x="245471" y="1034815"/>
                    </a:cubicBezTo>
                    <a:cubicBezTo>
                      <a:pt x="209667" y="1034872"/>
                      <a:pt x="174063" y="1034510"/>
                      <a:pt x="138553" y="1034224"/>
                    </a:cubicBezTo>
                    <a:cubicBezTo>
                      <a:pt x="98948" y="1033862"/>
                      <a:pt x="59524" y="1033281"/>
                      <a:pt x="20205" y="1033081"/>
                    </a:cubicBezTo>
                    <a:cubicBezTo>
                      <a:pt x="14728" y="1033072"/>
                      <a:pt x="8775" y="1033567"/>
                      <a:pt x="3517" y="1035624"/>
                    </a:cubicBezTo>
                    <a:cubicBezTo>
                      <a:pt x="41" y="1036986"/>
                      <a:pt x="-4418" y="1041292"/>
                      <a:pt x="-5360" y="1044759"/>
                    </a:cubicBezTo>
                    <a:cubicBezTo>
                      <a:pt x="-7256" y="1051836"/>
                      <a:pt x="-7941" y="1059380"/>
                      <a:pt x="-7541" y="1066457"/>
                    </a:cubicBezTo>
                    <a:cubicBezTo>
                      <a:pt x="-6779" y="1080811"/>
                      <a:pt x="-4446" y="1094498"/>
                      <a:pt x="-8332" y="1109900"/>
                    </a:cubicBezTo>
                    <a:cubicBezTo>
                      <a:pt x="-10751" y="1119435"/>
                      <a:pt x="-6923" y="1129712"/>
                      <a:pt x="-7018" y="1139809"/>
                    </a:cubicBezTo>
                    <a:cubicBezTo>
                      <a:pt x="-7503" y="1192920"/>
                      <a:pt x="-5941" y="1246003"/>
                      <a:pt x="-1626" y="1299058"/>
                    </a:cubicBezTo>
                    <a:cubicBezTo>
                      <a:pt x="-1246" y="1303487"/>
                      <a:pt x="-579" y="1307906"/>
                      <a:pt x="-474" y="1312383"/>
                    </a:cubicBezTo>
                    <a:cubicBezTo>
                      <a:pt x="41" y="1330909"/>
                      <a:pt x="16624" y="1344797"/>
                      <a:pt x="31511" y="1346730"/>
                    </a:cubicBezTo>
                    <a:cubicBezTo>
                      <a:pt x="44179" y="1348359"/>
                      <a:pt x="57114" y="1349959"/>
                      <a:pt x="70221" y="1345930"/>
                    </a:cubicBezTo>
                    <a:cubicBezTo>
                      <a:pt x="87718" y="1340567"/>
                      <a:pt x="105054" y="1341348"/>
                      <a:pt x="122503" y="1339882"/>
                    </a:cubicBezTo>
                    <a:cubicBezTo>
                      <a:pt x="163394" y="1336376"/>
                      <a:pt x="204076" y="1335557"/>
                      <a:pt x="244728" y="1338938"/>
                    </a:cubicBezTo>
                    <a:cubicBezTo>
                      <a:pt x="266312" y="1340729"/>
                      <a:pt x="288801" y="1338215"/>
                      <a:pt x="310984" y="1336624"/>
                    </a:cubicBezTo>
                    <a:cubicBezTo>
                      <a:pt x="351056" y="1333805"/>
                      <a:pt x="391346" y="1328890"/>
                      <a:pt x="431638" y="1327242"/>
                    </a:cubicBezTo>
                    <a:cubicBezTo>
                      <a:pt x="468975" y="1325708"/>
                      <a:pt x="506409" y="1326699"/>
                      <a:pt x="543842" y="1327775"/>
                    </a:cubicBezTo>
                    <a:cubicBezTo>
                      <a:pt x="569369" y="1328461"/>
                      <a:pt x="594705" y="1331518"/>
                      <a:pt x="620327" y="1332957"/>
                    </a:cubicBezTo>
                    <a:cubicBezTo>
                      <a:pt x="635473" y="1333776"/>
                      <a:pt x="650617" y="1334681"/>
                      <a:pt x="665857" y="1333490"/>
                    </a:cubicBezTo>
                    <a:cubicBezTo>
                      <a:pt x="727198" y="1328699"/>
                      <a:pt x="788634" y="1329899"/>
                      <a:pt x="850547" y="1326489"/>
                    </a:cubicBezTo>
                    <a:cubicBezTo>
                      <a:pt x="872264" y="1325318"/>
                      <a:pt x="894076" y="1323127"/>
                      <a:pt x="915888" y="1321136"/>
                    </a:cubicBezTo>
                    <a:cubicBezTo>
                      <a:pt x="922079" y="1320565"/>
                      <a:pt x="928271" y="1319155"/>
                      <a:pt x="934558" y="1317917"/>
                    </a:cubicBezTo>
                    <a:cubicBezTo>
                      <a:pt x="939320" y="1316974"/>
                      <a:pt x="945797" y="1308621"/>
                      <a:pt x="945511" y="1303477"/>
                    </a:cubicBezTo>
                    <a:cubicBezTo>
                      <a:pt x="944177" y="1273683"/>
                      <a:pt x="942844" y="1243946"/>
                      <a:pt x="941034" y="1214418"/>
                    </a:cubicBezTo>
                    <a:cubicBezTo>
                      <a:pt x="940653" y="1208360"/>
                      <a:pt x="938653" y="1202255"/>
                      <a:pt x="936176" y="1196826"/>
                    </a:cubicBezTo>
                    <a:cubicBezTo>
                      <a:pt x="929414" y="1182224"/>
                      <a:pt x="929509" y="1166822"/>
                      <a:pt x="934176" y="1151458"/>
                    </a:cubicBezTo>
                    <a:cubicBezTo>
                      <a:pt x="937796" y="1139542"/>
                      <a:pt x="936272" y="1130217"/>
                      <a:pt x="928271" y="1121931"/>
                    </a:cubicBezTo>
                    <a:cubicBezTo>
                      <a:pt x="924651" y="1118225"/>
                      <a:pt x="925413" y="1113167"/>
                      <a:pt x="927509" y="1108986"/>
                    </a:cubicBezTo>
                    <a:cubicBezTo>
                      <a:pt x="932271" y="1099556"/>
                      <a:pt x="932366" y="1091660"/>
                      <a:pt x="925413" y="1083821"/>
                    </a:cubicBezTo>
                    <a:cubicBezTo>
                      <a:pt x="914745" y="1071629"/>
                      <a:pt x="915697" y="1056360"/>
                      <a:pt x="919984" y="1041254"/>
                    </a:cubicBezTo>
                  </a:path>
                </a:pathLst>
              </a:custGeom>
              <a:solidFill>
                <a:srgbClr val="FFF7F0"/>
              </a:solidFill>
              <a:ln w="953" cap="flat">
                <a:noFill/>
                <a:prstDash val="solid"/>
                <a:miter/>
              </a:ln>
            </p:spPr>
            <p:txBody>
              <a:bodyPr rtlCol="0" anchor="ctr"/>
              <a:lstStyle/>
              <a:p>
                <a:endParaRPr lang="en-IN"/>
              </a:p>
            </p:txBody>
          </p:sp>
        </p:grpSp>
        <p:grpSp>
          <p:nvGrpSpPr>
            <p:cNvPr id="63" name="Graphic 12">
              <a:extLst>
                <a:ext uri="{FF2B5EF4-FFF2-40B4-BE49-F238E27FC236}">
                  <a16:creationId xmlns:a16="http://schemas.microsoft.com/office/drawing/2014/main" id="{9703D4A7-B391-82B8-D2CD-E61988EFCD7B}"/>
                </a:ext>
              </a:extLst>
            </p:cNvPr>
            <p:cNvGrpSpPr/>
            <p:nvPr/>
          </p:nvGrpSpPr>
          <p:grpSpPr>
            <a:xfrm>
              <a:off x="800103" y="7858125"/>
              <a:ext cx="2144251" cy="1771871"/>
              <a:chOff x="800103" y="7858125"/>
              <a:chExt cx="2144251" cy="1771871"/>
            </a:xfrm>
            <a:solidFill>
              <a:srgbClr val="66A64D"/>
            </a:solidFill>
          </p:grpSpPr>
          <p:sp>
            <p:nvSpPr>
              <p:cNvPr id="71" name="Freeform: Shape 70">
                <a:extLst>
                  <a:ext uri="{FF2B5EF4-FFF2-40B4-BE49-F238E27FC236}">
                    <a16:creationId xmlns:a16="http://schemas.microsoft.com/office/drawing/2014/main" id="{CEA9922D-705A-592F-69D2-5E8C053A1D49}"/>
                  </a:ext>
                </a:extLst>
              </p:cNvPr>
              <p:cNvSpPr/>
              <p:nvPr/>
            </p:nvSpPr>
            <p:spPr>
              <a:xfrm flipV="1">
                <a:off x="2079663" y="8493147"/>
                <a:ext cx="864691" cy="1136849"/>
              </a:xfrm>
              <a:custGeom>
                <a:avLst/>
                <a:gdLst>
                  <a:gd name="connsiteX0" fmla="*/ 573276 w 864691"/>
                  <a:gd name="connsiteY0" fmla="*/ 1021 h 1136849"/>
                  <a:gd name="connsiteX1" fmla="*/ 548225 w 864691"/>
                  <a:gd name="connsiteY1" fmla="*/ 757 h 1136849"/>
                  <a:gd name="connsiteX2" fmla="*/ 484570 w 864691"/>
                  <a:gd name="connsiteY2" fmla="*/ 11205 h 1136849"/>
                  <a:gd name="connsiteX3" fmla="*/ 431868 w 864691"/>
                  <a:gd name="connsiteY3" fmla="*/ 39103 h 1136849"/>
                  <a:gd name="connsiteX4" fmla="*/ 385462 w 864691"/>
                  <a:gd name="connsiteY4" fmla="*/ 67707 h 1136849"/>
                  <a:gd name="connsiteX5" fmla="*/ 339961 w 864691"/>
                  <a:gd name="connsiteY5" fmla="*/ 98523 h 1136849"/>
                  <a:gd name="connsiteX6" fmla="*/ 333123 w 864691"/>
                  <a:gd name="connsiteY6" fmla="*/ 105666 h 1136849"/>
                  <a:gd name="connsiteX7" fmla="*/ 296565 w 864691"/>
                  <a:gd name="connsiteY7" fmla="*/ 146888 h 1136849"/>
                  <a:gd name="connsiteX8" fmla="*/ 262228 w 864691"/>
                  <a:gd name="connsiteY8" fmla="*/ 190037 h 1136849"/>
                  <a:gd name="connsiteX9" fmla="*/ 236367 w 864691"/>
                  <a:gd name="connsiteY9" fmla="*/ 232222 h 1136849"/>
                  <a:gd name="connsiteX10" fmla="*/ 187123 w 864691"/>
                  <a:gd name="connsiteY10" fmla="*/ 330776 h 1136849"/>
                  <a:gd name="connsiteX11" fmla="*/ 156424 w 864691"/>
                  <a:gd name="connsiteY11" fmla="*/ 393574 h 1136849"/>
                  <a:gd name="connsiteX12" fmla="*/ 134736 w 864691"/>
                  <a:gd name="connsiteY12" fmla="*/ 426654 h 1136849"/>
                  <a:gd name="connsiteX13" fmla="*/ 120944 w 864691"/>
                  <a:gd name="connsiteY13" fmla="*/ 457715 h 1136849"/>
                  <a:gd name="connsiteX14" fmla="*/ 115429 w 864691"/>
                  <a:gd name="connsiteY14" fmla="*/ 471469 h 1136849"/>
                  <a:gd name="connsiteX15" fmla="*/ 69651 w 864691"/>
                  <a:gd name="connsiteY15" fmla="*/ 537316 h 1136849"/>
                  <a:gd name="connsiteX16" fmla="*/ 61631 w 864691"/>
                  <a:gd name="connsiteY16" fmla="*/ 549889 h 1136849"/>
                  <a:gd name="connsiteX17" fmla="*/ 22569 w 864691"/>
                  <a:gd name="connsiteY17" fmla="*/ 652949 h 1136849"/>
                  <a:gd name="connsiteX18" fmla="*/ 17855 w 864691"/>
                  <a:gd name="connsiteY18" fmla="*/ 672323 h 1136849"/>
                  <a:gd name="connsiteX19" fmla="*/ 5891 w 864691"/>
                  <a:gd name="connsiteY19" fmla="*/ 726025 h 1136849"/>
                  <a:gd name="connsiteX20" fmla="*/ -719 w 864691"/>
                  <a:gd name="connsiteY20" fmla="*/ 750123 h 1136849"/>
                  <a:gd name="connsiteX21" fmla="*/ 1700 w 864691"/>
                  <a:gd name="connsiteY21" fmla="*/ 779394 h 1136849"/>
                  <a:gd name="connsiteX22" fmla="*/ 39486 w 864691"/>
                  <a:gd name="connsiteY22" fmla="*/ 855860 h 1136849"/>
                  <a:gd name="connsiteX23" fmla="*/ 104303 w 864691"/>
                  <a:gd name="connsiteY23" fmla="*/ 991649 h 1136849"/>
                  <a:gd name="connsiteX24" fmla="*/ 118838 w 864691"/>
                  <a:gd name="connsiteY24" fmla="*/ 1023615 h 1136849"/>
                  <a:gd name="connsiteX25" fmla="*/ 163177 w 864691"/>
                  <a:gd name="connsiteY25" fmla="*/ 1118865 h 1136849"/>
                  <a:gd name="connsiteX26" fmla="*/ 195334 w 864691"/>
                  <a:gd name="connsiteY26" fmla="*/ 1135857 h 1136849"/>
                  <a:gd name="connsiteX27" fmla="*/ 205021 w 864691"/>
                  <a:gd name="connsiteY27" fmla="*/ 1133314 h 1136849"/>
                  <a:gd name="connsiteX28" fmla="*/ 209631 w 864691"/>
                  <a:gd name="connsiteY28" fmla="*/ 1131333 h 1136849"/>
                  <a:gd name="connsiteX29" fmla="*/ 233377 w 864691"/>
                  <a:gd name="connsiteY29" fmla="*/ 1133028 h 1136849"/>
                  <a:gd name="connsiteX30" fmla="*/ 260428 w 864691"/>
                  <a:gd name="connsiteY30" fmla="*/ 1126942 h 1136849"/>
                  <a:gd name="connsiteX31" fmla="*/ 309320 w 864691"/>
                  <a:gd name="connsiteY31" fmla="*/ 1070192 h 1136849"/>
                  <a:gd name="connsiteX32" fmla="*/ 337599 w 864691"/>
                  <a:gd name="connsiteY32" fmla="*/ 1042103 h 1136849"/>
                  <a:gd name="connsiteX33" fmla="*/ 374185 w 864691"/>
                  <a:gd name="connsiteY33" fmla="*/ 1007851 h 1136849"/>
                  <a:gd name="connsiteX34" fmla="*/ 412437 w 864691"/>
                  <a:gd name="connsiteY34" fmla="*/ 962083 h 1136849"/>
                  <a:gd name="connsiteX35" fmla="*/ 453795 w 864691"/>
                  <a:gd name="connsiteY35" fmla="*/ 925840 h 1136849"/>
                  <a:gd name="connsiteX36" fmla="*/ 484360 w 864691"/>
                  <a:gd name="connsiteY36" fmla="*/ 892884 h 1136849"/>
                  <a:gd name="connsiteX37" fmla="*/ 538853 w 864691"/>
                  <a:gd name="connsiteY37" fmla="*/ 833953 h 1136849"/>
                  <a:gd name="connsiteX38" fmla="*/ 564999 w 864691"/>
                  <a:gd name="connsiteY38" fmla="*/ 803844 h 1136849"/>
                  <a:gd name="connsiteX39" fmla="*/ 616625 w 864691"/>
                  <a:gd name="connsiteY39" fmla="*/ 742322 h 1136849"/>
                  <a:gd name="connsiteX40" fmla="*/ 700635 w 864691"/>
                  <a:gd name="connsiteY40" fmla="*/ 636461 h 1136849"/>
                  <a:gd name="connsiteX41" fmla="*/ 735039 w 864691"/>
                  <a:gd name="connsiteY41" fmla="*/ 593351 h 1136849"/>
                  <a:gd name="connsiteX42" fmla="*/ 751841 w 864691"/>
                  <a:gd name="connsiteY42" fmla="*/ 583036 h 1136849"/>
                  <a:gd name="connsiteX43" fmla="*/ 761090 w 864691"/>
                  <a:gd name="connsiteY43" fmla="*/ 567348 h 1136849"/>
                  <a:gd name="connsiteX44" fmla="*/ 771034 w 864691"/>
                  <a:gd name="connsiteY44" fmla="*/ 529620 h 1136849"/>
                  <a:gd name="connsiteX45" fmla="*/ 820621 w 864691"/>
                  <a:gd name="connsiteY45" fmla="*/ 420349 h 1136849"/>
                  <a:gd name="connsiteX46" fmla="*/ 823612 w 864691"/>
                  <a:gd name="connsiteY46" fmla="*/ 400603 h 1136849"/>
                  <a:gd name="connsiteX47" fmla="*/ 832699 w 864691"/>
                  <a:gd name="connsiteY47" fmla="*/ 377800 h 1136849"/>
                  <a:gd name="connsiteX48" fmla="*/ 843567 w 864691"/>
                  <a:gd name="connsiteY48" fmla="*/ 346301 h 1136849"/>
                  <a:gd name="connsiteX49" fmla="*/ 845386 w 864691"/>
                  <a:gd name="connsiteY49" fmla="*/ 312288 h 1136849"/>
                  <a:gd name="connsiteX50" fmla="*/ 852645 w 864691"/>
                  <a:gd name="connsiteY50" fmla="*/ 262818 h 1136849"/>
                  <a:gd name="connsiteX51" fmla="*/ 858093 w 864691"/>
                  <a:gd name="connsiteY51" fmla="*/ 213098 h 1136849"/>
                  <a:gd name="connsiteX52" fmla="*/ 861427 w 864691"/>
                  <a:gd name="connsiteY52" fmla="*/ 168569 h 1136849"/>
                  <a:gd name="connsiteX53" fmla="*/ 860931 w 864691"/>
                  <a:gd name="connsiteY53" fmla="*/ 159081 h 1136849"/>
                  <a:gd name="connsiteX54" fmla="*/ 834680 w 864691"/>
                  <a:gd name="connsiteY54" fmla="*/ 93998 h 1136849"/>
                  <a:gd name="connsiteX55" fmla="*/ 783398 w 864691"/>
                  <a:gd name="connsiteY55" fmla="*/ 33753 h 1136849"/>
                  <a:gd name="connsiteX56" fmla="*/ 750975 w 864691"/>
                  <a:gd name="connsiteY56" fmla="*/ 21244 h 1136849"/>
                  <a:gd name="connsiteX57" fmla="*/ 666517 w 864691"/>
                  <a:gd name="connsiteY57" fmla="*/ 13444 h 1136849"/>
                  <a:gd name="connsiteX58" fmla="*/ 652134 w 864691"/>
                  <a:gd name="connsiteY58" fmla="*/ 9806 h 1136849"/>
                  <a:gd name="connsiteX59" fmla="*/ 573276 w 864691"/>
                  <a:gd name="connsiteY59" fmla="*/ 1021 h 113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64691" h="1136849">
                    <a:moveTo>
                      <a:pt x="573276" y="1021"/>
                    </a:moveTo>
                    <a:cubicBezTo>
                      <a:pt x="564904" y="1021"/>
                      <a:pt x="556255" y="2406"/>
                      <a:pt x="548225" y="757"/>
                    </a:cubicBezTo>
                    <a:cubicBezTo>
                      <a:pt x="525575" y="-3871"/>
                      <a:pt x="505611" y="7473"/>
                      <a:pt x="484570" y="11205"/>
                    </a:cubicBezTo>
                    <a:cubicBezTo>
                      <a:pt x="465167" y="14635"/>
                      <a:pt x="447775" y="25817"/>
                      <a:pt x="431868" y="39103"/>
                    </a:cubicBezTo>
                    <a:cubicBezTo>
                      <a:pt x="418028" y="50667"/>
                      <a:pt x="402017" y="60546"/>
                      <a:pt x="385462" y="67707"/>
                    </a:cubicBezTo>
                    <a:cubicBezTo>
                      <a:pt x="368041" y="75249"/>
                      <a:pt x="357306" y="91502"/>
                      <a:pt x="339961" y="98523"/>
                    </a:cubicBezTo>
                    <a:cubicBezTo>
                      <a:pt x="337171" y="99646"/>
                      <a:pt x="335332" y="103177"/>
                      <a:pt x="333123" y="105666"/>
                    </a:cubicBezTo>
                    <a:cubicBezTo>
                      <a:pt x="320902" y="119369"/>
                      <a:pt x="308472" y="132905"/>
                      <a:pt x="296565" y="146888"/>
                    </a:cubicBezTo>
                    <a:cubicBezTo>
                      <a:pt x="284631" y="160911"/>
                      <a:pt x="271038" y="174186"/>
                      <a:pt x="262228" y="190037"/>
                    </a:cubicBezTo>
                    <a:cubicBezTo>
                      <a:pt x="254208" y="204477"/>
                      <a:pt x="244073" y="217459"/>
                      <a:pt x="236367" y="232222"/>
                    </a:cubicBezTo>
                    <a:cubicBezTo>
                      <a:pt x="219365" y="264808"/>
                      <a:pt x="202992" y="297648"/>
                      <a:pt x="187123" y="330776"/>
                    </a:cubicBezTo>
                    <a:cubicBezTo>
                      <a:pt x="177065" y="351750"/>
                      <a:pt x="162977" y="370466"/>
                      <a:pt x="156424" y="393574"/>
                    </a:cubicBezTo>
                    <a:cubicBezTo>
                      <a:pt x="152986" y="405709"/>
                      <a:pt x="143032" y="416367"/>
                      <a:pt x="134736" y="426654"/>
                    </a:cubicBezTo>
                    <a:cubicBezTo>
                      <a:pt x="127201" y="435989"/>
                      <a:pt x="120543" y="444790"/>
                      <a:pt x="120944" y="457715"/>
                    </a:cubicBezTo>
                    <a:cubicBezTo>
                      <a:pt x="121077" y="462268"/>
                      <a:pt x="118181" y="467431"/>
                      <a:pt x="115429" y="471469"/>
                    </a:cubicBezTo>
                    <a:cubicBezTo>
                      <a:pt x="100379" y="493558"/>
                      <a:pt x="84920" y="515370"/>
                      <a:pt x="69651" y="537316"/>
                    </a:cubicBezTo>
                    <a:cubicBezTo>
                      <a:pt x="66803" y="541411"/>
                      <a:pt x="63089" y="545317"/>
                      <a:pt x="61631" y="549889"/>
                    </a:cubicBezTo>
                    <a:cubicBezTo>
                      <a:pt x="50516" y="584969"/>
                      <a:pt x="31237" y="616945"/>
                      <a:pt x="22569" y="652949"/>
                    </a:cubicBezTo>
                    <a:cubicBezTo>
                      <a:pt x="21007" y="659426"/>
                      <a:pt x="17912" y="665846"/>
                      <a:pt x="17855" y="672323"/>
                    </a:cubicBezTo>
                    <a:cubicBezTo>
                      <a:pt x="17673" y="691192"/>
                      <a:pt x="11873" y="708547"/>
                      <a:pt x="5891" y="726025"/>
                    </a:cubicBezTo>
                    <a:cubicBezTo>
                      <a:pt x="3195" y="733883"/>
                      <a:pt x="1367" y="742056"/>
                      <a:pt x="-719" y="750123"/>
                    </a:cubicBezTo>
                    <a:cubicBezTo>
                      <a:pt x="-3291" y="760125"/>
                      <a:pt x="-3139" y="769764"/>
                      <a:pt x="1700" y="779394"/>
                    </a:cubicBezTo>
                    <a:cubicBezTo>
                      <a:pt x="14464" y="804787"/>
                      <a:pt x="22903" y="832333"/>
                      <a:pt x="39486" y="855860"/>
                    </a:cubicBezTo>
                    <a:cubicBezTo>
                      <a:pt x="57478" y="902828"/>
                      <a:pt x="88606" y="943528"/>
                      <a:pt x="104303" y="991649"/>
                    </a:cubicBezTo>
                    <a:cubicBezTo>
                      <a:pt x="107923" y="1002736"/>
                      <a:pt x="112390" y="1014023"/>
                      <a:pt x="118838" y="1023615"/>
                    </a:cubicBezTo>
                    <a:cubicBezTo>
                      <a:pt x="138679" y="1053123"/>
                      <a:pt x="152128" y="1085327"/>
                      <a:pt x="163177" y="1118865"/>
                    </a:cubicBezTo>
                    <a:cubicBezTo>
                      <a:pt x="167797" y="1132914"/>
                      <a:pt x="179846" y="1138562"/>
                      <a:pt x="195334" y="1135857"/>
                    </a:cubicBezTo>
                    <a:cubicBezTo>
                      <a:pt x="198610" y="1135286"/>
                      <a:pt x="201830" y="1134276"/>
                      <a:pt x="205021" y="1133314"/>
                    </a:cubicBezTo>
                    <a:cubicBezTo>
                      <a:pt x="206611" y="1132828"/>
                      <a:pt x="208173" y="1132142"/>
                      <a:pt x="209631" y="1131333"/>
                    </a:cubicBezTo>
                    <a:cubicBezTo>
                      <a:pt x="217937" y="1126723"/>
                      <a:pt x="225566" y="1129075"/>
                      <a:pt x="233377" y="1133028"/>
                    </a:cubicBezTo>
                    <a:cubicBezTo>
                      <a:pt x="243864" y="1138334"/>
                      <a:pt x="253160" y="1135124"/>
                      <a:pt x="260428" y="1126942"/>
                    </a:cubicBezTo>
                    <a:cubicBezTo>
                      <a:pt x="277011" y="1108282"/>
                      <a:pt x="293432" y="1089451"/>
                      <a:pt x="309320" y="1070192"/>
                    </a:cubicBezTo>
                    <a:cubicBezTo>
                      <a:pt x="317873" y="1059838"/>
                      <a:pt x="326722" y="1050342"/>
                      <a:pt x="337599" y="1042103"/>
                    </a:cubicBezTo>
                    <a:cubicBezTo>
                      <a:pt x="350858" y="1032082"/>
                      <a:pt x="362240" y="1019547"/>
                      <a:pt x="374185" y="1007851"/>
                    </a:cubicBezTo>
                    <a:cubicBezTo>
                      <a:pt x="388463" y="993897"/>
                      <a:pt x="393111" y="971894"/>
                      <a:pt x="412437" y="962083"/>
                    </a:cubicBezTo>
                    <a:cubicBezTo>
                      <a:pt x="429296" y="953520"/>
                      <a:pt x="439317" y="937070"/>
                      <a:pt x="453795" y="925840"/>
                    </a:cubicBezTo>
                    <a:cubicBezTo>
                      <a:pt x="465891" y="916458"/>
                      <a:pt x="475140" y="904962"/>
                      <a:pt x="484360" y="892884"/>
                    </a:cubicBezTo>
                    <a:cubicBezTo>
                      <a:pt x="500620" y="871605"/>
                      <a:pt x="517698" y="850831"/>
                      <a:pt x="538853" y="833953"/>
                    </a:cubicBezTo>
                    <a:cubicBezTo>
                      <a:pt x="549454" y="825514"/>
                      <a:pt x="556903" y="814579"/>
                      <a:pt x="564999" y="803844"/>
                    </a:cubicBezTo>
                    <a:cubicBezTo>
                      <a:pt x="581106" y="782489"/>
                      <a:pt x="598213" y="761715"/>
                      <a:pt x="616625" y="742322"/>
                    </a:cubicBezTo>
                    <a:cubicBezTo>
                      <a:pt x="647819" y="709471"/>
                      <a:pt x="675946" y="674276"/>
                      <a:pt x="700635" y="636461"/>
                    </a:cubicBezTo>
                    <a:cubicBezTo>
                      <a:pt x="710817" y="620878"/>
                      <a:pt x="722314" y="606639"/>
                      <a:pt x="735039" y="593351"/>
                    </a:cubicBezTo>
                    <a:cubicBezTo>
                      <a:pt x="739459" y="588741"/>
                      <a:pt x="745812" y="585541"/>
                      <a:pt x="751841" y="583036"/>
                    </a:cubicBezTo>
                    <a:cubicBezTo>
                      <a:pt x="759319" y="579911"/>
                      <a:pt x="761909" y="574149"/>
                      <a:pt x="761090" y="567348"/>
                    </a:cubicBezTo>
                    <a:cubicBezTo>
                      <a:pt x="759376" y="553241"/>
                      <a:pt x="763433" y="541564"/>
                      <a:pt x="771034" y="529620"/>
                    </a:cubicBezTo>
                    <a:cubicBezTo>
                      <a:pt x="792656" y="495606"/>
                      <a:pt x="805610" y="457458"/>
                      <a:pt x="820621" y="420349"/>
                    </a:cubicBezTo>
                    <a:cubicBezTo>
                      <a:pt x="823060" y="414348"/>
                      <a:pt x="822888" y="407233"/>
                      <a:pt x="823612" y="400603"/>
                    </a:cubicBezTo>
                    <a:cubicBezTo>
                      <a:pt x="824546" y="392107"/>
                      <a:pt x="826060" y="383249"/>
                      <a:pt x="832699" y="377800"/>
                    </a:cubicBezTo>
                    <a:cubicBezTo>
                      <a:pt x="843196" y="369199"/>
                      <a:pt x="845139" y="358274"/>
                      <a:pt x="843567" y="346301"/>
                    </a:cubicBezTo>
                    <a:cubicBezTo>
                      <a:pt x="842053" y="334738"/>
                      <a:pt x="841500" y="324241"/>
                      <a:pt x="845386" y="312288"/>
                    </a:cubicBezTo>
                    <a:cubicBezTo>
                      <a:pt x="850482" y="296667"/>
                      <a:pt x="850701" y="279412"/>
                      <a:pt x="852645" y="262818"/>
                    </a:cubicBezTo>
                    <a:cubicBezTo>
                      <a:pt x="854588" y="246246"/>
                      <a:pt x="854911" y="229406"/>
                      <a:pt x="858093" y="213098"/>
                    </a:cubicBezTo>
                    <a:cubicBezTo>
                      <a:pt x="860979" y="198286"/>
                      <a:pt x="852502" y="182905"/>
                      <a:pt x="861427" y="168569"/>
                    </a:cubicBezTo>
                    <a:cubicBezTo>
                      <a:pt x="862836" y="166303"/>
                      <a:pt x="862503" y="161388"/>
                      <a:pt x="860931" y="159081"/>
                    </a:cubicBezTo>
                    <a:cubicBezTo>
                      <a:pt x="847444" y="139268"/>
                      <a:pt x="844034" y="115455"/>
                      <a:pt x="834680" y="93998"/>
                    </a:cubicBezTo>
                    <a:cubicBezTo>
                      <a:pt x="823527" y="68410"/>
                      <a:pt x="806486" y="48762"/>
                      <a:pt x="783398" y="33753"/>
                    </a:cubicBezTo>
                    <a:cubicBezTo>
                      <a:pt x="773444" y="27282"/>
                      <a:pt x="763024" y="21645"/>
                      <a:pt x="750975" y="21244"/>
                    </a:cubicBezTo>
                    <a:cubicBezTo>
                      <a:pt x="722695" y="20291"/>
                      <a:pt x="695653" y="6614"/>
                      <a:pt x="666517" y="13444"/>
                    </a:cubicBezTo>
                    <a:cubicBezTo>
                      <a:pt x="662221" y="14453"/>
                      <a:pt x="656630" y="11845"/>
                      <a:pt x="652134" y="9806"/>
                    </a:cubicBezTo>
                    <a:cubicBezTo>
                      <a:pt x="626826" y="-1642"/>
                      <a:pt x="600070" y="-891"/>
                      <a:pt x="573276" y="1021"/>
                    </a:cubicBezTo>
                  </a:path>
                </a:pathLst>
              </a:custGeom>
              <a:solidFill>
                <a:srgbClr val="66A64D"/>
              </a:solidFill>
              <a:ln w="953"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283A3EDD-B422-3DE4-0DC9-B8EA6DC032EB}"/>
                  </a:ext>
                </a:extLst>
              </p:cNvPr>
              <p:cNvSpPr/>
              <p:nvPr/>
            </p:nvSpPr>
            <p:spPr>
              <a:xfrm flipV="1">
                <a:off x="800103" y="8140991"/>
                <a:ext cx="1209098" cy="624370"/>
              </a:xfrm>
              <a:custGeom>
                <a:avLst/>
                <a:gdLst>
                  <a:gd name="connsiteX0" fmla="*/ 16067 w 1209098"/>
                  <a:gd name="connsiteY0" fmla="*/ 151610 h 624370"/>
                  <a:gd name="connsiteX1" fmla="*/ -1327 w 1209098"/>
                  <a:gd name="connsiteY1" fmla="*/ 214332 h 624370"/>
                  <a:gd name="connsiteX2" fmla="*/ 14683 w 1209098"/>
                  <a:gd name="connsiteY2" fmla="*/ 266272 h 624370"/>
                  <a:gd name="connsiteX3" fmla="*/ 48995 w 1209098"/>
                  <a:gd name="connsiteY3" fmla="*/ 308801 h 624370"/>
                  <a:gd name="connsiteX4" fmla="*/ 90254 w 1209098"/>
                  <a:gd name="connsiteY4" fmla="*/ 337395 h 624370"/>
                  <a:gd name="connsiteX5" fmla="*/ 163756 w 1209098"/>
                  <a:gd name="connsiteY5" fmla="*/ 389725 h 624370"/>
                  <a:gd name="connsiteX6" fmla="*/ 187721 w 1209098"/>
                  <a:gd name="connsiteY6" fmla="*/ 407842 h 624370"/>
                  <a:gd name="connsiteX7" fmla="*/ 268312 w 1209098"/>
                  <a:gd name="connsiteY7" fmla="*/ 457705 h 624370"/>
                  <a:gd name="connsiteX8" fmla="*/ 334987 w 1209098"/>
                  <a:gd name="connsiteY8" fmla="*/ 502339 h 624370"/>
                  <a:gd name="connsiteX9" fmla="*/ 412921 w 1209098"/>
                  <a:gd name="connsiteY9" fmla="*/ 547802 h 624370"/>
                  <a:gd name="connsiteX10" fmla="*/ 426884 w 1209098"/>
                  <a:gd name="connsiteY10" fmla="*/ 553460 h 624370"/>
                  <a:gd name="connsiteX11" fmla="*/ 466213 w 1209098"/>
                  <a:gd name="connsiteY11" fmla="*/ 574787 h 624370"/>
                  <a:gd name="connsiteX12" fmla="*/ 505923 w 1209098"/>
                  <a:gd name="connsiteY12" fmla="*/ 580930 h 624370"/>
                  <a:gd name="connsiteX13" fmla="*/ 584171 w 1209098"/>
                  <a:gd name="connsiteY13" fmla="*/ 599190 h 624370"/>
                  <a:gd name="connsiteX14" fmla="*/ 742867 w 1209098"/>
                  <a:gd name="connsiteY14" fmla="*/ 621964 h 624370"/>
                  <a:gd name="connsiteX15" fmla="*/ 913745 w 1209098"/>
                  <a:gd name="connsiteY15" fmla="*/ 623202 h 624370"/>
                  <a:gd name="connsiteX16" fmla="*/ 948673 w 1209098"/>
                  <a:gd name="connsiteY16" fmla="*/ 619773 h 624370"/>
                  <a:gd name="connsiteX17" fmla="*/ 1064983 w 1209098"/>
                  <a:gd name="connsiteY17" fmla="*/ 589226 h 624370"/>
                  <a:gd name="connsiteX18" fmla="*/ 1113847 w 1209098"/>
                  <a:gd name="connsiteY18" fmla="*/ 564052 h 624370"/>
                  <a:gd name="connsiteX19" fmla="*/ 1188856 w 1209098"/>
                  <a:gd name="connsiteY19" fmla="*/ 513598 h 624370"/>
                  <a:gd name="connsiteX20" fmla="*/ 1207753 w 1209098"/>
                  <a:gd name="connsiteY20" fmla="*/ 480565 h 624370"/>
                  <a:gd name="connsiteX21" fmla="*/ 1207239 w 1209098"/>
                  <a:gd name="connsiteY21" fmla="*/ 450609 h 624370"/>
                  <a:gd name="connsiteX22" fmla="*/ 1197000 w 1209098"/>
                  <a:gd name="connsiteY22" fmla="*/ 412966 h 624370"/>
                  <a:gd name="connsiteX23" fmla="*/ 1182274 w 1209098"/>
                  <a:gd name="connsiteY23" fmla="*/ 393050 h 624370"/>
                  <a:gd name="connsiteX24" fmla="*/ 1162995 w 1209098"/>
                  <a:gd name="connsiteY24" fmla="*/ 365494 h 624370"/>
                  <a:gd name="connsiteX25" fmla="*/ 1141726 w 1209098"/>
                  <a:gd name="connsiteY25" fmla="*/ 320431 h 624370"/>
                  <a:gd name="connsiteX26" fmla="*/ 1123762 w 1209098"/>
                  <a:gd name="connsiteY26" fmla="*/ 279969 h 624370"/>
                  <a:gd name="connsiteX27" fmla="*/ 1102578 w 1209098"/>
                  <a:gd name="connsiteY27" fmla="*/ 241250 h 624370"/>
                  <a:gd name="connsiteX28" fmla="*/ 1064126 w 1209098"/>
                  <a:gd name="connsiteY28" fmla="*/ 188957 h 624370"/>
                  <a:gd name="connsiteX29" fmla="*/ 1052982 w 1209098"/>
                  <a:gd name="connsiteY29" fmla="*/ 172403 h 624370"/>
                  <a:gd name="connsiteX30" fmla="*/ 1032303 w 1209098"/>
                  <a:gd name="connsiteY30" fmla="*/ 126978 h 624370"/>
                  <a:gd name="connsiteX31" fmla="*/ 1012710 w 1209098"/>
                  <a:gd name="connsiteY31" fmla="*/ 86745 h 624370"/>
                  <a:gd name="connsiteX32" fmla="*/ 1001128 w 1209098"/>
                  <a:gd name="connsiteY32" fmla="*/ 50083 h 624370"/>
                  <a:gd name="connsiteX33" fmla="*/ 989259 w 1209098"/>
                  <a:gd name="connsiteY33" fmla="*/ 34633 h 624370"/>
                  <a:gd name="connsiteX34" fmla="*/ 975496 w 1209098"/>
                  <a:gd name="connsiteY34" fmla="*/ 29052 h 624370"/>
                  <a:gd name="connsiteX35" fmla="*/ 911231 w 1209098"/>
                  <a:gd name="connsiteY35" fmla="*/ 20736 h 624370"/>
                  <a:gd name="connsiteX36" fmla="*/ 836259 w 1209098"/>
                  <a:gd name="connsiteY36" fmla="*/ 13707 h 624370"/>
                  <a:gd name="connsiteX37" fmla="*/ 740943 w 1209098"/>
                  <a:gd name="connsiteY37" fmla="*/ 10811 h 624370"/>
                  <a:gd name="connsiteX38" fmla="*/ 615622 w 1209098"/>
                  <a:gd name="connsiteY38" fmla="*/ 6849 h 624370"/>
                  <a:gd name="connsiteX39" fmla="*/ 495226 w 1209098"/>
                  <a:gd name="connsiteY39" fmla="*/ 1363 h 624370"/>
                  <a:gd name="connsiteX40" fmla="*/ 414845 w 1209098"/>
                  <a:gd name="connsiteY40" fmla="*/ -276 h 624370"/>
                  <a:gd name="connsiteX41" fmla="*/ 341474 w 1209098"/>
                  <a:gd name="connsiteY41" fmla="*/ 9706 h 624370"/>
                  <a:gd name="connsiteX42" fmla="*/ 263245 w 1209098"/>
                  <a:gd name="connsiteY42" fmla="*/ 22537 h 624370"/>
                  <a:gd name="connsiteX43" fmla="*/ 210143 w 1209098"/>
                  <a:gd name="connsiteY43" fmla="*/ 34890 h 624370"/>
                  <a:gd name="connsiteX44" fmla="*/ 195484 w 1209098"/>
                  <a:gd name="connsiteY44" fmla="*/ 38243 h 624370"/>
                  <a:gd name="connsiteX45" fmla="*/ 138348 w 1209098"/>
                  <a:gd name="connsiteY45" fmla="*/ 52597 h 624370"/>
                  <a:gd name="connsiteX46" fmla="*/ 92312 w 1209098"/>
                  <a:gd name="connsiteY46" fmla="*/ 90278 h 624370"/>
                  <a:gd name="connsiteX47" fmla="*/ 56764 w 1209098"/>
                  <a:gd name="connsiteY47" fmla="*/ 123559 h 624370"/>
                  <a:gd name="connsiteX48" fmla="*/ 16067 w 1209098"/>
                  <a:gd name="connsiteY48" fmla="*/ 151610 h 6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09098" h="624370">
                    <a:moveTo>
                      <a:pt x="16067" y="151610"/>
                    </a:moveTo>
                    <a:cubicBezTo>
                      <a:pt x="9351" y="175832"/>
                      <a:pt x="4034" y="194977"/>
                      <a:pt x="-1327" y="214332"/>
                    </a:cubicBezTo>
                    <a:cubicBezTo>
                      <a:pt x="3160" y="231753"/>
                      <a:pt x="16465" y="246707"/>
                      <a:pt x="14683" y="266272"/>
                    </a:cubicBezTo>
                    <a:cubicBezTo>
                      <a:pt x="24878" y="281464"/>
                      <a:pt x="34097" y="297571"/>
                      <a:pt x="48995" y="308801"/>
                    </a:cubicBezTo>
                    <a:cubicBezTo>
                      <a:pt x="62356" y="318869"/>
                      <a:pt x="75814" y="329042"/>
                      <a:pt x="90254" y="337395"/>
                    </a:cubicBezTo>
                    <a:cubicBezTo>
                      <a:pt x="116470" y="352549"/>
                      <a:pt x="140309" y="370809"/>
                      <a:pt x="163756" y="389725"/>
                    </a:cubicBezTo>
                    <a:cubicBezTo>
                      <a:pt x="171586" y="396031"/>
                      <a:pt x="178796" y="403994"/>
                      <a:pt x="187721" y="407842"/>
                    </a:cubicBezTo>
                    <a:cubicBezTo>
                      <a:pt x="217201" y="420520"/>
                      <a:pt x="241918" y="440227"/>
                      <a:pt x="268312" y="457705"/>
                    </a:cubicBezTo>
                    <a:cubicBezTo>
                      <a:pt x="290610" y="472459"/>
                      <a:pt x="313404" y="486471"/>
                      <a:pt x="334987" y="502339"/>
                    </a:cubicBezTo>
                    <a:cubicBezTo>
                      <a:pt x="359333" y="520227"/>
                      <a:pt x="385317" y="535439"/>
                      <a:pt x="412921" y="547802"/>
                    </a:cubicBezTo>
                    <a:cubicBezTo>
                      <a:pt x="417502" y="549850"/>
                      <a:pt x="422074" y="552127"/>
                      <a:pt x="426884" y="553460"/>
                    </a:cubicBezTo>
                    <a:cubicBezTo>
                      <a:pt x="441686" y="557546"/>
                      <a:pt x="450411" y="572605"/>
                      <a:pt x="466213" y="574787"/>
                    </a:cubicBezTo>
                    <a:cubicBezTo>
                      <a:pt x="479491" y="576615"/>
                      <a:pt x="492845" y="578130"/>
                      <a:pt x="505923" y="580930"/>
                    </a:cubicBezTo>
                    <a:cubicBezTo>
                      <a:pt x="532117" y="586540"/>
                      <a:pt x="558387" y="592036"/>
                      <a:pt x="584171" y="599190"/>
                    </a:cubicBezTo>
                    <a:cubicBezTo>
                      <a:pt x="636149" y="613620"/>
                      <a:pt x="689317" y="620116"/>
                      <a:pt x="742867" y="621964"/>
                    </a:cubicBezTo>
                    <a:cubicBezTo>
                      <a:pt x="799769" y="623926"/>
                      <a:pt x="856776" y="623202"/>
                      <a:pt x="913745" y="623202"/>
                    </a:cubicBezTo>
                    <a:cubicBezTo>
                      <a:pt x="925413" y="623193"/>
                      <a:pt x="937615" y="622983"/>
                      <a:pt x="948673" y="619773"/>
                    </a:cubicBezTo>
                    <a:cubicBezTo>
                      <a:pt x="987183" y="608572"/>
                      <a:pt x="1027083" y="602761"/>
                      <a:pt x="1064983" y="589226"/>
                    </a:cubicBezTo>
                    <a:cubicBezTo>
                      <a:pt x="1082442" y="582997"/>
                      <a:pt x="1099111" y="575501"/>
                      <a:pt x="1113847" y="564052"/>
                    </a:cubicBezTo>
                    <a:cubicBezTo>
                      <a:pt x="1137687" y="545535"/>
                      <a:pt x="1162643" y="528666"/>
                      <a:pt x="1188856" y="513598"/>
                    </a:cubicBezTo>
                    <a:cubicBezTo>
                      <a:pt x="1201305" y="506445"/>
                      <a:pt x="1208173" y="495472"/>
                      <a:pt x="1207753" y="480565"/>
                    </a:cubicBezTo>
                    <a:cubicBezTo>
                      <a:pt x="1207449" y="470583"/>
                      <a:pt x="1207391" y="460591"/>
                      <a:pt x="1207239" y="450609"/>
                    </a:cubicBezTo>
                    <a:cubicBezTo>
                      <a:pt x="1196219" y="440046"/>
                      <a:pt x="1202153" y="424873"/>
                      <a:pt x="1197000" y="412966"/>
                    </a:cubicBezTo>
                    <a:cubicBezTo>
                      <a:pt x="1193771" y="405518"/>
                      <a:pt x="1188665" y="397755"/>
                      <a:pt x="1182274" y="393050"/>
                    </a:cubicBezTo>
                    <a:cubicBezTo>
                      <a:pt x="1172349" y="385753"/>
                      <a:pt x="1164919" y="378467"/>
                      <a:pt x="1162995" y="365494"/>
                    </a:cubicBezTo>
                    <a:cubicBezTo>
                      <a:pt x="1160500" y="348587"/>
                      <a:pt x="1151404" y="334252"/>
                      <a:pt x="1141726" y="320431"/>
                    </a:cubicBezTo>
                    <a:cubicBezTo>
                      <a:pt x="1133116" y="308153"/>
                      <a:pt x="1124334" y="296666"/>
                      <a:pt x="1123762" y="279969"/>
                    </a:cubicBezTo>
                    <a:cubicBezTo>
                      <a:pt x="1123229" y="264653"/>
                      <a:pt x="1103655" y="257614"/>
                      <a:pt x="1102578" y="241250"/>
                    </a:cubicBezTo>
                    <a:cubicBezTo>
                      <a:pt x="1086900" y="225962"/>
                      <a:pt x="1080576" y="203835"/>
                      <a:pt x="1064126" y="188957"/>
                    </a:cubicBezTo>
                    <a:cubicBezTo>
                      <a:pt x="1059316" y="184604"/>
                      <a:pt x="1055839" y="178366"/>
                      <a:pt x="1052982" y="172403"/>
                    </a:cubicBezTo>
                    <a:cubicBezTo>
                      <a:pt x="1045790" y="157411"/>
                      <a:pt x="1039923" y="141742"/>
                      <a:pt x="1032303" y="126978"/>
                    </a:cubicBezTo>
                    <a:cubicBezTo>
                      <a:pt x="1025483" y="113719"/>
                      <a:pt x="1016196" y="102127"/>
                      <a:pt x="1012710" y="86745"/>
                    </a:cubicBezTo>
                    <a:cubicBezTo>
                      <a:pt x="1009919" y="74438"/>
                      <a:pt x="996222" y="65228"/>
                      <a:pt x="1001128" y="50083"/>
                    </a:cubicBezTo>
                    <a:cubicBezTo>
                      <a:pt x="997251" y="44854"/>
                      <a:pt x="994031" y="38862"/>
                      <a:pt x="989259" y="34633"/>
                    </a:cubicBezTo>
                    <a:cubicBezTo>
                      <a:pt x="985735" y="31509"/>
                      <a:pt x="980239" y="29318"/>
                      <a:pt x="975496" y="29052"/>
                    </a:cubicBezTo>
                    <a:cubicBezTo>
                      <a:pt x="953807" y="27804"/>
                      <a:pt x="932614" y="21508"/>
                      <a:pt x="911231" y="20736"/>
                    </a:cubicBezTo>
                    <a:cubicBezTo>
                      <a:pt x="885980" y="19812"/>
                      <a:pt x="861291" y="15136"/>
                      <a:pt x="836259" y="13707"/>
                    </a:cubicBezTo>
                    <a:cubicBezTo>
                      <a:pt x="804522" y="11888"/>
                      <a:pt x="772642" y="9697"/>
                      <a:pt x="740943" y="10811"/>
                    </a:cubicBezTo>
                    <a:cubicBezTo>
                      <a:pt x="698985" y="12278"/>
                      <a:pt x="657227" y="10726"/>
                      <a:pt x="615622" y="6849"/>
                    </a:cubicBezTo>
                    <a:cubicBezTo>
                      <a:pt x="575512" y="3106"/>
                      <a:pt x="535393" y="2344"/>
                      <a:pt x="495226" y="1363"/>
                    </a:cubicBezTo>
                    <a:cubicBezTo>
                      <a:pt x="468442" y="705"/>
                      <a:pt x="441639" y="67"/>
                      <a:pt x="414845" y="-276"/>
                    </a:cubicBezTo>
                    <a:cubicBezTo>
                      <a:pt x="389927" y="-590"/>
                      <a:pt x="364429" y="-4638"/>
                      <a:pt x="341474" y="9706"/>
                    </a:cubicBezTo>
                    <a:cubicBezTo>
                      <a:pt x="315261" y="13069"/>
                      <a:pt x="290867" y="27661"/>
                      <a:pt x="263245" y="22537"/>
                    </a:cubicBezTo>
                    <a:cubicBezTo>
                      <a:pt x="246100" y="29004"/>
                      <a:pt x="228126" y="31957"/>
                      <a:pt x="210143" y="34890"/>
                    </a:cubicBezTo>
                    <a:cubicBezTo>
                      <a:pt x="205209" y="35691"/>
                      <a:pt x="200408" y="37434"/>
                      <a:pt x="195484" y="38243"/>
                    </a:cubicBezTo>
                    <a:cubicBezTo>
                      <a:pt x="176024" y="41444"/>
                      <a:pt x="154422" y="36453"/>
                      <a:pt x="138348" y="52597"/>
                    </a:cubicBezTo>
                    <a:cubicBezTo>
                      <a:pt x="124268" y="66742"/>
                      <a:pt x="102238" y="71114"/>
                      <a:pt x="92312" y="90278"/>
                    </a:cubicBezTo>
                    <a:cubicBezTo>
                      <a:pt x="76339" y="97032"/>
                      <a:pt x="69243" y="113272"/>
                      <a:pt x="56764" y="123559"/>
                    </a:cubicBezTo>
                    <a:cubicBezTo>
                      <a:pt x="43905" y="134150"/>
                      <a:pt x="29294" y="142628"/>
                      <a:pt x="16067" y="151610"/>
                    </a:cubicBezTo>
                  </a:path>
                </a:pathLst>
              </a:custGeom>
              <a:solidFill>
                <a:srgbClr val="66A64D"/>
              </a:solidFill>
              <a:ln w="953"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96E8049B-8F6A-427B-C239-A0EA0156FD9C}"/>
                  </a:ext>
                </a:extLst>
              </p:cNvPr>
              <p:cNvSpPr/>
              <p:nvPr/>
            </p:nvSpPr>
            <p:spPr>
              <a:xfrm flipV="1">
                <a:off x="2015645" y="8218689"/>
                <a:ext cx="334663" cy="342926"/>
              </a:xfrm>
              <a:custGeom>
                <a:avLst/>
                <a:gdLst>
                  <a:gd name="connsiteX0" fmla="*/ 172241 w 334663"/>
                  <a:gd name="connsiteY0" fmla="*/ 289434 h 342926"/>
                  <a:gd name="connsiteX1" fmla="*/ 181871 w 334663"/>
                  <a:gd name="connsiteY1" fmla="*/ 261916 h 342926"/>
                  <a:gd name="connsiteX2" fmla="*/ 203026 w 334663"/>
                  <a:gd name="connsiteY2" fmla="*/ 260487 h 342926"/>
                  <a:gd name="connsiteX3" fmla="*/ 226658 w 334663"/>
                  <a:gd name="connsiteY3" fmla="*/ 286186 h 342926"/>
                  <a:gd name="connsiteX4" fmla="*/ 279779 w 334663"/>
                  <a:gd name="connsiteY4" fmla="*/ 330172 h 342926"/>
                  <a:gd name="connsiteX5" fmla="*/ 288361 w 334663"/>
                  <a:gd name="connsiteY5" fmla="*/ 327182 h 342926"/>
                  <a:gd name="connsiteX6" fmla="*/ 288427 w 334663"/>
                  <a:gd name="connsiteY6" fmla="*/ 323181 h 342926"/>
                  <a:gd name="connsiteX7" fmla="*/ 272578 w 334663"/>
                  <a:gd name="connsiteY7" fmla="*/ 304198 h 342926"/>
                  <a:gd name="connsiteX8" fmla="*/ 276788 w 334663"/>
                  <a:gd name="connsiteY8" fmla="*/ 282052 h 342926"/>
                  <a:gd name="connsiteX9" fmla="*/ 318279 w 334663"/>
                  <a:gd name="connsiteY9" fmla="*/ 255553 h 342926"/>
                  <a:gd name="connsiteX10" fmla="*/ 314697 w 334663"/>
                  <a:gd name="connsiteY10" fmla="*/ 179249 h 342926"/>
                  <a:gd name="connsiteX11" fmla="*/ 284779 w 334663"/>
                  <a:gd name="connsiteY11" fmla="*/ 152588 h 342926"/>
                  <a:gd name="connsiteX12" fmla="*/ 238145 w 334663"/>
                  <a:gd name="connsiteY12" fmla="*/ 125318 h 342926"/>
                  <a:gd name="connsiteX13" fmla="*/ 219895 w 334663"/>
                  <a:gd name="connsiteY13" fmla="*/ 117193 h 342926"/>
                  <a:gd name="connsiteX14" fmla="*/ 199873 w 334663"/>
                  <a:gd name="connsiteY14" fmla="*/ 96067 h 342926"/>
                  <a:gd name="connsiteX15" fmla="*/ 196102 w 334663"/>
                  <a:gd name="connsiteY15" fmla="*/ 86809 h 342926"/>
                  <a:gd name="connsiteX16" fmla="*/ 156049 w 334663"/>
                  <a:gd name="connsiteY16" fmla="*/ 7256 h 342926"/>
                  <a:gd name="connsiteX17" fmla="*/ 134399 w 334663"/>
                  <a:gd name="connsiteY17" fmla="*/ 198 h 342926"/>
                  <a:gd name="connsiteX18" fmla="*/ 124950 w 334663"/>
                  <a:gd name="connsiteY18" fmla="*/ 3398 h 342926"/>
                  <a:gd name="connsiteX19" fmla="*/ 13402 w 334663"/>
                  <a:gd name="connsiteY19" fmla="*/ 54490 h 342926"/>
                  <a:gd name="connsiteX20" fmla="*/ -228 w 334663"/>
                  <a:gd name="connsiteY20" fmla="*/ 99772 h 342926"/>
                  <a:gd name="connsiteX21" fmla="*/ 15584 w 334663"/>
                  <a:gd name="connsiteY21" fmla="*/ 136319 h 342926"/>
                  <a:gd name="connsiteX22" fmla="*/ 41511 w 334663"/>
                  <a:gd name="connsiteY22" fmla="*/ 184459 h 342926"/>
                  <a:gd name="connsiteX23" fmla="*/ 62980 w 334663"/>
                  <a:gd name="connsiteY23" fmla="*/ 213491 h 342926"/>
                  <a:gd name="connsiteX24" fmla="*/ 62913 w 334663"/>
                  <a:gd name="connsiteY24" fmla="*/ 241856 h 342926"/>
                  <a:gd name="connsiteX25" fmla="*/ 95117 w 334663"/>
                  <a:gd name="connsiteY25" fmla="*/ 333525 h 342926"/>
                  <a:gd name="connsiteX26" fmla="*/ 127350 w 334663"/>
                  <a:gd name="connsiteY26" fmla="*/ 338612 h 342926"/>
                  <a:gd name="connsiteX27" fmla="*/ 146648 w 334663"/>
                  <a:gd name="connsiteY27" fmla="*/ 323209 h 342926"/>
                  <a:gd name="connsiteX28" fmla="*/ 173689 w 334663"/>
                  <a:gd name="connsiteY28" fmla="*/ 287786 h 342926"/>
                  <a:gd name="connsiteX29" fmla="*/ 98137 w 334663"/>
                  <a:gd name="connsiteY29" fmla="*/ 271927 h 342926"/>
                  <a:gd name="connsiteX30" fmla="*/ 145457 w 334663"/>
                  <a:gd name="connsiteY30" fmla="*/ 282071 h 342926"/>
                  <a:gd name="connsiteX31" fmla="*/ 146676 w 334663"/>
                  <a:gd name="connsiteY31" fmla="*/ 290377 h 342926"/>
                  <a:gd name="connsiteX32" fmla="*/ 135332 w 334663"/>
                  <a:gd name="connsiteY32" fmla="*/ 306360 h 342926"/>
                  <a:gd name="connsiteX33" fmla="*/ 117282 w 334663"/>
                  <a:gd name="connsiteY33" fmla="*/ 305693 h 342926"/>
                  <a:gd name="connsiteX34" fmla="*/ 99594 w 334663"/>
                  <a:gd name="connsiteY34" fmla="*/ 270736 h 342926"/>
                  <a:gd name="connsiteX35" fmla="*/ 93527 w 334663"/>
                  <a:gd name="connsiteY35" fmla="*/ 258001 h 342926"/>
                  <a:gd name="connsiteX36" fmla="*/ 99832 w 334663"/>
                  <a:gd name="connsiteY36" fmla="*/ 253734 h 342926"/>
                  <a:gd name="connsiteX37" fmla="*/ 101718 w 334663"/>
                  <a:gd name="connsiteY37" fmla="*/ 258087 h 342926"/>
                  <a:gd name="connsiteX38" fmla="*/ 98137 w 334663"/>
                  <a:gd name="connsiteY38" fmla="*/ 271927 h 342926"/>
                  <a:gd name="connsiteX39" fmla="*/ 302458 w 334663"/>
                  <a:gd name="connsiteY39" fmla="*/ 229084 h 342926"/>
                  <a:gd name="connsiteX40" fmla="*/ 289361 w 334663"/>
                  <a:gd name="connsiteY40" fmla="*/ 246409 h 342926"/>
                  <a:gd name="connsiteX41" fmla="*/ 269816 w 334663"/>
                  <a:gd name="connsiteY41" fmla="*/ 246876 h 342926"/>
                  <a:gd name="connsiteX42" fmla="*/ 227610 w 334663"/>
                  <a:gd name="connsiteY42" fmla="*/ 222673 h 342926"/>
                  <a:gd name="connsiteX43" fmla="*/ 224829 w 334663"/>
                  <a:gd name="connsiteY43" fmla="*/ 209119 h 342926"/>
                  <a:gd name="connsiteX44" fmla="*/ 227734 w 334663"/>
                  <a:gd name="connsiteY44" fmla="*/ 170457 h 342926"/>
                  <a:gd name="connsiteX45" fmla="*/ 234983 w 334663"/>
                  <a:gd name="connsiteY45" fmla="*/ 160132 h 342926"/>
                  <a:gd name="connsiteX46" fmla="*/ 244498 w 334663"/>
                  <a:gd name="connsiteY46" fmla="*/ 161665 h 342926"/>
                  <a:gd name="connsiteX47" fmla="*/ 248518 w 334663"/>
                  <a:gd name="connsiteY47" fmla="*/ 164418 h 342926"/>
                  <a:gd name="connsiteX48" fmla="*/ 296324 w 334663"/>
                  <a:gd name="connsiteY48" fmla="*/ 214386 h 342926"/>
                  <a:gd name="connsiteX49" fmla="*/ 302458 w 334663"/>
                  <a:gd name="connsiteY49" fmla="*/ 229084 h 3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4663" h="342926">
                    <a:moveTo>
                      <a:pt x="172241" y="289434"/>
                    </a:moveTo>
                    <a:cubicBezTo>
                      <a:pt x="171165" y="278756"/>
                      <a:pt x="175432" y="270012"/>
                      <a:pt x="181871" y="261916"/>
                    </a:cubicBezTo>
                    <a:cubicBezTo>
                      <a:pt x="187986" y="254210"/>
                      <a:pt x="196445" y="253496"/>
                      <a:pt x="203026" y="260487"/>
                    </a:cubicBezTo>
                    <a:cubicBezTo>
                      <a:pt x="211018" y="268955"/>
                      <a:pt x="220162" y="276661"/>
                      <a:pt x="226658" y="286186"/>
                    </a:cubicBezTo>
                    <a:cubicBezTo>
                      <a:pt x="240260" y="306093"/>
                      <a:pt x="261291" y="316513"/>
                      <a:pt x="279779" y="330172"/>
                    </a:cubicBezTo>
                    <a:cubicBezTo>
                      <a:pt x="281198" y="331220"/>
                      <a:pt x="285589" y="328572"/>
                      <a:pt x="288361" y="327182"/>
                    </a:cubicBezTo>
                    <a:cubicBezTo>
                      <a:pt x="288951" y="326886"/>
                      <a:pt x="289104" y="324029"/>
                      <a:pt x="288427" y="323181"/>
                    </a:cubicBezTo>
                    <a:cubicBezTo>
                      <a:pt x="283293" y="316742"/>
                      <a:pt x="277959" y="310456"/>
                      <a:pt x="272578" y="304198"/>
                    </a:cubicBezTo>
                    <a:cubicBezTo>
                      <a:pt x="263167" y="293282"/>
                      <a:pt x="263948" y="285967"/>
                      <a:pt x="276788" y="282052"/>
                    </a:cubicBezTo>
                    <a:cubicBezTo>
                      <a:pt x="293352" y="277013"/>
                      <a:pt x="307173" y="268803"/>
                      <a:pt x="318279" y="255553"/>
                    </a:cubicBezTo>
                    <a:cubicBezTo>
                      <a:pt x="338510" y="231398"/>
                      <a:pt x="337300" y="200413"/>
                      <a:pt x="314697" y="179249"/>
                    </a:cubicBezTo>
                    <a:cubicBezTo>
                      <a:pt x="304953" y="170124"/>
                      <a:pt x="294257" y="161970"/>
                      <a:pt x="284779" y="152588"/>
                    </a:cubicBezTo>
                    <a:cubicBezTo>
                      <a:pt x="271483" y="139434"/>
                      <a:pt x="257309" y="128633"/>
                      <a:pt x="238145" y="125318"/>
                    </a:cubicBezTo>
                    <a:cubicBezTo>
                      <a:pt x="231782" y="124232"/>
                      <a:pt x="226020" y="119870"/>
                      <a:pt x="219895" y="117193"/>
                    </a:cubicBezTo>
                    <a:cubicBezTo>
                      <a:pt x="210208" y="112964"/>
                      <a:pt x="203493" y="106030"/>
                      <a:pt x="199873" y="96067"/>
                    </a:cubicBezTo>
                    <a:cubicBezTo>
                      <a:pt x="198730" y="92914"/>
                      <a:pt x="196549" y="89990"/>
                      <a:pt x="196102" y="86809"/>
                    </a:cubicBezTo>
                    <a:cubicBezTo>
                      <a:pt x="191815" y="55681"/>
                      <a:pt x="172861" y="32021"/>
                      <a:pt x="156049" y="7256"/>
                    </a:cubicBezTo>
                    <a:cubicBezTo>
                      <a:pt x="150677" y="-650"/>
                      <a:pt x="143362" y="-2831"/>
                      <a:pt x="134399" y="198"/>
                    </a:cubicBezTo>
                    <a:cubicBezTo>
                      <a:pt x="131236" y="1274"/>
                      <a:pt x="128112" y="3341"/>
                      <a:pt x="124950" y="3398"/>
                    </a:cubicBezTo>
                    <a:cubicBezTo>
                      <a:pt x="80297" y="4208"/>
                      <a:pt x="46445" y="28687"/>
                      <a:pt x="13402" y="54490"/>
                    </a:cubicBezTo>
                    <a:cubicBezTo>
                      <a:pt x="-1323" y="65996"/>
                      <a:pt x="-4695" y="82694"/>
                      <a:pt x="-228" y="99772"/>
                    </a:cubicBezTo>
                    <a:cubicBezTo>
                      <a:pt x="3106" y="112507"/>
                      <a:pt x="8326" y="125404"/>
                      <a:pt x="15584" y="136319"/>
                    </a:cubicBezTo>
                    <a:cubicBezTo>
                      <a:pt x="25785" y="151702"/>
                      <a:pt x="33586" y="167971"/>
                      <a:pt x="41511" y="184459"/>
                    </a:cubicBezTo>
                    <a:cubicBezTo>
                      <a:pt x="46435" y="194708"/>
                      <a:pt x="55132" y="203147"/>
                      <a:pt x="62980" y="213491"/>
                    </a:cubicBezTo>
                    <a:cubicBezTo>
                      <a:pt x="62980" y="222130"/>
                      <a:pt x="63314" y="232008"/>
                      <a:pt x="62913" y="241856"/>
                    </a:cubicBezTo>
                    <a:cubicBezTo>
                      <a:pt x="61647" y="273356"/>
                      <a:pt x="74267" y="309646"/>
                      <a:pt x="95117" y="333525"/>
                    </a:cubicBezTo>
                    <a:cubicBezTo>
                      <a:pt x="102271" y="341707"/>
                      <a:pt x="117378" y="344650"/>
                      <a:pt x="127350" y="338612"/>
                    </a:cubicBezTo>
                    <a:cubicBezTo>
                      <a:pt x="134342" y="334373"/>
                      <a:pt x="140618" y="328791"/>
                      <a:pt x="146648" y="323209"/>
                    </a:cubicBezTo>
                    <a:cubicBezTo>
                      <a:pt x="157668" y="312999"/>
                      <a:pt x="161212" y="296978"/>
                      <a:pt x="173689" y="287786"/>
                    </a:cubicBezTo>
                    <a:close/>
                    <a:moveTo>
                      <a:pt x="98137" y="271927"/>
                    </a:moveTo>
                    <a:cubicBezTo>
                      <a:pt x="115215" y="269069"/>
                      <a:pt x="130112" y="276899"/>
                      <a:pt x="145457" y="282071"/>
                    </a:cubicBezTo>
                    <a:cubicBezTo>
                      <a:pt x="146752" y="282519"/>
                      <a:pt x="147800" y="288310"/>
                      <a:pt x="146676" y="290377"/>
                    </a:cubicBezTo>
                    <a:cubicBezTo>
                      <a:pt x="143581" y="296092"/>
                      <a:pt x="139704" y="301531"/>
                      <a:pt x="135332" y="306360"/>
                    </a:cubicBezTo>
                    <a:cubicBezTo>
                      <a:pt x="131427" y="310665"/>
                      <a:pt x="121254" y="309570"/>
                      <a:pt x="117282" y="305693"/>
                    </a:cubicBezTo>
                    <a:cubicBezTo>
                      <a:pt x="107414" y="296035"/>
                      <a:pt x="102776" y="283824"/>
                      <a:pt x="99594" y="270736"/>
                    </a:cubicBezTo>
                    <a:cubicBezTo>
                      <a:pt x="97499" y="266507"/>
                      <a:pt x="94765" y="262459"/>
                      <a:pt x="93527" y="258001"/>
                    </a:cubicBezTo>
                    <a:cubicBezTo>
                      <a:pt x="92651" y="254839"/>
                      <a:pt x="95803" y="252829"/>
                      <a:pt x="99832" y="253734"/>
                    </a:cubicBezTo>
                    <a:cubicBezTo>
                      <a:pt x="100794" y="253953"/>
                      <a:pt x="101975" y="256744"/>
                      <a:pt x="101718" y="258087"/>
                    </a:cubicBezTo>
                    <a:cubicBezTo>
                      <a:pt x="100842" y="262764"/>
                      <a:pt x="99375" y="267326"/>
                      <a:pt x="98137" y="271927"/>
                    </a:cubicBezTo>
                    <a:moveTo>
                      <a:pt x="302458" y="229084"/>
                    </a:moveTo>
                    <a:cubicBezTo>
                      <a:pt x="301200" y="238085"/>
                      <a:pt x="294609" y="245876"/>
                      <a:pt x="289361" y="246409"/>
                    </a:cubicBezTo>
                    <a:cubicBezTo>
                      <a:pt x="282874" y="247067"/>
                      <a:pt x="276169" y="247848"/>
                      <a:pt x="269816" y="246876"/>
                    </a:cubicBezTo>
                    <a:cubicBezTo>
                      <a:pt x="252804" y="244276"/>
                      <a:pt x="239840" y="233646"/>
                      <a:pt x="227610" y="222673"/>
                    </a:cubicBezTo>
                    <a:cubicBezTo>
                      <a:pt x="224772" y="220120"/>
                      <a:pt x="223524" y="213015"/>
                      <a:pt x="224829" y="209119"/>
                    </a:cubicBezTo>
                    <a:cubicBezTo>
                      <a:pt x="229115" y="196317"/>
                      <a:pt x="231563" y="183878"/>
                      <a:pt x="227734" y="170457"/>
                    </a:cubicBezTo>
                    <a:cubicBezTo>
                      <a:pt x="226258" y="165285"/>
                      <a:pt x="230725" y="159875"/>
                      <a:pt x="234983" y="160132"/>
                    </a:cubicBezTo>
                    <a:cubicBezTo>
                      <a:pt x="238183" y="160303"/>
                      <a:pt x="241402" y="160846"/>
                      <a:pt x="244498" y="161665"/>
                    </a:cubicBezTo>
                    <a:cubicBezTo>
                      <a:pt x="245984" y="162056"/>
                      <a:pt x="247403" y="163275"/>
                      <a:pt x="248518" y="164418"/>
                    </a:cubicBezTo>
                    <a:cubicBezTo>
                      <a:pt x="264567" y="180973"/>
                      <a:pt x="280931" y="197251"/>
                      <a:pt x="296324" y="214386"/>
                    </a:cubicBezTo>
                    <a:cubicBezTo>
                      <a:pt x="300324" y="218835"/>
                      <a:pt x="301248" y="226026"/>
                      <a:pt x="302458" y="229084"/>
                    </a:cubicBezTo>
                  </a:path>
                </a:pathLst>
              </a:custGeom>
              <a:solidFill>
                <a:srgbClr val="66A64D"/>
              </a:solidFill>
              <a:ln w="953"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AC646697-2F95-A7A1-7ACF-5D7650B5EFFD}"/>
                  </a:ext>
                </a:extLst>
              </p:cNvPr>
              <p:cNvSpPr/>
              <p:nvPr/>
            </p:nvSpPr>
            <p:spPr>
              <a:xfrm flipV="1">
                <a:off x="1636785" y="8968549"/>
                <a:ext cx="202163" cy="351112"/>
              </a:xfrm>
              <a:custGeom>
                <a:avLst/>
                <a:gdLst>
                  <a:gd name="connsiteX0" fmla="*/ 124222 w 202163"/>
                  <a:gd name="connsiteY0" fmla="*/ 350873 h 351112"/>
                  <a:gd name="connsiteX1" fmla="*/ 138861 w 202163"/>
                  <a:gd name="connsiteY1" fmla="*/ 348215 h 351112"/>
                  <a:gd name="connsiteX2" fmla="*/ 186334 w 202163"/>
                  <a:gd name="connsiteY2" fmla="*/ 320250 h 351112"/>
                  <a:gd name="connsiteX3" fmla="*/ 198107 w 202163"/>
                  <a:gd name="connsiteY3" fmla="*/ 279692 h 351112"/>
                  <a:gd name="connsiteX4" fmla="*/ 128736 w 202163"/>
                  <a:gd name="connsiteY4" fmla="*/ 152134 h 351112"/>
                  <a:gd name="connsiteX5" fmla="*/ 94913 w 202163"/>
                  <a:gd name="connsiteY5" fmla="*/ 115158 h 351112"/>
                  <a:gd name="connsiteX6" fmla="*/ 50774 w 202163"/>
                  <a:gd name="connsiteY6" fmla="*/ 48845 h 351112"/>
                  <a:gd name="connsiteX7" fmla="*/ 32524 w 202163"/>
                  <a:gd name="connsiteY7" fmla="*/ 7658 h 351112"/>
                  <a:gd name="connsiteX8" fmla="*/ 15522 w 202163"/>
                  <a:gd name="connsiteY8" fmla="*/ 153 h 351112"/>
                  <a:gd name="connsiteX9" fmla="*/ -1366 w 202163"/>
                  <a:gd name="connsiteY9" fmla="*/ 21965 h 351112"/>
                  <a:gd name="connsiteX10" fmla="*/ 7102 w 202163"/>
                  <a:gd name="connsiteY10" fmla="*/ 50626 h 351112"/>
                  <a:gd name="connsiteX11" fmla="*/ 27848 w 202163"/>
                  <a:gd name="connsiteY11" fmla="*/ 133112 h 351112"/>
                  <a:gd name="connsiteX12" fmla="*/ 37773 w 202163"/>
                  <a:gd name="connsiteY12" fmla="*/ 176984 h 351112"/>
                  <a:gd name="connsiteX13" fmla="*/ 45907 w 202163"/>
                  <a:gd name="connsiteY13" fmla="*/ 195053 h 351112"/>
                  <a:gd name="connsiteX14" fmla="*/ 88103 w 202163"/>
                  <a:gd name="connsiteY14" fmla="*/ 273520 h 351112"/>
                  <a:gd name="connsiteX15" fmla="*/ 124222 w 202163"/>
                  <a:gd name="connsiteY15" fmla="*/ 350873 h 3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163" h="351112">
                    <a:moveTo>
                      <a:pt x="124222" y="350873"/>
                    </a:moveTo>
                    <a:cubicBezTo>
                      <a:pt x="129470" y="350006"/>
                      <a:pt x="134880" y="350406"/>
                      <a:pt x="138861" y="348215"/>
                    </a:cubicBezTo>
                    <a:cubicBezTo>
                      <a:pt x="154940" y="339357"/>
                      <a:pt x="170723" y="329927"/>
                      <a:pt x="186334" y="320250"/>
                    </a:cubicBezTo>
                    <a:cubicBezTo>
                      <a:pt x="197574" y="313278"/>
                      <a:pt x="204432" y="292218"/>
                      <a:pt x="198107" y="279692"/>
                    </a:cubicBezTo>
                    <a:cubicBezTo>
                      <a:pt x="176295" y="236468"/>
                      <a:pt x="158702" y="190834"/>
                      <a:pt x="128736" y="152134"/>
                    </a:cubicBezTo>
                    <a:cubicBezTo>
                      <a:pt x="118535" y="138961"/>
                      <a:pt x="106972" y="126673"/>
                      <a:pt x="94913" y="115158"/>
                    </a:cubicBezTo>
                    <a:cubicBezTo>
                      <a:pt x="75120" y="96260"/>
                      <a:pt x="61366" y="73705"/>
                      <a:pt x="50774" y="48845"/>
                    </a:cubicBezTo>
                    <a:cubicBezTo>
                      <a:pt x="44888" y="35033"/>
                      <a:pt x="38820" y="21289"/>
                      <a:pt x="32524" y="7658"/>
                    </a:cubicBezTo>
                    <a:cubicBezTo>
                      <a:pt x="29953" y="2096"/>
                      <a:pt x="21037" y="-1467"/>
                      <a:pt x="15522" y="153"/>
                    </a:cubicBezTo>
                    <a:cubicBezTo>
                      <a:pt x="5273" y="3163"/>
                      <a:pt x="-3309" y="13640"/>
                      <a:pt x="-1366" y="21965"/>
                    </a:cubicBezTo>
                    <a:cubicBezTo>
                      <a:pt x="892" y="31661"/>
                      <a:pt x="3587" y="41329"/>
                      <a:pt x="7102" y="50626"/>
                    </a:cubicBezTo>
                    <a:cubicBezTo>
                      <a:pt x="17208" y="77353"/>
                      <a:pt x="24733" y="104547"/>
                      <a:pt x="27848" y="133112"/>
                    </a:cubicBezTo>
                    <a:cubicBezTo>
                      <a:pt x="29467" y="147933"/>
                      <a:pt x="33886" y="162506"/>
                      <a:pt x="37773" y="176984"/>
                    </a:cubicBezTo>
                    <a:cubicBezTo>
                      <a:pt x="39468" y="183319"/>
                      <a:pt x="41811" y="190148"/>
                      <a:pt x="45907" y="195053"/>
                    </a:cubicBezTo>
                    <a:cubicBezTo>
                      <a:pt x="65357" y="218370"/>
                      <a:pt x="75768" y="246688"/>
                      <a:pt x="88103" y="273520"/>
                    </a:cubicBezTo>
                    <a:cubicBezTo>
                      <a:pt x="99895" y="299171"/>
                      <a:pt x="112906" y="324222"/>
                      <a:pt x="124222" y="350873"/>
                    </a:cubicBezTo>
                  </a:path>
                </a:pathLst>
              </a:custGeom>
              <a:solidFill>
                <a:srgbClr val="66A64D"/>
              </a:solidFill>
              <a:ln w="953"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95AB291A-601C-77D2-E5F2-C9E7E49B907D}"/>
                  </a:ext>
                </a:extLst>
              </p:cNvPr>
              <p:cNvSpPr/>
              <p:nvPr/>
            </p:nvSpPr>
            <p:spPr>
              <a:xfrm flipV="1">
                <a:off x="1759707" y="8834592"/>
                <a:ext cx="168311" cy="175313"/>
              </a:xfrm>
              <a:custGeom>
                <a:avLst/>
                <a:gdLst>
                  <a:gd name="connsiteX0" fmla="*/ 166496 w 168311"/>
                  <a:gd name="connsiteY0" fmla="*/ 67702 h 175313"/>
                  <a:gd name="connsiteX1" fmla="*/ 159438 w 168311"/>
                  <a:gd name="connsiteY1" fmla="*/ 48900 h 175313"/>
                  <a:gd name="connsiteX2" fmla="*/ 123176 w 168311"/>
                  <a:gd name="connsiteY2" fmla="*/ 1818 h 175313"/>
                  <a:gd name="connsiteX3" fmla="*/ 109641 w 168311"/>
                  <a:gd name="connsiteY3" fmla="*/ 2484 h 175313"/>
                  <a:gd name="connsiteX4" fmla="*/ 47500 w 168311"/>
                  <a:gd name="connsiteY4" fmla="*/ 51529 h 175313"/>
                  <a:gd name="connsiteX5" fmla="*/ 8438 w 168311"/>
                  <a:gd name="connsiteY5" fmla="*/ 82171 h 175313"/>
                  <a:gd name="connsiteX6" fmla="*/ -763 w 168311"/>
                  <a:gd name="connsiteY6" fmla="*/ 118956 h 175313"/>
                  <a:gd name="connsiteX7" fmla="*/ 37042 w 168311"/>
                  <a:gd name="connsiteY7" fmla="*/ 169382 h 175313"/>
                  <a:gd name="connsiteX8" fmla="*/ 79428 w 168311"/>
                  <a:gd name="connsiteY8" fmla="*/ 168924 h 175313"/>
                  <a:gd name="connsiteX9" fmla="*/ 127748 w 168311"/>
                  <a:gd name="connsiteY9" fmla="*/ 126109 h 175313"/>
                  <a:gd name="connsiteX10" fmla="*/ 156800 w 168311"/>
                  <a:gd name="connsiteY10" fmla="*/ 99058 h 175313"/>
                  <a:gd name="connsiteX11" fmla="*/ 166496 w 168311"/>
                  <a:gd name="connsiteY11" fmla="*/ 67702 h 17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11" h="175313">
                    <a:moveTo>
                      <a:pt x="166496" y="67702"/>
                    </a:moveTo>
                    <a:cubicBezTo>
                      <a:pt x="165191" y="64054"/>
                      <a:pt x="163924" y="55358"/>
                      <a:pt x="159438" y="48900"/>
                    </a:cubicBezTo>
                    <a:cubicBezTo>
                      <a:pt x="148141" y="32660"/>
                      <a:pt x="135426" y="17382"/>
                      <a:pt x="123176" y="1818"/>
                    </a:cubicBezTo>
                    <a:cubicBezTo>
                      <a:pt x="120624" y="-1411"/>
                      <a:pt x="112613" y="-1326"/>
                      <a:pt x="109641" y="2484"/>
                    </a:cubicBezTo>
                    <a:cubicBezTo>
                      <a:pt x="92915" y="23973"/>
                      <a:pt x="69341" y="36546"/>
                      <a:pt x="47500" y="51529"/>
                    </a:cubicBezTo>
                    <a:cubicBezTo>
                      <a:pt x="33860" y="60892"/>
                      <a:pt x="20221" y="70674"/>
                      <a:pt x="8438" y="82171"/>
                    </a:cubicBezTo>
                    <a:cubicBezTo>
                      <a:pt x="-1344" y="91724"/>
                      <a:pt x="-3230" y="104269"/>
                      <a:pt x="-763" y="118956"/>
                    </a:cubicBezTo>
                    <a:cubicBezTo>
                      <a:pt x="3285" y="143054"/>
                      <a:pt x="22307" y="154408"/>
                      <a:pt x="37042" y="169382"/>
                    </a:cubicBezTo>
                    <a:cubicBezTo>
                      <a:pt x="44719" y="177202"/>
                      <a:pt x="70979" y="176173"/>
                      <a:pt x="79428" y="168924"/>
                    </a:cubicBezTo>
                    <a:cubicBezTo>
                      <a:pt x="95754" y="154904"/>
                      <a:pt x="111775" y="140530"/>
                      <a:pt x="127748" y="126109"/>
                    </a:cubicBezTo>
                    <a:cubicBezTo>
                      <a:pt x="137569" y="117242"/>
                      <a:pt x="146703" y="107574"/>
                      <a:pt x="156800" y="99058"/>
                    </a:cubicBezTo>
                    <a:cubicBezTo>
                      <a:pt x="165515" y="91724"/>
                      <a:pt x="166944" y="82447"/>
                      <a:pt x="166496" y="67702"/>
                    </a:cubicBezTo>
                  </a:path>
                </a:pathLst>
              </a:custGeom>
              <a:solidFill>
                <a:srgbClr val="66A64D"/>
              </a:solidFill>
              <a:ln w="953"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B1A1ABCB-707E-1EA0-DC1A-8047BAD5FD97}"/>
                  </a:ext>
                </a:extLst>
              </p:cNvPr>
              <p:cNvSpPr/>
              <p:nvPr/>
            </p:nvSpPr>
            <p:spPr>
              <a:xfrm flipV="1">
                <a:off x="1842039" y="8718003"/>
                <a:ext cx="176523" cy="165353"/>
              </a:xfrm>
              <a:custGeom>
                <a:avLst/>
                <a:gdLst>
                  <a:gd name="connsiteX0" fmla="*/ -1824 w 176523"/>
                  <a:gd name="connsiteY0" fmla="*/ 109463 h 165353"/>
                  <a:gd name="connsiteX1" fmla="*/ 17836 w 176523"/>
                  <a:gd name="connsiteY1" fmla="*/ 143791 h 165353"/>
                  <a:gd name="connsiteX2" fmla="*/ 54412 w 176523"/>
                  <a:gd name="connsiteY2" fmla="*/ 164718 h 165353"/>
                  <a:gd name="connsiteX3" fmla="*/ 84273 w 176523"/>
                  <a:gd name="connsiteY3" fmla="*/ 152545 h 165353"/>
                  <a:gd name="connsiteX4" fmla="*/ 99608 w 176523"/>
                  <a:gd name="connsiteY4" fmla="*/ 140334 h 165353"/>
                  <a:gd name="connsiteX5" fmla="*/ 149014 w 176523"/>
                  <a:gd name="connsiteY5" fmla="*/ 100243 h 165353"/>
                  <a:gd name="connsiteX6" fmla="*/ 169369 w 176523"/>
                  <a:gd name="connsiteY6" fmla="*/ 48008 h 165353"/>
                  <a:gd name="connsiteX7" fmla="*/ 138822 w 176523"/>
                  <a:gd name="connsiteY7" fmla="*/ 2583 h 165353"/>
                  <a:gd name="connsiteX8" fmla="*/ 129716 w 176523"/>
                  <a:gd name="connsiteY8" fmla="*/ -636 h 165353"/>
                  <a:gd name="connsiteX9" fmla="*/ 58717 w 176523"/>
                  <a:gd name="connsiteY9" fmla="*/ 45960 h 165353"/>
                  <a:gd name="connsiteX10" fmla="*/ 51392 w 176523"/>
                  <a:gd name="connsiteY10" fmla="*/ 52589 h 165353"/>
                  <a:gd name="connsiteX11" fmla="*/ 21389 w 176523"/>
                  <a:gd name="connsiteY11" fmla="*/ 77869 h 165353"/>
                  <a:gd name="connsiteX12" fmla="*/ -1824 w 176523"/>
                  <a:gd name="connsiteY12" fmla="*/ 109463 h 165353"/>
                  <a:gd name="connsiteX13" fmla="*/ 114800 w 176523"/>
                  <a:gd name="connsiteY13" fmla="*/ 37997 h 165353"/>
                  <a:gd name="connsiteX14" fmla="*/ 116296 w 176523"/>
                  <a:gd name="connsiteY14" fmla="*/ 30548 h 165353"/>
                  <a:gd name="connsiteX15" fmla="*/ 119544 w 176523"/>
                  <a:gd name="connsiteY15" fmla="*/ 29234 h 165353"/>
                  <a:gd name="connsiteX16" fmla="*/ 121182 w 176523"/>
                  <a:gd name="connsiteY16" fmla="*/ 35463 h 165353"/>
                  <a:gd name="connsiteX17" fmla="*/ 113800 w 176523"/>
                  <a:gd name="connsiteY17" fmla="*/ 36978 h 165353"/>
                  <a:gd name="connsiteX18" fmla="*/ 113486 w 176523"/>
                  <a:gd name="connsiteY18" fmla="*/ 41283 h 165353"/>
                  <a:gd name="connsiteX19" fmla="*/ 110133 w 176523"/>
                  <a:gd name="connsiteY19" fmla="*/ 41655 h 165353"/>
                  <a:gd name="connsiteX20" fmla="*/ 114800 w 176523"/>
                  <a:gd name="connsiteY20" fmla="*/ 37997 h 16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523" h="165353">
                    <a:moveTo>
                      <a:pt x="-1824" y="109463"/>
                    </a:moveTo>
                    <a:cubicBezTo>
                      <a:pt x="2119" y="123141"/>
                      <a:pt x="7682" y="134504"/>
                      <a:pt x="17836" y="143791"/>
                    </a:cubicBezTo>
                    <a:cubicBezTo>
                      <a:pt x="27827" y="152945"/>
                      <a:pt x="37524" y="161908"/>
                      <a:pt x="54412" y="164718"/>
                    </a:cubicBezTo>
                    <a:cubicBezTo>
                      <a:pt x="62803" y="161374"/>
                      <a:pt x="73881" y="157640"/>
                      <a:pt x="84273" y="152545"/>
                    </a:cubicBezTo>
                    <a:cubicBezTo>
                      <a:pt x="90073" y="149706"/>
                      <a:pt x="96712" y="145658"/>
                      <a:pt x="99608" y="140334"/>
                    </a:cubicBezTo>
                    <a:cubicBezTo>
                      <a:pt x="110733" y="119940"/>
                      <a:pt x="128697" y="109330"/>
                      <a:pt x="149014" y="100243"/>
                    </a:cubicBezTo>
                    <a:cubicBezTo>
                      <a:pt x="174865" y="88699"/>
                      <a:pt x="180294" y="72773"/>
                      <a:pt x="169369" y="48008"/>
                    </a:cubicBezTo>
                    <a:cubicBezTo>
                      <a:pt x="161863" y="31025"/>
                      <a:pt x="151929" y="15680"/>
                      <a:pt x="138822" y="2583"/>
                    </a:cubicBezTo>
                    <a:cubicBezTo>
                      <a:pt x="136774" y="526"/>
                      <a:pt x="132802" y="392"/>
                      <a:pt x="129716" y="-636"/>
                    </a:cubicBezTo>
                    <a:cubicBezTo>
                      <a:pt x="105389" y="13889"/>
                      <a:pt x="84596" y="33749"/>
                      <a:pt x="58717" y="45960"/>
                    </a:cubicBezTo>
                    <a:cubicBezTo>
                      <a:pt x="55831" y="47322"/>
                      <a:pt x="52688" y="49817"/>
                      <a:pt x="51392" y="52589"/>
                    </a:cubicBezTo>
                    <a:cubicBezTo>
                      <a:pt x="45230" y="65877"/>
                      <a:pt x="30151" y="68305"/>
                      <a:pt x="21389" y="77869"/>
                    </a:cubicBezTo>
                    <a:cubicBezTo>
                      <a:pt x="12492" y="87594"/>
                      <a:pt x="5615" y="99147"/>
                      <a:pt x="-1824" y="109463"/>
                    </a:cubicBezTo>
                    <a:moveTo>
                      <a:pt x="114800" y="37997"/>
                    </a:moveTo>
                    <a:cubicBezTo>
                      <a:pt x="115257" y="35492"/>
                      <a:pt x="115467" y="32911"/>
                      <a:pt x="116296" y="30548"/>
                    </a:cubicBezTo>
                    <a:cubicBezTo>
                      <a:pt x="116562" y="29777"/>
                      <a:pt x="118763" y="28881"/>
                      <a:pt x="119544" y="29234"/>
                    </a:cubicBezTo>
                    <a:cubicBezTo>
                      <a:pt x="123182" y="30872"/>
                      <a:pt x="123982" y="33644"/>
                      <a:pt x="121182" y="35463"/>
                    </a:cubicBezTo>
                    <a:cubicBezTo>
                      <a:pt x="119210" y="36740"/>
                      <a:pt x="116296" y="36521"/>
                      <a:pt x="113800" y="36978"/>
                    </a:cubicBezTo>
                    <a:cubicBezTo>
                      <a:pt x="113743" y="38454"/>
                      <a:pt x="114076" y="40083"/>
                      <a:pt x="113486" y="41283"/>
                    </a:cubicBezTo>
                    <a:cubicBezTo>
                      <a:pt x="113209" y="41874"/>
                      <a:pt x="110228" y="41940"/>
                      <a:pt x="110133" y="41655"/>
                    </a:cubicBezTo>
                    <a:cubicBezTo>
                      <a:pt x="108885" y="38092"/>
                      <a:pt x="110561" y="36816"/>
                      <a:pt x="114800" y="37997"/>
                    </a:cubicBezTo>
                  </a:path>
                </a:pathLst>
              </a:custGeom>
              <a:solidFill>
                <a:srgbClr val="66A64D"/>
              </a:solidFill>
              <a:ln w="953"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D21A4563-2E61-8E4A-4F07-A35C17382C3D}"/>
                  </a:ext>
                </a:extLst>
              </p:cNvPr>
              <p:cNvSpPr/>
              <p:nvPr/>
            </p:nvSpPr>
            <p:spPr>
              <a:xfrm flipV="1">
                <a:off x="1912753" y="8610637"/>
                <a:ext cx="170487" cy="143894"/>
              </a:xfrm>
              <a:custGeom>
                <a:avLst/>
                <a:gdLst>
                  <a:gd name="connsiteX0" fmla="*/ 168600 w 170487"/>
                  <a:gd name="connsiteY0" fmla="*/ 56101 h 143894"/>
                  <a:gd name="connsiteX1" fmla="*/ 126671 w 170487"/>
                  <a:gd name="connsiteY1" fmla="*/ -773 h 143894"/>
                  <a:gd name="connsiteX2" fmla="*/ 99753 w 170487"/>
                  <a:gd name="connsiteY2" fmla="*/ 9105 h 143894"/>
                  <a:gd name="connsiteX3" fmla="*/ 36822 w 170487"/>
                  <a:gd name="connsiteY3" fmla="*/ 49367 h 143894"/>
                  <a:gd name="connsiteX4" fmla="*/ 14504 w 170487"/>
                  <a:gd name="connsiteY4" fmla="*/ 58977 h 143894"/>
                  <a:gd name="connsiteX5" fmla="*/ -1631 w 170487"/>
                  <a:gd name="connsiteY5" fmla="*/ 83819 h 143894"/>
                  <a:gd name="connsiteX6" fmla="*/ 24239 w 170487"/>
                  <a:gd name="connsiteY6" fmla="*/ 136816 h 143894"/>
                  <a:gd name="connsiteX7" fmla="*/ 51652 w 170487"/>
                  <a:gd name="connsiteY7" fmla="*/ 139064 h 143894"/>
                  <a:gd name="connsiteX8" fmla="*/ 73093 w 170487"/>
                  <a:gd name="connsiteY8" fmla="*/ 118166 h 143894"/>
                  <a:gd name="connsiteX9" fmla="*/ 142978 w 170487"/>
                  <a:gd name="connsiteY9" fmla="*/ 70217 h 143894"/>
                  <a:gd name="connsiteX10" fmla="*/ 168600 w 170487"/>
                  <a:gd name="connsiteY10" fmla="*/ 56101 h 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87" h="143894">
                    <a:moveTo>
                      <a:pt x="168600" y="56101"/>
                    </a:moveTo>
                    <a:cubicBezTo>
                      <a:pt x="162028" y="33584"/>
                      <a:pt x="162028" y="33584"/>
                      <a:pt x="126671" y="-773"/>
                    </a:cubicBezTo>
                    <a:cubicBezTo>
                      <a:pt x="118146" y="2256"/>
                      <a:pt x="108078" y="4199"/>
                      <a:pt x="99753" y="9105"/>
                    </a:cubicBezTo>
                    <a:cubicBezTo>
                      <a:pt x="78312" y="21744"/>
                      <a:pt x="57319" y="35241"/>
                      <a:pt x="36822" y="49367"/>
                    </a:cubicBezTo>
                    <a:cubicBezTo>
                      <a:pt x="29744" y="54234"/>
                      <a:pt x="22906" y="57206"/>
                      <a:pt x="14504" y="58977"/>
                    </a:cubicBezTo>
                    <a:cubicBezTo>
                      <a:pt x="-31" y="62035"/>
                      <a:pt x="-2860" y="69455"/>
                      <a:pt x="-1631" y="83819"/>
                    </a:cubicBezTo>
                    <a:cubicBezTo>
                      <a:pt x="188" y="105145"/>
                      <a:pt x="12761" y="120623"/>
                      <a:pt x="24239" y="136816"/>
                    </a:cubicBezTo>
                    <a:cubicBezTo>
                      <a:pt x="29506" y="144226"/>
                      <a:pt x="45013" y="145274"/>
                      <a:pt x="51652" y="139064"/>
                    </a:cubicBezTo>
                    <a:cubicBezTo>
                      <a:pt x="58948" y="132253"/>
                      <a:pt x="65587" y="124719"/>
                      <a:pt x="73093" y="118166"/>
                    </a:cubicBezTo>
                    <a:cubicBezTo>
                      <a:pt x="94486" y="99468"/>
                      <a:pt x="117603" y="83190"/>
                      <a:pt x="142978" y="70217"/>
                    </a:cubicBezTo>
                    <a:cubicBezTo>
                      <a:pt x="151760" y="65721"/>
                      <a:pt x="160275" y="60702"/>
                      <a:pt x="168600" y="56101"/>
                    </a:cubicBezTo>
                  </a:path>
                </a:pathLst>
              </a:custGeom>
              <a:solidFill>
                <a:srgbClr val="66A64D"/>
              </a:solidFill>
              <a:ln w="953"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25720C7B-88EF-CA17-B505-FD3C966EDC82}"/>
                  </a:ext>
                </a:extLst>
              </p:cNvPr>
              <p:cNvSpPr/>
              <p:nvPr/>
            </p:nvSpPr>
            <p:spPr>
              <a:xfrm flipV="1">
                <a:off x="2102422" y="7858125"/>
                <a:ext cx="117760" cy="417093"/>
              </a:xfrm>
              <a:custGeom>
                <a:avLst/>
                <a:gdLst>
                  <a:gd name="connsiteX0" fmla="*/ 111774 w 117760"/>
                  <a:gd name="connsiteY0" fmla="*/ 68280 h 417093"/>
                  <a:gd name="connsiteX1" fmla="*/ 103897 w 117760"/>
                  <a:gd name="connsiteY1" fmla="*/ 147557 h 417093"/>
                  <a:gd name="connsiteX2" fmla="*/ 100868 w 117760"/>
                  <a:gd name="connsiteY2" fmla="*/ 192391 h 417093"/>
                  <a:gd name="connsiteX3" fmla="*/ 54300 w 117760"/>
                  <a:gd name="connsiteY3" fmla="*/ 345972 h 417093"/>
                  <a:gd name="connsiteX4" fmla="*/ 33021 w 117760"/>
                  <a:gd name="connsiteY4" fmla="*/ 391311 h 417093"/>
                  <a:gd name="connsiteX5" fmla="*/ 24782 w 117760"/>
                  <a:gd name="connsiteY5" fmla="*/ 400379 h 417093"/>
                  <a:gd name="connsiteX6" fmla="*/ 24782 w 117760"/>
                  <a:gd name="connsiteY6" fmla="*/ 400446 h 417093"/>
                  <a:gd name="connsiteX7" fmla="*/ 24363 w 117760"/>
                  <a:gd name="connsiteY7" fmla="*/ 403275 h 417093"/>
                  <a:gd name="connsiteX8" fmla="*/ 23325 w 117760"/>
                  <a:gd name="connsiteY8" fmla="*/ 405827 h 417093"/>
                  <a:gd name="connsiteX9" fmla="*/ 21363 w 117760"/>
                  <a:gd name="connsiteY9" fmla="*/ 408532 h 417093"/>
                  <a:gd name="connsiteX10" fmla="*/ 19229 w 117760"/>
                  <a:gd name="connsiteY10" fmla="*/ 410228 h 417093"/>
                  <a:gd name="connsiteX11" fmla="*/ 18677 w 117760"/>
                  <a:gd name="connsiteY11" fmla="*/ 410561 h 417093"/>
                  <a:gd name="connsiteX12" fmla="*/ 16057 w 117760"/>
                  <a:gd name="connsiteY12" fmla="*/ 411399 h 417093"/>
                  <a:gd name="connsiteX13" fmla="*/ 8514 w 117760"/>
                  <a:gd name="connsiteY13" fmla="*/ 415609 h 417093"/>
                  <a:gd name="connsiteX14" fmla="*/ 3961 w 117760"/>
                  <a:gd name="connsiteY14" fmla="*/ 414381 h 417093"/>
                  <a:gd name="connsiteX15" fmla="*/ 712 w 117760"/>
                  <a:gd name="connsiteY15" fmla="*/ 411133 h 417093"/>
                  <a:gd name="connsiteX16" fmla="*/ -2 w 117760"/>
                  <a:gd name="connsiteY16" fmla="*/ 409847 h 417093"/>
                  <a:gd name="connsiteX17" fmla="*/ -1421 w 117760"/>
                  <a:gd name="connsiteY17" fmla="*/ 406313 h 417093"/>
                  <a:gd name="connsiteX18" fmla="*/ -1993 w 117760"/>
                  <a:gd name="connsiteY18" fmla="*/ 402636 h 417093"/>
                  <a:gd name="connsiteX19" fmla="*/ -2012 w 117760"/>
                  <a:gd name="connsiteY19" fmla="*/ 401027 h 417093"/>
                  <a:gd name="connsiteX20" fmla="*/ 27 w 117760"/>
                  <a:gd name="connsiteY20" fmla="*/ 394026 h 417093"/>
                  <a:gd name="connsiteX21" fmla="*/ 1046 w 117760"/>
                  <a:gd name="connsiteY21" fmla="*/ 392673 h 417093"/>
                  <a:gd name="connsiteX22" fmla="*/ 2103 w 117760"/>
                  <a:gd name="connsiteY22" fmla="*/ 391349 h 417093"/>
                  <a:gd name="connsiteX23" fmla="*/ 4875 w 117760"/>
                  <a:gd name="connsiteY23" fmla="*/ 389168 h 417093"/>
                  <a:gd name="connsiteX24" fmla="*/ 6151 w 117760"/>
                  <a:gd name="connsiteY24" fmla="*/ 388578 h 417093"/>
                  <a:gd name="connsiteX25" fmla="*/ 10904 w 117760"/>
                  <a:gd name="connsiteY25" fmla="*/ 380567 h 417093"/>
                  <a:gd name="connsiteX26" fmla="*/ 20934 w 117760"/>
                  <a:gd name="connsiteY26" fmla="*/ 369889 h 417093"/>
                  <a:gd name="connsiteX27" fmla="*/ 45528 w 117760"/>
                  <a:gd name="connsiteY27" fmla="*/ 294461 h 417093"/>
                  <a:gd name="connsiteX28" fmla="*/ 65501 w 117760"/>
                  <a:gd name="connsiteY28" fmla="*/ 227300 h 417093"/>
                  <a:gd name="connsiteX29" fmla="*/ 70159 w 117760"/>
                  <a:gd name="connsiteY29" fmla="*/ 208060 h 417093"/>
                  <a:gd name="connsiteX30" fmla="*/ 74426 w 117760"/>
                  <a:gd name="connsiteY30" fmla="*/ 168464 h 417093"/>
                  <a:gd name="connsiteX31" fmla="*/ 73588 w 117760"/>
                  <a:gd name="connsiteY31" fmla="*/ 153767 h 417093"/>
                  <a:gd name="connsiteX32" fmla="*/ 77941 w 117760"/>
                  <a:gd name="connsiteY32" fmla="*/ 89540 h 417093"/>
                  <a:gd name="connsiteX33" fmla="*/ 82294 w 117760"/>
                  <a:gd name="connsiteY33" fmla="*/ 70547 h 417093"/>
                  <a:gd name="connsiteX34" fmla="*/ 86819 w 117760"/>
                  <a:gd name="connsiteY34" fmla="*/ 2234 h 417093"/>
                  <a:gd name="connsiteX35" fmla="*/ 90228 w 117760"/>
                  <a:gd name="connsiteY35" fmla="*/ 1139 h 417093"/>
                  <a:gd name="connsiteX36" fmla="*/ 114003 w 117760"/>
                  <a:gd name="connsiteY36" fmla="*/ 13397 h 417093"/>
                  <a:gd name="connsiteX37" fmla="*/ 111774 w 117760"/>
                  <a:gd name="connsiteY37" fmla="*/ 68280 h 4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760" h="417093">
                    <a:moveTo>
                      <a:pt x="111774" y="68280"/>
                    </a:moveTo>
                    <a:cubicBezTo>
                      <a:pt x="102706" y="94302"/>
                      <a:pt x="102516" y="120611"/>
                      <a:pt x="103897" y="147557"/>
                    </a:cubicBezTo>
                    <a:cubicBezTo>
                      <a:pt x="104659" y="162463"/>
                      <a:pt x="104754" y="178199"/>
                      <a:pt x="100868" y="192391"/>
                    </a:cubicBezTo>
                    <a:cubicBezTo>
                      <a:pt x="86742" y="243988"/>
                      <a:pt x="74264" y="296156"/>
                      <a:pt x="54300" y="345972"/>
                    </a:cubicBezTo>
                    <a:cubicBezTo>
                      <a:pt x="48099" y="361460"/>
                      <a:pt x="40918" y="376624"/>
                      <a:pt x="33021" y="391311"/>
                    </a:cubicBezTo>
                    <a:cubicBezTo>
                      <a:pt x="31154" y="394788"/>
                      <a:pt x="28087" y="397702"/>
                      <a:pt x="24782" y="400379"/>
                    </a:cubicBezTo>
                    <a:cubicBezTo>
                      <a:pt x="24773" y="400407"/>
                      <a:pt x="24782" y="400427"/>
                      <a:pt x="24782" y="400446"/>
                    </a:cubicBezTo>
                    <a:cubicBezTo>
                      <a:pt x="24668" y="401379"/>
                      <a:pt x="24611" y="402360"/>
                      <a:pt x="24363" y="403275"/>
                    </a:cubicBezTo>
                    <a:cubicBezTo>
                      <a:pt x="24134" y="404151"/>
                      <a:pt x="23687" y="404999"/>
                      <a:pt x="23325" y="405827"/>
                    </a:cubicBezTo>
                    <a:cubicBezTo>
                      <a:pt x="22877" y="406837"/>
                      <a:pt x="22087" y="407742"/>
                      <a:pt x="21363" y="408532"/>
                    </a:cubicBezTo>
                    <a:cubicBezTo>
                      <a:pt x="20753" y="409190"/>
                      <a:pt x="19944" y="409713"/>
                      <a:pt x="19229" y="410228"/>
                    </a:cubicBezTo>
                    <a:cubicBezTo>
                      <a:pt x="19048" y="410361"/>
                      <a:pt x="18877" y="410466"/>
                      <a:pt x="18677" y="410561"/>
                    </a:cubicBezTo>
                    <a:cubicBezTo>
                      <a:pt x="17867" y="411075"/>
                      <a:pt x="16962" y="411247"/>
                      <a:pt x="16057" y="411399"/>
                    </a:cubicBezTo>
                    <a:cubicBezTo>
                      <a:pt x="14429" y="413962"/>
                      <a:pt x="11552" y="415609"/>
                      <a:pt x="8514" y="415609"/>
                    </a:cubicBezTo>
                    <a:cubicBezTo>
                      <a:pt x="6885" y="415600"/>
                      <a:pt x="5370" y="415190"/>
                      <a:pt x="3961" y="414381"/>
                    </a:cubicBezTo>
                    <a:cubicBezTo>
                      <a:pt x="2598" y="413571"/>
                      <a:pt x="1522" y="412495"/>
                      <a:pt x="712" y="411133"/>
                    </a:cubicBezTo>
                    <a:cubicBezTo>
                      <a:pt x="446" y="410723"/>
                      <a:pt x="208" y="410294"/>
                      <a:pt x="-2" y="409847"/>
                    </a:cubicBezTo>
                    <a:cubicBezTo>
                      <a:pt x="-526" y="408704"/>
                      <a:pt x="-1078" y="407532"/>
                      <a:pt x="-1421" y="406313"/>
                    </a:cubicBezTo>
                    <a:cubicBezTo>
                      <a:pt x="-1754" y="405122"/>
                      <a:pt x="-1869" y="403827"/>
                      <a:pt x="-1993" y="402636"/>
                    </a:cubicBezTo>
                    <a:cubicBezTo>
                      <a:pt x="-2050" y="402103"/>
                      <a:pt x="-2059" y="401570"/>
                      <a:pt x="-2012" y="401027"/>
                    </a:cubicBezTo>
                    <a:cubicBezTo>
                      <a:pt x="-1764" y="398531"/>
                      <a:pt x="-1335" y="396207"/>
                      <a:pt x="27" y="394026"/>
                    </a:cubicBezTo>
                    <a:cubicBezTo>
                      <a:pt x="322" y="393550"/>
                      <a:pt x="703" y="393111"/>
                      <a:pt x="1046" y="392673"/>
                    </a:cubicBezTo>
                    <a:cubicBezTo>
                      <a:pt x="1389" y="392235"/>
                      <a:pt x="1713" y="391759"/>
                      <a:pt x="2103" y="391349"/>
                    </a:cubicBezTo>
                    <a:cubicBezTo>
                      <a:pt x="2922" y="390511"/>
                      <a:pt x="3894" y="389806"/>
                      <a:pt x="4875" y="389168"/>
                    </a:cubicBezTo>
                    <a:cubicBezTo>
                      <a:pt x="5256" y="388911"/>
                      <a:pt x="5713" y="388777"/>
                      <a:pt x="6151" y="388578"/>
                    </a:cubicBezTo>
                    <a:cubicBezTo>
                      <a:pt x="7370" y="385767"/>
                      <a:pt x="9152" y="383015"/>
                      <a:pt x="10904" y="380567"/>
                    </a:cubicBezTo>
                    <a:cubicBezTo>
                      <a:pt x="13752" y="376595"/>
                      <a:pt x="19905" y="374004"/>
                      <a:pt x="20934" y="369889"/>
                    </a:cubicBezTo>
                    <a:cubicBezTo>
                      <a:pt x="27382" y="344143"/>
                      <a:pt x="46223" y="322445"/>
                      <a:pt x="45528" y="294461"/>
                    </a:cubicBezTo>
                    <a:cubicBezTo>
                      <a:pt x="54538" y="272792"/>
                      <a:pt x="54548" y="248493"/>
                      <a:pt x="65501" y="227300"/>
                    </a:cubicBezTo>
                    <a:cubicBezTo>
                      <a:pt x="68473" y="221547"/>
                      <a:pt x="70636" y="214356"/>
                      <a:pt x="70159" y="208060"/>
                    </a:cubicBezTo>
                    <a:cubicBezTo>
                      <a:pt x="69121" y="194429"/>
                      <a:pt x="70254" y="181494"/>
                      <a:pt x="74426" y="168464"/>
                    </a:cubicBezTo>
                    <a:cubicBezTo>
                      <a:pt x="75827" y="164083"/>
                      <a:pt x="74826" y="158472"/>
                      <a:pt x="73588" y="153767"/>
                    </a:cubicBezTo>
                    <a:cubicBezTo>
                      <a:pt x="67854" y="131802"/>
                      <a:pt x="72121" y="110657"/>
                      <a:pt x="77941" y="89540"/>
                    </a:cubicBezTo>
                    <a:cubicBezTo>
                      <a:pt x="79684" y="83235"/>
                      <a:pt x="83370" y="76424"/>
                      <a:pt x="82294" y="70547"/>
                    </a:cubicBezTo>
                    <a:cubicBezTo>
                      <a:pt x="78027" y="47230"/>
                      <a:pt x="84961" y="24951"/>
                      <a:pt x="86819" y="2234"/>
                    </a:cubicBezTo>
                    <a:cubicBezTo>
                      <a:pt x="87952" y="1881"/>
                      <a:pt x="89095" y="1539"/>
                      <a:pt x="90228" y="1139"/>
                    </a:cubicBezTo>
                    <a:cubicBezTo>
                      <a:pt x="106107" y="-4595"/>
                      <a:pt x="112907" y="-1109"/>
                      <a:pt x="114003" y="13397"/>
                    </a:cubicBezTo>
                    <a:cubicBezTo>
                      <a:pt x="115394" y="31790"/>
                      <a:pt x="117927" y="50621"/>
                      <a:pt x="111774" y="68280"/>
                    </a:cubicBezTo>
                  </a:path>
                </a:pathLst>
              </a:custGeom>
              <a:solidFill>
                <a:srgbClr val="66A64D"/>
              </a:solidFill>
              <a:ln w="953"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852FD49F-0386-B42A-97C6-8C9A40CF1A8D}"/>
                  </a:ext>
                </a:extLst>
              </p:cNvPr>
              <p:cNvSpPr/>
              <p:nvPr/>
            </p:nvSpPr>
            <p:spPr>
              <a:xfrm flipV="1">
                <a:off x="2189930" y="8271062"/>
                <a:ext cx="1466" cy="1647"/>
              </a:xfrm>
              <a:custGeom>
                <a:avLst/>
                <a:gdLst>
                  <a:gd name="connsiteX0" fmla="*/ -603 w 1466"/>
                  <a:gd name="connsiteY0" fmla="*/ -1247 h 1647"/>
                  <a:gd name="connsiteX1" fmla="*/ -727 w 1466"/>
                  <a:gd name="connsiteY1" fmla="*/ -37 h 1647"/>
                  <a:gd name="connsiteX2" fmla="*/ -2070 w 1466"/>
                  <a:gd name="connsiteY2" fmla="*/ 401 h 1647"/>
                  <a:gd name="connsiteX3" fmla="*/ -603 w 1466"/>
                  <a:gd name="connsiteY3" fmla="*/ -1247 h 1647"/>
                </a:gdLst>
                <a:ahLst/>
                <a:cxnLst>
                  <a:cxn ang="0">
                    <a:pos x="connsiteX0" y="connsiteY0"/>
                  </a:cxn>
                  <a:cxn ang="0">
                    <a:pos x="connsiteX1" y="connsiteY1"/>
                  </a:cxn>
                  <a:cxn ang="0">
                    <a:pos x="connsiteX2" y="connsiteY2"/>
                  </a:cxn>
                  <a:cxn ang="0">
                    <a:pos x="connsiteX3" y="connsiteY3"/>
                  </a:cxn>
                </a:cxnLst>
                <a:rect l="l" t="t" r="r" b="b"/>
                <a:pathLst>
                  <a:path w="1466" h="1647">
                    <a:moveTo>
                      <a:pt x="-603" y="-1247"/>
                    </a:moveTo>
                    <a:cubicBezTo>
                      <a:pt x="-632" y="-847"/>
                      <a:pt x="-689" y="-437"/>
                      <a:pt x="-727" y="-37"/>
                    </a:cubicBezTo>
                    <a:cubicBezTo>
                      <a:pt x="-1174" y="105"/>
                      <a:pt x="-1632" y="258"/>
                      <a:pt x="-2070" y="401"/>
                    </a:cubicBezTo>
                    <a:cubicBezTo>
                      <a:pt x="-2051" y="391"/>
                      <a:pt x="-603" y="-1247"/>
                      <a:pt x="-603" y="-1247"/>
                    </a:cubicBezTo>
                  </a:path>
                </a:pathLst>
              </a:custGeom>
              <a:solidFill>
                <a:srgbClr val="66A64D"/>
              </a:solidFill>
              <a:ln w="953"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ECC4C663-7EDF-1129-5466-69AE307ABD40}"/>
                  </a:ext>
                </a:extLst>
              </p:cNvPr>
              <p:cNvSpPr/>
              <p:nvPr/>
            </p:nvSpPr>
            <p:spPr>
              <a:xfrm flipV="1">
                <a:off x="1980449" y="8523338"/>
                <a:ext cx="151331" cy="132268"/>
              </a:xfrm>
              <a:custGeom>
                <a:avLst/>
                <a:gdLst>
                  <a:gd name="connsiteX0" fmla="*/ 149388 w 151331"/>
                  <a:gd name="connsiteY0" fmla="*/ 49328 h 132268"/>
                  <a:gd name="connsiteX1" fmla="*/ 133663 w 151331"/>
                  <a:gd name="connsiteY1" fmla="*/ 1646 h 132268"/>
                  <a:gd name="connsiteX2" fmla="*/ 125042 w 151331"/>
                  <a:gd name="connsiteY2" fmla="*/ -459 h 132268"/>
                  <a:gd name="connsiteX3" fmla="*/ 88171 w 151331"/>
                  <a:gd name="connsiteY3" fmla="*/ 24878 h 132268"/>
                  <a:gd name="connsiteX4" fmla="*/ 45709 w 151331"/>
                  <a:gd name="connsiteY4" fmla="*/ 48928 h 132268"/>
                  <a:gd name="connsiteX5" fmla="*/ 8523 w 151331"/>
                  <a:gd name="connsiteY5" fmla="*/ 72198 h 132268"/>
                  <a:gd name="connsiteX6" fmla="*/ 1322 w 151331"/>
                  <a:gd name="connsiteY6" fmla="*/ 108497 h 132268"/>
                  <a:gd name="connsiteX7" fmla="*/ 14257 w 151331"/>
                  <a:gd name="connsiteY7" fmla="*/ 129491 h 132268"/>
                  <a:gd name="connsiteX8" fmla="*/ 23620 w 151331"/>
                  <a:gd name="connsiteY8" fmla="*/ 131253 h 132268"/>
                  <a:gd name="connsiteX9" fmla="*/ 32555 w 151331"/>
                  <a:gd name="connsiteY9" fmla="*/ 127557 h 132268"/>
                  <a:gd name="connsiteX10" fmla="*/ 63882 w 151331"/>
                  <a:gd name="connsiteY10" fmla="*/ 102916 h 132268"/>
                  <a:gd name="connsiteX11" fmla="*/ 84856 w 151331"/>
                  <a:gd name="connsiteY11" fmla="*/ 90667 h 132268"/>
                  <a:gd name="connsiteX12" fmla="*/ 110317 w 151331"/>
                  <a:gd name="connsiteY12" fmla="*/ 75684 h 132268"/>
                  <a:gd name="connsiteX13" fmla="*/ 140273 w 151331"/>
                  <a:gd name="connsiteY13" fmla="*/ 59091 h 132268"/>
                  <a:gd name="connsiteX14" fmla="*/ 149388 w 151331"/>
                  <a:gd name="connsiteY14" fmla="*/ 49328 h 1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331" h="132268">
                    <a:moveTo>
                      <a:pt x="149388" y="49328"/>
                    </a:moveTo>
                    <a:cubicBezTo>
                      <a:pt x="148855" y="31012"/>
                      <a:pt x="143292" y="15552"/>
                      <a:pt x="133663" y="1646"/>
                    </a:cubicBezTo>
                    <a:cubicBezTo>
                      <a:pt x="132348" y="-259"/>
                      <a:pt x="126881" y="-1602"/>
                      <a:pt x="125042" y="-459"/>
                    </a:cubicBezTo>
                    <a:cubicBezTo>
                      <a:pt x="112355" y="7437"/>
                      <a:pt x="98496" y="14448"/>
                      <a:pt x="88171" y="24878"/>
                    </a:cubicBezTo>
                    <a:cubicBezTo>
                      <a:pt x="75903" y="37260"/>
                      <a:pt x="61025" y="44937"/>
                      <a:pt x="45709" y="48928"/>
                    </a:cubicBezTo>
                    <a:cubicBezTo>
                      <a:pt x="29983" y="53043"/>
                      <a:pt x="19543" y="62539"/>
                      <a:pt x="8523" y="72198"/>
                    </a:cubicBezTo>
                    <a:cubicBezTo>
                      <a:pt x="-2259" y="81646"/>
                      <a:pt x="-4802" y="95067"/>
                      <a:pt x="1322" y="108497"/>
                    </a:cubicBezTo>
                    <a:cubicBezTo>
                      <a:pt x="4713" y="115946"/>
                      <a:pt x="9275" y="122995"/>
                      <a:pt x="14257" y="129491"/>
                    </a:cubicBezTo>
                    <a:cubicBezTo>
                      <a:pt x="15724" y="131415"/>
                      <a:pt x="20496" y="131586"/>
                      <a:pt x="23620" y="131253"/>
                    </a:cubicBezTo>
                    <a:cubicBezTo>
                      <a:pt x="26716" y="130910"/>
                      <a:pt x="30021" y="129443"/>
                      <a:pt x="32555" y="127557"/>
                    </a:cubicBezTo>
                    <a:cubicBezTo>
                      <a:pt x="43222" y="119613"/>
                      <a:pt x="54357" y="112088"/>
                      <a:pt x="63882" y="102916"/>
                    </a:cubicBezTo>
                    <a:cubicBezTo>
                      <a:pt x="70159" y="96867"/>
                      <a:pt x="76398" y="92400"/>
                      <a:pt x="84856" y="90667"/>
                    </a:cubicBezTo>
                    <a:cubicBezTo>
                      <a:pt x="95000" y="88581"/>
                      <a:pt x="103602" y="83237"/>
                      <a:pt x="110317" y="75684"/>
                    </a:cubicBezTo>
                    <a:cubicBezTo>
                      <a:pt x="118518" y="66464"/>
                      <a:pt x="128738" y="62225"/>
                      <a:pt x="140273" y="59091"/>
                    </a:cubicBezTo>
                    <a:cubicBezTo>
                      <a:pt x="144111" y="58044"/>
                      <a:pt x="146683" y="52376"/>
                      <a:pt x="149388" y="49328"/>
                    </a:cubicBezTo>
                  </a:path>
                </a:pathLst>
              </a:custGeom>
              <a:solidFill>
                <a:srgbClr val="66A64D"/>
              </a:solidFill>
              <a:ln w="953"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1418083E-2CE9-0A37-93A0-B71E4819A35B}"/>
                  </a:ext>
                </a:extLst>
              </p:cNvPr>
              <p:cNvSpPr/>
              <p:nvPr/>
            </p:nvSpPr>
            <p:spPr>
              <a:xfrm flipV="1">
                <a:off x="2302589" y="8104071"/>
                <a:ext cx="335637" cy="126812"/>
              </a:xfrm>
              <a:custGeom>
                <a:avLst/>
                <a:gdLst>
                  <a:gd name="connsiteX0" fmla="*/ 326805 w 335637"/>
                  <a:gd name="connsiteY0" fmla="*/ 119598 h 126812"/>
                  <a:gd name="connsiteX1" fmla="*/ 143125 w 335637"/>
                  <a:gd name="connsiteY1" fmla="*/ 105511 h 126812"/>
                  <a:gd name="connsiteX2" fmla="*/ 516 w 335637"/>
                  <a:gd name="connsiteY2" fmla="*/ 13861 h 126812"/>
                  <a:gd name="connsiteX3" fmla="*/ 13290 w 335637"/>
                  <a:gd name="connsiteY3" fmla="*/ 1088 h 126812"/>
                  <a:gd name="connsiteX4" fmla="*/ 147916 w 335637"/>
                  <a:gd name="connsiteY4" fmla="*/ 88080 h 126812"/>
                  <a:gd name="connsiteX5" fmla="*/ 322004 w 335637"/>
                  <a:gd name="connsiteY5" fmla="*/ 102177 h 126812"/>
                  <a:gd name="connsiteX6" fmla="*/ 326805 w 335637"/>
                  <a:gd name="connsiteY6" fmla="*/ 119598 h 1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37" h="126812">
                    <a:moveTo>
                      <a:pt x="326805" y="119598"/>
                    </a:moveTo>
                    <a:cubicBezTo>
                      <a:pt x="265912" y="132629"/>
                      <a:pt x="202332" y="122094"/>
                      <a:pt x="143125" y="105511"/>
                    </a:cubicBezTo>
                    <a:cubicBezTo>
                      <a:pt x="86451" y="89633"/>
                      <a:pt x="43093" y="52819"/>
                      <a:pt x="516" y="13861"/>
                    </a:cubicBezTo>
                    <a:cubicBezTo>
                      <a:pt x="-8085" y="5994"/>
                      <a:pt x="4717" y="-6751"/>
                      <a:pt x="13290" y="1088"/>
                    </a:cubicBezTo>
                    <a:cubicBezTo>
                      <a:pt x="53571" y="37922"/>
                      <a:pt x="94309" y="73059"/>
                      <a:pt x="147916" y="88080"/>
                    </a:cubicBezTo>
                    <a:cubicBezTo>
                      <a:pt x="203894" y="103768"/>
                      <a:pt x="264378" y="114503"/>
                      <a:pt x="322004" y="102177"/>
                    </a:cubicBezTo>
                    <a:cubicBezTo>
                      <a:pt x="333349" y="99748"/>
                      <a:pt x="338197" y="117160"/>
                      <a:pt x="326805" y="119598"/>
                    </a:cubicBezTo>
                  </a:path>
                </a:pathLst>
              </a:custGeom>
              <a:solidFill>
                <a:srgbClr val="66A64D"/>
              </a:solidFill>
              <a:ln w="953" cap="flat">
                <a:noFill/>
                <a:prstDash val="solid"/>
                <a:miter/>
              </a:ln>
            </p:spPr>
            <p:txBody>
              <a:bodyPr rtlCol="0" anchor="ctr"/>
              <a:lstStyle/>
              <a:p>
                <a:endParaRPr lang="en-IN"/>
              </a:p>
            </p:txBody>
          </p:sp>
        </p:grpSp>
        <p:grpSp>
          <p:nvGrpSpPr>
            <p:cNvPr id="64" name="Group 63">
              <a:extLst>
                <a:ext uri="{FF2B5EF4-FFF2-40B4-BE49-F238E27FC236}">
                  <a16:creationId xmlns:a16="http://schemas.microsoft.com/office/drawing/2014/main" id="{F155BC1B-82FE-4C8B-D8D5-DFD3508AC7A4}"/>
                </a:ext>
              </a:extLst>
            </p:cNvPr>
            <p:cNvGrpSpPr/>
            <p:nvPr/>
          </p:nvGrpSpPr>
          <p:grpSpPr>
            <a:xfrm>
              <a:off x="12071223" y="266697"/>
              <a:ext cx="6216785" cy="3273700"/>
              <a:chOff x="12071223" y="266697"/>
              <a:chExt cx="6216785" cy="3273700"/>
            </a:xfrm>
          </p:grpSpPr>
          <p:sp>
            <p:nvSpPr>
              <p:cNvPr id="65" name="Freeform: Shape 64">
                <a:extLst>
                  <a:ext uri="{FF2B5EF4-FFF2-40B4-BE49-F238E27FC236}">
                    <a16:creationId xmlns:a16="http://schemas.microsoft.com/office/drawing/2014/main" id="{A1356298-021A-4EE6-7C08-03493A6702B8}"/>
                  </a:ext>
                </a:extLst>
              </p:cNvPr>
              <p:cNvSpPr/>
              <p:nvPr/>
            </p:nvSpPr>
            <p:spPr>
              <a:xfrm flipV="1">
                <a:off x="16942212" y="1908779"/>
                <a:ext cx="1345796" cy="1631618"/>
              </a:xfrm>
              <a:custGeom>
                <a:avLst/>
                <a:gdLst>
                  <a:gd name="connsiteX0" fmla="*/ 971669 w 1345796"/>
                  <a:gd name="connsiteY0" fmla="*/ 650403 h 1631618"/>
                  <a:gd name="connsiteX1" fmla="*/ 972814 w 1345796"/>
                  <a:gd name="connsiteY1" fmla="*/ 583013 h 1631618"/>
                  <a:gd name="connsiteX2" fmla="*/ 985862 w 1345796"/>
                  <a:gd name="connsiteY2" fmla="*/ 408801 h 1631618"/>
                  <a:gd name="connsiteX3" fmla="*/ 983481 w 1345796"/>
                  <a:gd name="connsiteY3" fmla="*/ 382112 h 1631618"/>
                  <a:gd name="connsiteX4" fmla="*/ 979195 w 1345796"/>
                  <a:gd name="connsiteY4" fmla="*/ 315018 h 1631618"/>
                  <a:gd name="connsiteX5" fmla="*/ 1025962 w 1345796"/>
                  <a:gd name="connsiteY5" fmla="*/ 102725 h 1631618"/>
                  <a:gd name="connsiteX6" fmla="*/ 1068348 w 1345796"/>
                  <a:gd name="connsiteY6" fmla="*/ 11437 h 1631618"/>
                  <a:gd name="connsiteX7" fmla="*/ 1057110 w 1345796"/>
                  <a:gd name="connsiteY7" fmla="*/ -7603 h 1631618"/>
                  <a:gd name="connsiteX8" fmla="*/ 865847 w 1345796"/>
                  <a:gd name="connsiteY8" fmla="*/ 26611 h 1631618"/>
                  <a:gd name="connsiteX9" fmla="*/ 799935 w 1345796"/>
                  <a:gd name="connsiteY9" fmla="*/ 38441 h 1631618"/>
                  <a:gd name="connsiteX10" fmla="*/ 749642 w 1345796"/>
                  <a:gd name="connsiteY10" fmla="*/ 68435 h 1631618"/>
                  <a:gd name="connsiteX11" fmla="*/ 699351 w 1345796"/>
                  <a:gd name="connsiteY11" fmla="*/ 177629 h 1631618"/>
                  <a:gd name="connsiteX12" fmla="*/ 668203 w 1345796"/>
                  <a:gd name="connsiteY12" fmla="*/ 280271 h 1631618"/>
                  <a:gd name="connsiteX13" fmla="*/ 664012 w 1345796"/>
                  <a:gd name="connsiteY13" fmla="*/ 293025 h 1631618"/>
                  <a:gd name="connsiteX14" fmla="*/ 603815 w 1345796"/>
                  <a:gd name="connsiteY14" fmla="*/ 499374 h 1631618"/>
                  <a:gd name="connsiteX15" fmla="*/ 556379 w 1345796"/>
                  <a:gd name="connsiteY15" fmla="*/ 654794 h 1631618"/>
                  <a:gd name="connsiteX16" fmla="*/ 411981 w 1345796"/>
                  <a:gd name="connsiteY16" fmla="*/ 720526 h 1631618"/>
                  <a:gd name="connsiteX17" fmla="*/ 253484 w 1345796"/>
                  <a:gd name="connsiteY17" fmla="*/ 749473 h 1631618"/>
                  <a:gd name="connsiteX18" fmla="*/ 227101 w 1345796"/>
                  <a:gd name="connsiteY18" fmla="*/ 754187 h 1631618"/>
                  <a:gd name="connsiteX19" fmla="*/ 122326 w 1345796"/>
                  <a:gd name="connsiteY19" fmla="*/ 806737 h 1631618"/>
                  <a:gd name="connsiteX20" fmla="*/ 9550 w 1345796"/>
                  <a:gd name="connsiteY20" fmla="*/ 878336 h 1631618"/>
                  <a:gd name="connsiteX21" fmla="*/ -16644 w 1345796"/>
                  <a:gd name="connsiteY21" fmla="*/ 889547 h 1631618"/>
                  <a:gd name="connsiteX22" fmla="*/ -4451 w 1345796"/>
                  <a:gd name="connsiteY22" fmla="*/ 905978 h 1631618"/>
                  <a:gd name="connsiteX23" fmla="*/ 79463 w 1345796"/>
                  <a:gd name="connsiteY23" fmla="*/ 947011 h 1631618"/>
                  <a:gd name="connsiteX24" fmla="*/ 109467 w 1345796"/>
                  <a:gd name="connsiteY24" fmla="*/ 962099 h 1631618"/>
                  <a:gd name="connsiteX25" fmla="*/ 179857 w 1345796"/>
                  <a:gd name="connsiteY25" fmla="*/ 967119 h 1631618"/>
                  <a:gd name="connsiteX26" fmla="*/ 331400 w 1345796"/>
                  <a:gd name="connsiteY26" fmla="*/ 938458 h 1631618"/>
                  <a:gd name="connsiteX27" fmla="*/ 417411 w 1345796"/>
                  <a:gd name="connsiteY27" fmla="*/ 922751 h 1631618"/>
                  <a:gd name="connsiteX28" fmla="*/ 449320 w 1345796"/>
                  <a:gd name="connsiteY28" fmla="*/ 929581 h 1631618"/>
                  <a:gd name="connsiteX29" fmla="*/ 524281 w 1345796"/>
                  <a:gd name="connsiteY29" fmla="*/ 1004380 h 1631618"/>
                  <a:gd name="connsiteX30" fmla="*/ 581336 w 1345796"/>
                  <a:gd name="connsiteY30" fmla="*/ 1102802 h 1631618"/>
                  <a:gd name="connsiteX31" fmla="*/ 617531 w 1345796"/>
                  <a:gd name="connsiteY31" fmla="*/ 1210149 h 1631618"/>
                  <a:gd name="connsiteX32" fmla="*/ 657917 w 1345796"/>
                  <a:gd name="connsiteY32" fmla="*/ 1337765 h 1631618"/>
                  <a:gd name="connsiteX33" fmla="*/ 712686 w 1345796"/>
                  <a:gd name="connsiteY33" fmla="*/ 1421966 h 1631618"/>
                  <a:gd name="connsiteX34" fmla="*/ 833749 w 1345796"/>
                  <a:gd name="connsiteY34" fmla="*/ 1556668 h 1631618"/>
                  <a:gd name="connsiteX35" fmla="*/ 913948 w 1345796"/>
                  <a:gd name="connsiteY35" fmla="*/ 1622715 h 1631618"/>
                  <a:gd name="connsiteX36" fmla="*/ 1085114 w 1345796"/>
                  <a:gd name="connsiteY36" fmla="*/ 1617390 h 1631618"/>
                  <a:gd name="connsiteX37" fmla="*/ 1112068 w 1345796"/>
                  <a:gd name="connsiteY37" fmla="*/ 1586120 h 1631618"/>
                  <a:gd name="connsiteX38" fmla="*/ 1073016 w 1345796"/>
                  <a:gd name="connsiteY38" fmla="*/ 1369122 h 1631618"/>
                  <a:gd name="connsiteX39" fmla="*/ 1036726 w 1345796"/>
                  <a:gd name="connsiteY39" fmla="*/ 1267975 h 1631618"/>
                  <a:gd name="connsiteX40" fmla="*/ 1022533 w 1345796"/>
                  <a:gd name="connsiteY40" fmla="*/ 1216179 h 1631618"/>
                  <a:gd name="connsiteX41" fmla="*/ 977384 w 1345796"/>
                  <a:gd name="connsiteY41" fmla="*/ 1006219 h 1631618"/>
                  <a:gd name="connsiteX42" fmla="*/ 976529 w 1345796"/>
                  <a:gd name="connsiteY42" fmla="*/ 999561 h 1631618"/>
                  <a:gd name="connsiteX43" fmla="*/ 992053 w 1345796"/>
                  <a:gd name="connsiteY43" fmla="*/ 980511 h 1631618"/>
                  <a:gd name="connsiteX44" fmla="*/ 1132739 w 1345796"/>
                  <a:gd name="connsiteY44" fmla="*/ 983530 h 1631618"/>
                  <a:gd name="connsiteX45" fmla="*/ 1272375 w 1345796"/>
                  <a:gd name="connsiteY45" fmla="*/ 1003666 h 1631618"/>
                  <a:gd name="connsiteX46" fmla="*/ 1305902 w 1345796"/>
                  <a:gd name="connsiteY46" fmla="*/ 1004495 h 1631618"/>
                  <a:gd name="connsiteX47" fmla="*/ 1324667 w 1345796"/>
                  <a:gd name="connsiteY47" fmla="*/ 987407 h 1631618"/>
                  <a:gd name="connsiteX48" fmla="*/ 1329143 w 1345796"/>
                  <a:gd name="connsiteY48" fmla="*/ 961032 h 1631618"/>
                  <a:gd name="connsiteX49" fmla="*/ 1324381 w 1345796"/>
                  <a:gd name="connsiteY49" fmla="*/ 867182 h 1631618"/>
                  <a:gd name="connsiteX50" fmla="*/ 1316474 w 1345796"/>
                  <a:gd name="connsiteY50" fmla="*/ 699618 h 1631618"/>
                  <a:gd name="connsiteX51" fmla="*/ 1317047 w 1345796"/>
                  <a:gd name="connsiteY51" fmla="*/ 572022 h 1631618"/>
                  <a:gd name="connsiteX52" fmla="*/ 1298474 w 1345796"/>
                  <a:gd name="connsiteY52" fmla="*/ 555982 h 1631618"/>
                  <a:gd name="connsiteX53" fmla="*/ 1239227 w 1345796"/>
                  <a:gd name="connsiteY53" fmla="*/ 566821 h 1631618"/>
                  <a:gd name="connsiteX54" fmla="*/ 1153978 w 1345796"/>
                  <a:gd name="connsiteY54" fmla="*/ 585452 h 1631618"/>
                  <a:gd name="connsiteX55" fmla="*/ 1039583 w 1345796"/>
                  <a:gd name="connsiteY55" fmla="*/ 623066 h 1631618"/>
                  <a:gd name="connsiteX56" fmla="*/ 991482 w 1345796"/>
                  <a:gd name="connsiteY56" fmla="*/ 647003 h 1631618"/>
                  <a:gd name="connsiteX57" fmla="*/ 971669 w 1345796"/>
                  <a:gd name="connsiteY57" fmla="*/ 650403 h 16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45796" h="1631618">
                    <a:moveTo>
                      <a:pt x="971669" y="650403"/>
                    </a:moveTo>
                    <a:cubicBezTo>
                      <a:pt x="966527" y="627028"/>
                      <a:pt x="970814" y="605131"/>
                      <a:pt x="972814" y="583013"/>
                    </a:cubicBezTo>
                    <a:cubicBezTo>
                      <a:pt x="977861" y="524997"/>
                      <a:pt x="981862" y="466894"/>
                      <a:pt x="985862" y="408801"/>
                    </a:cubicBezTo>
                    <a:cubicBezTo>
                      <a:pt x="986433" y="400000"/>
                      <a:pt x="984052" y="391027"/>
                      <a:pt x="983481" y="382112"/>
                    </a:cubicBezTo>
                    <a:cubicBezTo>
                      <a:pt x="981957" y="359748"/>
                      <a:pt x="981862" y="337230"/>
                      <a:pt x="979195" y="315018"/>
                    </a:cubicBezTo>
                    <a:cubicBezTo>
                      <a:pt x="970051" y="238666"/>
                      <a:pt x="985862" y="168638"/>
                      <a:pt x="1025962" y="102725"/>
                    </a:cubicBezTo>
                    <a:cubicBezTo>
                      <a:pt x="1043299" y="74226"/>
                      <a:pt x="1054537" y="42041"/>
                      <a:pt x="1068348" y="11437"/>
                    </a:cubicBezTo>
                    <a:cubicBezTo>
                      <a:pt x="1072445" y="2484"/>
                      <a:pt x="1065777" y="-8489"/>
                      <a:pt x="1057110" y="-7603"/>
                    </a:cubicBezTo>
                    <a:cubicBezTo>
                      <a:pt x="992435" y="-1040"/>
                      <a:pt x="927378" y="3332"/>
                      <a:pt x="865847" y="26611"/>
                    </a:cubicBezTo>
                    <a:cubicBezTo>
                      <a:pt x="844416" y="34726"/>
                      <a:pt x="822224" y="36240"/>
                      <a:pt x="799935" y="38441"/>
                    </a:cubicBezTo>
                    <a:cubicBezTo>
                      <a:pt x="778504" y="40565"/>
                      <a:pt x="761835" y="51138"/>
                      <a:pt x="749642" y="68435"/>
                    </a:cubicBezTo>
                    <a:cubicBezTo>
                      <a:pt x="726116" y="101696"/>
                      <a:pt x="707732" y="137549"/>
                      <a:pt x="699351" y="177629"/>
                    </a:cubicBezTo>
                    <a:cubicBezTo>
                      <a:pt x="692111" y="212863"/>
                      <a:pt x="683443" y="247514"/>
                      <a:pt x="668203" y="280271"/>
                    </a:cubicBezTo>
                    <a:cubicBezTo>
                      <a:pt x="666393" y="284300"/>
                      <a:pt x="664964" y="288672"/>
                      <a:pt x="664012" y="293025"/>
                    </a:cubicBezTo>
                    <a:cubicBezTo>
                      <a:pt x="648201" y="363062"/>
                      <a:pt x="626388" y="431290"/>
                      <a:pt x="603815" y="499374"/>
                    </a:cubicBezTo>
                    <a:cubicBezTo>
                      <a:pt x="586859" y="550352"/>
                      <a:pt x="572382" y="602092"/>
                      <a:pt x="556379" y="654794"/>
                    </a:cubicBezTo>
                    <a:cubicBezTo>
                      <a:pt x="513232" y="686483"/>
                      <a:pt x="465512" y="709220"/>
                      <a:pt x="411981" y="720526"/>
                    </a:cubicBezTo>
                    <a:cubicBezTo>
                      <a:pt x="359404" y="731632"/>
                      <a:pt x="307874" y="747758"/>
                      <a:pt x="253484" y="749473"/>
                    </a:cubicBezTo>
                    <a:cubicBezTo>
                      <a:pt x="244722" y="749749"/>
                      <a:pt x="235960" y="753473"/>
                      <a:pt x="227101" y="754187"/>
                    </a:cubicBezTo>
                    <a:cubicBezTo>
                      <a:pt x="185001" y="757578"/>
                      <a:pt x="151377" y="774952"/>
                      <a:pt x="122326" y="806737"/>
                    </a:cubicBezTo>
                    <a:cubicBezTo>
                      <a:pt x="91846" y="840160"/>
                      <a:pt x="49270" y="857781"/>
                      <a:pt x="9550" y="878336"/>
                    </a:cubicBezTo>
                    <a:cubicBezTo>
                      <a:pt x="1740" y="882365"/>
                      <a:pt x="-6548" y="885280"/>
                      <a:pt x="-16644" y="889547"/>
                    </a:cubicBezTo>
                    <a:cubicBezTo>
                      <a:pt x="-11690" y="896510"/>
                      <a:pt x="-9024" y="904749"/>
                      <a:pt x="-4451" y="905978"/>
                    </a:cubicBezTo>
                    <a:cubicBezTo>
                      <a:pt x="26218" y="914283"/>
                      <a:pt x="53841" y="928257"/>
                      <a:pt x="79463" y="947011"/>
                    </a:cubicBezTo>
                    <a:cubicBezTo>
                      <a:pt x="88322" y="953527"/>
                      <a:pt x="99371" y="957099"/>
                      <a:pt x="109467" y="962099"/>
                    </a:cubicBezTo>
                    <a:cubicBezTo>
                      <a:pt x="132232" y="973434"/>
                      <a:pt x="155282" y="980673"/>
                      <a:pt x="179857" y="967119"/>
                    </a:cubicBezTo>
                    <a:cubicBezTo>
                      <a:pt x="230340" y="957556"/>
                      <a:pt x="280822" y="947945"/>
                      <a:pt x="331400" y="938458"/>
                    </a:cubicBezTo>
                    <a:cubicBezTo>
                      <a:pt x="360070" y="933086"/>
                      <a:pt x="388645" y="927761"/>
                      <a:pt x="417411" y="922751"/>
                    </a:cubicBezTo>
                    <a:cubicBezTo>
                      <a:pt x="428744" y="920770"/>
                      <a:pt x="439795" y="922647"/>
                      <a:pt x="449320" y="929581"/>
                    </a:cubicBezTo>
                    <a:cubicBezTo>
                      <a:pt x="478180" y="950526"/>
                      <a:pt x="505802" y="971119"/>
                      <a:pt x="524281" y="1004380"/>
                    </a:cubicBezTo>
                    <a:cubicBezTo>
                      <a:pt x="542568" y="1037432"/>
                      <a:pt x="563144" y="1069398"/>
                      <a:pt x="581336" y="1102802"/>
                    </a:cubicBezTo>
                    <a:cubicBezTo>
                      <a:pt x="599815" y="1136807"/>
                      <a:pt x="612769" y="1171602"/>
                      <a:pt x="617531" y="1210149"/>
                    </a:cubicBezTo>
                    <a:cubicBezTo>
                      <a:pt x="623054" y="1254984"/>
                      <a:pt x="638010" y="1297083"/>
                      <a:pt x="657917" y="1337765"/>
                    </a:cubicBezTo>
                    <a:cubicBezTo>
                      <a:pt x="672776" y="1368226"/>
                      <a:pt x="691445" y="1395763"/>
                      <a:pt x="712686" y="1421966"/>
                    </a:cubicBezTo>
                    <a:cubicBezTo>
                      <a:pt x="750786" y="1468962"/>
                      <a:pt x="794315" y="1510977"/>
                      <a:pt x="833749" y="1556668"/>
                    </a:cubicBezTo>
                    <a:cubicBezTo>
                      <a:pt x="856037" y="1582357"/>
                      <a:pt x="882134" y="1602894"/>
                      <a:pt x="913948" y="1622715"/>
                    </a:cubicBezTo>
                    <a:cubicBezTo>
                      <a:pt x="969098" y="1626334"/>
                      <a:pt x="1027106" y="1621333"/>
                      <a:pt x="1085114" y="1617390"/>
                    </a:cubicBezTo>
                    <a:cubicBezTo>
                      <a:pt x="1104067" y="1616114"/>
                      <a:pt x="1113021" y="1605160"/>
                      <a:pt x="1112068" y="1586120"/>
                    </a:cubicBezTo>
                    <a:cubicBezTo>
                      <a:pt x="1108353" y="1512159"/>
                      <a:pt x="1103114" y="1438625"/>
                      <a:pt x="1073016" y="1369122"/>
                    </a:cubicBezTo>
                    <a:cubicBezTo>
                      <a:pt x="1058823" y="1336317"/>
                      <a:pt x="1048156" y="1301913"/>
                      <a:pt x="1036726" y="1267975"/>
                    </a:cubicBezTo>
                    <a:cubicBezTo>
                      <a:pt x="1031011" y="1251030"/>
                      <a:pt x="1024725" y="1233771"/>
                      <a:pt x="1022533" y="1216179"/>
                    </a:cubicBezTo>
                    <a:cubicBezTo>
                      <a:pt x="1013771" y="1144788"/>
                      <a:pt x="984815" y="1077828"/>
                      <a:pt x="977384" y="1006219"/>
                    </a:cubicBezTo>
                    <a:cubicBezTo>
                      <a:pt x="977195" y="1003999"/>
                      <a:pt x="976718" y="1001790"/>
                      <a:pt x="976529" y="999561"/>
                    </a:cubicBezTo>
                    <a:cubicBezTo>
                      <a:pt x="975861" y="992922"/>
                      <a:pt x="985196" y="981016"/>
                      <a:pt x="992053" y="980511"/>
                    </a:cubicBezTo>
                    <a:cubicBezTo>
                      <a:pt x="1039012" y="977015"/>
                      <a:pt x="1085685" y="974815"/>
                      <a:pt x="1132739" y="983530"/>
                    </a:cubicBezTo>
                    <a:cubicBezTo>
                      <a:pt x="1178935" y="992112"/>
                      <a:pt x="1225797" y="997465"/>
                      <a:pt x="1272375" y="1003666"/>
                    </a:cubicBezTo>
                    <a:cubicBezTo>
                      <a:pt x="1283423" y="1005133"/>
                      <a:pt x="1294759" y="1004476"/>
                      <a:pt x="1305902" y="1004495"/>
                    </a:cubicBezTo>
                    <a:cubicBezTo>
                      <a:pt x="1312380" y="1004514"/>
                      <a:pt x="1323239" y="994589"/>
                      <a:pt x="1324667" y="987407"/>
                    </a:cubicBezTo>
                    <a:cubicBezTo>
                      <a:pt x="1326476" y="978663"/>
                      <a:pt x="1329333" y="969786"/>
                      <a:pt x="1329143" y="961032"/>
                    </a:cubicBezTo>
                    <a:cubicBezTo>
                      <a:pt x="1328286" y="929714"/>
                      <a:pt x="1328477" y="898138"/>
                      <a:pt x="1324381" y="867182"/>
                    </a:cubicBezTo>
                    <a:cubicBezTo>
                      <a:pt x="1316951" y="811433"/>
                      <a:pt x="1314380" y="755778"/>
                      <a:pt x="1316474" y="699618"/>
                    </a:cubicBezTo>
                    <a:cubicBezTo>
                      <a:pt x="1318095" y="657128"/>
                      <a:pt x="1317047" y="614551"/>
                      <a:pt x="1317047" y="572022"/>
                    </a:cubicBezTo>
                    <a:cubicBezTo>
                      <a:pt x="1317047" y="564735"/>
                      <a:pt x="1305521" y="554781"/>
                      <a:pt x="1298474" y="555982"/>
                    </a:cubicBezTo>
                    <a:cubicBezTo>
                      <a:pt x="1278661" y="559344"/>
                      <a:pt x="1258848" y="562706"/>
                      <a:pt x="1239227" y="566821"/>
                    </a:cubicBezTo>
                    <a:cubicBezTo>
                      <a:pt x="1210747" y="572784"/>
                      <a:pt x="1182648" y="580718"/>
                      <a:pt x="1153978" y="585452"/>
                    </a:cubicBezTo>
                    <a:cubicBezTo>
                      <a:pt x="1113689" y="592091"/>
                      <a:pt x="1075397" y="603245"/>
                      <a:pt x="1039583" y="623066"/>
                    </a:cubicBezTo>
                    <a:cubicBezTo>
                      <a:pt x="1023962" y="631743"/>
                      <a:pt x="1007864" y="639678"/>
                      <a:pt x="991482" y="647003"/>
                    </a:cubicBezTo>
                    <a:cubicBezTo>
                      <a:pt x="985767" y="649555"/>
                      <a:pt x="978813" y="649279"/>
                      <a:pt x="971669" y="650403"/>
                    </a:cubicBezTo>
                  </a:path>
                </a:pathLst>
              </a:custGeom>
              <a:solidFill>
                <a:srgbClr val="053103"/>
              </a:solidFill>
              <a:ln w="953"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C219B718-A184-336D-73F5-C7E09FF94699}"/>
                  </a:ext>
                </a:extLst>
              </p:cNvPr>
              <p:cNvSpPr/>
              <p:nvPr/>
            </p:nvSpPr>
            <p:spPr>
              <a:xfrm flipV="1">
                <a:off x="13570076" y="1069831"/>
                <a:ext cx="1324874" cy="1555171"/>
              </a:xfrm>
              <a:custGeom>
                <a:avLst/>
                <a:gdLst>
                  <a:gd name="connsiteX0" fmla="*/ -13448 w 1324874"/>
                  <a:gd name="connsiteY0" fmla="*/ 849134 h 1555171"/>
                  <a:gd name="connsiteX1" fmla="*/ 123045 w 1324874"/>
                  <a:gd name="connsiteY1" fmla="*/ 901931 h 1555171"/>
                  <a:gd name="connsiteX2" fmla="*/ 159240 w 1324874"/>
                  <a:gd name="connsiteY2" fmla="*/ 919648 h 1555171"/>
                  <a:gd name="connsiteX3" fmla="*/ 218391 w 1324874"/>
                  <a:gd name="connsiteY3" fmla="*/ 924715 h 1555171"/>
                  <a:gd name="connsiteX4" fmla="*/ 403176 w 1324874"/>
                  <a:gd name="connsiteY4" fmla="*/ 888815 h 1555171"/>
                  <a:gd name="connsiteX5" fmla="*/ 443085 w 1324874"/>
                  <a:gd name="connsiteY5" fmla="*/ 883224 h 1555171"/>
                  <a:gd name="connsiteX6" fmla="*/ 481376 w 1324874"/>
                  <a:gd name="connsiteY6" fmla="*/ 893302 h 1555171"/>
                  <a:gd name="connsiteX7" fmla="*/ 530620 w 1324874"/>
                  <a:gd name="connsiteY7" fmla="*/ 938469 h 1555171"/>
                  <a:gd name="connsiteX8" fmla="*/ 614631 w 1324874"/>
                  <a:gd name="connsiteY8" fmla="*/ 1083716 h 1555171"/>
                  <a:gd name="connsiteX9" fmla="*/ 632633 w 1324874"/>
                  <a:gd name="connsiteY9" fmla="*/ 1155106 h 1555171"/>
                  <a:gd name="connsiteX10" fmla="*/ 716739 w 1324874"/>
                  <a:gd name="connsiteY10" fmla="*/ 1343301 h 1555171"/>
                  <a:gd name="connsiteX11" fmla="*/ 850660 w 1324874"/>
                  <a:gd name="connsiteY11" fmla="*/ 1494205 h 1555171"/>
                  <a:gd name="connsiteX12" fmla="*/ 875425 w 1324874"/>
                  <a:gd name="connsiteY12" fmla="*/ 1516922 h 1555171"/>
                  <a:gd name="connsiteX13" fmla="*/ 961532 w 1324874"/>
                  <a:gd name="connsiteY13" fmla="*/ 1545926 h 1555171"/>
                  <a:gd name="connsiteX14" fmla="*/ 1075832 w 1324874"/>
                  <a:gd name="connsiteY14" fmla="*/ 1541849 h 1555171"/>
                  <a:gd name="connsiteX15" fmla="*/ 1106406 w 1324874"/>
                  <a:gd name="connsiteY15" fmla="*/ 1513436 h 1555171"/>
                  <a:gd name="connsiteX16" fmla="*/ 1078689 w 1324874"/>
                  <a:gd name="connsiteY16" fmla="*/ 1321632 h 1555171"/>
                  <a:gd name="connsiteX17" fmla="*/ 1049256 w 1324874"/>
                  <a:gd name="connsiteY17" fmla="*/ 1239307 h 1555171"/>
                  <a:gd name="connsiteX18" fmla="*/ 1018491 w 1324874"/>
                  <a:gd name="connsiteY18" fmla="*/ 1129322 h 1555171"/>
                  <a:gd name="connsiteX19" fmla="*/ 1000108 w 1324874"/>
                  <a:gd name="connsiteY19" fmla="*/ 1050779 h 1555171"/>
                  <a:gd name="connsiteX20" fmla="*/ 989154 w 1324874"/>
                  <a:gd name="connsiteY20" fmla="*/ 1004973 h 1555171"/>
                  <a:gd name="connsiteX21" fmla="*/ 1050876 w 1324874"/>
                  <a:gd name="connsiteY21" fmla="*/ 932211 h 1555171"/>
                  <a:gd name="connsiteX22" fmla="*/ 1150983 w 1324874"/>
                  <a:gd name="connsiteY22" fmla="*/ 942870 h 1555171"/>
                  <a:gd name="connsiteX23" fmla="*/ 1284429 w 1324874"/>
                  <a:gd name="connsiteY23" fmla="*/ 959206 h 1555171"/>
                  <a:gd name="connsiteX24" fmla="*/ 1307860 w 1324874"/>
                  <a:gd name="connsiteY24" fmla="*/ 939289 h 1555171"/>
                  <a:gd name="connsiteX25" fmla="*/ 1311385 w 1324874"/>
                  <a:gd name="connsiteY25" fmla="*/ 899226 h 1555171"/>
                  <a:gd name="connsiteX26" fmla="*/ 1304145 w 1324874"/>
                  <a:gd name="connsiteY26" fmla="*/ 744692 h 1555171"/>
                  <a:gd name="connsiteX27" fmla="*/ 1304145 w 1324874"/>
                  <a:gd name="connsiteY27" fmla="*/ 650881 h 1555171"/>
                  <a:gd name="connsiteX28" fmla="*/ 1304908 w 1324874"/>
                  <a:gd name="connsiteY28" fmla="*/ 556869 h 1555171"/>
                  <a:gd name="connsiteX29" fmla="*/ 1273952 w 1324874"/>
                  <a:gd name="connsiteY29" fmla="*/ 529361 h 1555171"/>
                  <a:gd name="connsiteX30" fmla="*/ 1227565 w 1324874"/>
                  <a:gd name="connsiteY30" fmla="*/ 537190 h 1555171"/>
                  <a:gd name="connsiteX31" fmla="*/ 1148983 w 1324874"/>
                  <a:gd name="connsiteY31" fmla="*/ 555317 h 1555171"/>
                  <a:gd name="connsiteX32" fmla="*/ 1034111 w 1324874"/>
                  <a:gd name="connsiteY32" fmla="*/ 591674 h 1555171"/>
                  <a:gd name="connsiteX33" fmla="*/ 1009157 w 1324874"/>
                  <a:gd name="connsiteY33" fmla="*/ 601455 h 1555171"/>
                  <a:gd name="connsiteX34" fmla="*/ 975819 w 1324874"/>
                  <a:gd name="connsiteY34" fmla="*/ 577948 h 1555171"/>
                  <a:gd name="connsiteX35" fmla="*/ 979057 w 1324874"/>
                  <a:gd name="connsiteY35" fmla="*/ 524389 h 1555171"/>
                  <a:gd name="connsiteX36" fmla="*/ 985630 w 1324874"/>
                  <a:gd name="connsiteY36" fmla="*/ 336451 h 1555171"/>
                  <a:gd name="connsiteX37" fmla="*/ 982105 w 1324874"/>
                  <a:gd name="connsiteY37" fmla="*/ 269262 h 1555171"/>
                  <a:gd name="connsiteX38" fmla="*/ 1012014 w 1324874"/>
                  <a:gd name="connsiteY38" fmla="*/ 126396 h 1555171"/>
                  <a:gd name="connsiteX39" fmla="*/ 1039731 w 1324874"/>
                  <a:gd name="connsiteY39" fmla="*/ 72570 h 1555171"/>
                  <a:gd name="connsiteX40" fmla="*/ 1065258 w 1324874"/>
                  <a:gd name="connsiteY40" fmla="*/ 10477 h 1555171"/>
                  <a:gd name="connsiteX41" fmla="*/ 1052685 w 1324874"/>
                  <a:gd name="connsiteY41" fmla="*/ -8649 h 1555171"/>
                  <a:gd name="connsiteX42" fmla="*/ 999155 w 1324874"/>
                  <a:gd name="connsiteY42" fmla="*/ -4096 h 1555171"/>
                  <a:gd name="connsiteX43" fmla="*/ 861043 w 1324874"/>
                  <a:gd name="connsiteY43" fmla="*/ 24841 h 1555171"/>
                  <a:gd name="connsiteX44" fmla="*/ 808465 w 1324874"/>
                  <a:gd name="connsiteY44" fmla="*/ 35261 h 1555171"/>
                  <a:gd name="connsiteX45" fmla="*/ 758649 w 1324874"/>
                  <a:gd name="connsiteY45" fmla="*/ 66693 h 1555171"/>
                  <a:gd name="connsiteX46" fmla="*/ 710452 w 1324874"/>
                  <a:gd name="connsiteY46" fmla="*/ 169583 h 1555171"/>
                  <a:gd name="connsiteX47" fmla="*/ 586723 w 1324874"/>
                  <a:gd name="connsiteY47" fmla="*/ 581587 h 1555171"/>
                  <a:gd name="connsiteX48" fmla="*/ 539098 w 1324874"/>
                  <a:gd name="connsiteY48" fmla="*/ 643775 h 1555171"/>
                  <a:gd name="connsiteX49" fmla="*/ 452610 w 1324874"/>
                  <a:gd name="connsiteY49" fmla="*/ 679865 h 1555171"/>
                  <a:gd name="connsiteX50" fmla="*/ 300973 w 1324874"/>
                  <a:gd name="connsiteY50" fmla="*/ 709688 h 1555171"/>
                  <a:gd name="connsiteX51" fmla="*/ 254777 w 1324874"/>
                  <a:gd name="connsiteY51" fmla="*/ 718013 h 1555171"/>
                  <a:gd name="connsiteX52" fmla="*/ 177719 w 1324874"/>
                  <a:gd name="connsiteY52" fmla="*/ 754246 h 1555171"/>
                  <a:gd name="connsiteX53" fmla="*/ 96280 w 1324874"/>
                  <a:gd name="connsiteY53" fmla="*/ 813330 h 1555171"/>
                  <a:gd name="connsiteX54" fmla="*/ -13448 w 1324874"/>
                  <a:gd name="connsiteY54" fmla="*/ 849134 h 155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24874" h="1555171">
                    <a:moveTo>
                      <a:pt x="-13448" y="849134"/>
                    </a:moveTo>
                    <a:cubicBezTo>
                      <a:pt x="34463" y="860593"/>
                      <a:pt x="81326" y="874175"/>
                      <a:pt x="123045" y="901931"/>
                    </a:cubicBezTo>
                    <a:cubicBezTo>
                      <a:pt x="134095" y="909313"/>
                      <a:pt x="146858" y="914418"/>
                      <a:pt x="159240" y="919648"/>
                    </a:cubicBezTo>
                    <a:cubicBezTo>
                      <a:pt x="178290" y="927687"/>
                      <a:pt x="197627" y="929049"/>
                      <a:pt x="218391" y="924715"/>
                    </a:cubicBezTo>
                    <a:cubicBezTo>
                      <a:pt x="279827" y="911885"/>
                      <a:pt x="341549" y="900493"/>
                      <a:pt x="403176" y="888815"/>
                    </a:cubicBezTo>
                    <a:cubicBezTo>
                      <a:pt x="416415" y="886320"/>
                      <a:pt x="429750" y="884453"/>
                      <a:pt x="443085" y="883224"/>
                    </a:cubicBezTo>
                    <a:cubicBezTo>
                      <a:pt x="456896" y="881957"/>
                      <a:pt x="469469" y="885882"/>
                      <a:pt x="481376" y="893302"/>
                    </a:cubicBezTo>
                    <a:cubicBezTo>
                      <a:pt x="500711" y="905332"/>
                      <a:pt x="516714" y="920486"/>
                      <a:pt x="530620" y="938469"/>
                    </a:cubicBezTo>
                    <a:cubicBezTo>
                      <a:pt x="565196" y="983151"/>
                      <a:pt x="592438" y="1032195"/>
                      <a:pt x="614631" y="1083716"/>
                    </a:cubicBezTo>
                    <a:cubicBezTo>
                      <a:pt x="624251" y="1105985"/>
                      <a:pt x="628346" y="1130950"/>
                      <a:pt x="632633" y="1155106"/>
                    </a:cubicBezTo>
                    <a:cubicBezTo>
                      <a:pt x="645015" y="1224962"/>
                      <a:pt x="671685" y="1288780"/>
                      <a:pt x="716739" y="1343301"/>
                    </a:cubicBezTo>
                    <a:cubicBezTo>
                      <a:pt x="759506" y="1395126"/>
                      <a:pt x="805702" y="1444190"/>
                      <a:pt x="850660" y="1494205"/>
                    </a:cubicBezTo>
                    <a:cubicBezTo>
                      <a:pt x="858185" y="1502482"/>
                      <a:pt x="867138" y="1509388"/>
                      <a:pt x="875425" y="1516922"/>
                    </a:cubicBezTo>
                    <a:cubicBezTo>
                      <a:pt x="899905" y="1539202"/>
                      <a:pt x="927527" y="1549098"/>
                      <a:pt x="961532" y="1545926"/>
                    </a:cubicBezTo>
                    <a:cubicBezTo>
                      <a:pt x="999441" y="1542411"/>
                      <a:pt x="1037732" y="1543450"/>
                      <a:pt x="1075832" y="1541849"/>
                    </a:cubicBezTo>
                    <a:cubicBezTo>
                      <a:pt x="1095548" y="1541011"/>
                      <a:pt x="1105835" y="1531067"/>
                      <a:pt x="1106406" y="1513436"/>
                    </a:cubicBezTo>
                    <a:cubicBezTo>
                      <a:pt x="1108502" y="1447895"/>
                      <a:pt x="1102215" y="1383563"/>
                      <a:pt x="1078689" y="1321632"/>
                    </a:cubicBezTo>
                    <a:cubicBezTo>
                      <a:pt x="1068401" y="1294390"/>
                      <a:pt x="1059734" y="1266500"/>
                      <a:pt x="1049256" y="1239307"/>
                    </a:cubicBezTo>
                    <a:cubicBezTo>
                      <a:pt x="1035540" y="1203569"/>
                      <a:pt x="1026491" y="1166612"/>
                      <a:pt x="1018491" y="1129322"/>
                    </a:cubicBezTo>
                    <a:cubicBezTo>
                      <a:pt x="1012776" y="1103042"/>
                      <a:pt x="1006299" y="1076943"/>
                      <a:pt x="1000108" y="1050779"/>
                    </a:cubicBezTo>
                    <a:cubicBezTo>
                      <a:pt x="996488" y="1035500"/>
                      <a:pt x="992583" y="1020299"/>
                      <a:pt x="989154" y="1004973"/>
                    </a:cubicBezTo>
                    <a:cubicBezTo>
                      <a:pt x="975056" y="942194"/>
                      <a:pt x="997727" y="932240"/>
                      <a:pt x="1050876" y="932211"/>
                    </a:cubicBezTo>
                    <a:cubicBezTo>
                      <a:pt x="1084213" y="932192"/>
                      <a:pt x="1117646" y="938878"/>
                      <a:pt x="1150983" y="942870"/>
                    </a:cubicBezTo>
                    <a:cubicBezTo>
                      <a:pt x="1195465" y="948203"/>
                      <a:pt x="1239947" y="954014"/>
                      <a:pt x="1284429" y="959206"/>
                    </a:cubicBezTo>
                    <a:cubicBezTo>
                      <a:pt x="1294430" y="960377"/>
                      <a:pt x="1306622" y="949728"/>
                      <a:pt x="1307860" y="939289"/>
                    </a:cubicBezTo>
                    <a:cubicBezTo>
                      <a:pt x="1309480" y="925982"/>
                      <a:pt x="1311765" y="912533"/>
                      <a:pt x="1311385" y="899226"/>
                    </a:cubicBezTo>
                    <a:cubicBezTo>
                      <a:pt x="1309575" y="847687"/>
                      <a:pt x="1307955" y="796109"/>
                      <a:pt x="1304145" y="744692"/>
                    </a:cubicBezTo>
                    <a:cubicBezTo>
                      <a:pt x="1301860" y="713288"/>
                      <a:pt x="1300716" y="682447"/>
                      <a:pt x="1304145" y="650881"/>
                    </a:cubicBezTo>
                    <a:cubicBezTo>
                      <a:pt x="1307575" y="619858"/>
                      <a:pt x="1305765" y="588207"/>
                      <a:pt x="1304908" y="556869"/>
                    </a:cubicBezTo>
                    <a:cubicBezTo>
                      <a:pt x="1304336" y="538839"/>
                      <a:pt x="1290715" y="527332"/>
                      <a:pt x="1273952" y="529361"/>
                    </a:cubicBezTo>
                    <a:cubicBezTo>
                      <a:pt x="1258425" y="531237"/>
                      <a:pt x="1242900" y="533838"/>
                      <a:pt x="1227565" y="537190"/>
                    </a:cubicBezTo>
                    <a:cubicBezTo>
                      <a:pt x="1201371" y="542943"/>
                      <a:pt x="1175558" y="551507"/>
                      <a:pt x="1148983" y="555317"/>
                    </a:cubicBezTo>
                    <a:cubicBezTo>
                      <a:pt x="1108502" y="561146"/>
                      <a:pt x="1070593" y="573862"/>
                      <a:pt x="1034111" y="591674"/>
                    </a:cubicBezTo>
                    <a:cubicBezTo>
                      <a:pt x="1026111" y="595569"/>
                      <a:pt x="1017633" y="598608"/>
                      <a:pt x="1009157" y="601455"/>
                    </a:cubicBezTo>
                    <a:cubicBezTo>
                      <a:pt x="994106" y="606523"/>
                      <a:pt x="975628" y="593893"/>
                      <a:pt x="975819" y="577948"/>
                    </a:cubicBezTo>
                    <a:cubicBezTo>
                      <a:pt x="976105" y="560070"/>
                      <a:pt x="976295" y="541991"/>
                      <a:pt x="979057" y="524389"/>
                    </a:cubicBezTo>
                    <a:cubicBezTo>
                      <a:pt x="988678" y="461952"/>
                      <a:pt x="989344" y="399307"/>
                      <a:pt x="985630" y="336451"/>
                    </a:cubicBezTo>
                    <a:cubicBezTo>
                      <a:pt x="984296" y="314067"/>
                      <a:pt x="983629" y="291636"/>
                      <a:pt x="982105" y="269262"/>
                    </a:cubicBezTo>
                    <a:cubicBezTo>
                      <a:pt x="978677" y="218788"/>
                      <a:pt x="987820" y="171078"/>
                      <a:pt x="1012014" y="126396"/>
                    </a:cubicBezTo>
                    <a:cubicBezTo>
                      <a:pt x="1021634" y="108670"/>
                      <a:pt x="1031350" y="90906"/>
                      <a:pt x="1039731" y="72570"/>
                    </a:cubicBezTo>
                    <a:cubicBezTo>
                      <a:pt x="1049066" y="52234"/>
                      <a:pt x="1057067" y="31298"/>
                      <a:pt x="1065258" y="10477"/>
                    </a:cubicBezTo>
                    <a:cubicBezTo>
                      <a:pt x="1068306" y="2876"/>
                      <a:pt x="1060210" y="-9183"/>
                      <a:pt x="1052685" y="-8649"/>
                    </a:cubicBezTo>
                    <a:cubicBezTo>
                      <a:pt x="1034778" y="-7430"/>
                      <a:pt x="1016777" y="-6992"/>
                      <a:pt x="999155" y="-4096"/>
                    </a:cubicBezTo>
                    <a:cubicBezTo>
                      <a:pt x="952673" y="3524"/>
                      <a:pt x="906000" y="9820"/>
                      <a:pt x="861043" y="24841"/>
                    </a:cubicBezTo>
                    <a:cubicBezTo>
                      <a:pt x="844183" y="30451"/>
                      <a:pt x="826086" y="32365"/>
                      <a:pt x="808465" y="35261"/>
                    </a:cubicBezTo>
                    <a:cubicBezTo>
                      <a:pt x="787319" y="38747"/>
                      <a:pt x="771126" y="49758"/>
                      <a:pt x="758649" y="66693"/>
                    </a:cubicBezTo>
                    <a:cubicBezTo>
                      <a:pt x="735789" y="97783"/>
                      <a:pt x="720929" y="132387"/>
                      <a:pt x="710452" y="169583"/>
                    </a:cubicBezTo>
                    <a:cubicBezTo>
                      <a:pt x="671495" y="307590"/>
                      <a:pt x="630347" y="444922"/>
                      <a:pt x="586723" y="581587"/>
                    </a:cubicBezTo>
                    <a:cubicBezTo>
                      <a:pt x="577864" y="609304"/>
                      <a:pt x="562720" y="628878"/>
                      <a:pt x="539098" y="643775"/>
                    </a:cubicBezTo>
                    <a:cubicBezTo>
                      <a:pt x="512332" y="660701"/>
                      <a:pt x="483471" y="672703"/>
                      <a:pt x="452610" y="679865"/>
                    </a:cubicBezTo>
                    <a:cubicBezTo>
                      <a:pt x="402414" y="691553"/>
                      <a:pt x="352884" y="706279"/>
                      <a:pt x="300973" y="709688"/>
                    </a:cubicBezTo>
                    <a:cubicBezTo>
                      <a:pt x="285446" y="710707"/>
                      <a:pt x="270302" y="716908"/>
                      <a:pt x="254777" y="718013"/>
                    </a:cubicBezTo>
                    <a:cubicBezTo>
                      <a:pt x="224010" y="720185"/>
                      <a:pt x="198579" y="731738"/>
                      <a:pt x="177719" y="754246"/>
                    </a:cubicBezTo>
                    <a:cubicBezTo>
                      <a:pt x="154478" y="779287"/>
                      <a:pt x="125331" y="796365"/>
                      <a:pt x="96280" y="813330"/>
                    </a:cubicBezTo>
                    <a:cubicBezTo>
                      <a:pt x="49513" y="840590"/>
                      <a:pt x="39512" y="843619"/>
                      <a:pt x="-13448" y="849134"/>
                    </a:cubicBezTo>
                  </a:path>
                </a:pathLst>
              </a:custGeom>
              <a:solidFill>
                <a:srgbClr val="053103"/>
              </a:solidFill>
              <a:ln w="953"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56C683E1-6402-F189-8677-1B9122AC8148}"/>
                  </a:ext>
                </a:extLst>
              </p:cNvPr>
              <p:cNvSpPr/>
              <p:nvPr/>
            </p:nvSpPr>
            <p:spPr>
              <a:xfrm flipV="1">
                <a:off x="15318506" y="1558797"/>
                <a:ext cx="1339199" cy="1412986"/>
              </a:xfrm>
              <a:custGeom>
                <a:avLst/>
                <a:gdLst>
                  <a:gd name="connsiteX0" fmla="*/ 387494 w 1339199"/>
                  <a:gd name="connsiteY0" fmla="*/ 629413 h 1412986"/>
                  <a:gd name="connsiteX1" fmla="*/ 373111 w 1339199"/>
                  <a:gd name="connsiteY1" fmla="*/ 636976 h 1412986"/>
                  <a:gd name="connsiteX2" fmla="*/ 274814 w 1339199"/>
                  <a:gd name="connsiteY2" fmla="*/ 638338 h 1412986"/>
                  <a:gd name="connsiteX3" fmla="*/ 249477 w 1339199"/>
                  <a:gd name="connsiteY3" fmla="*/ 629517 h 1412986"/>
                  <a:gd name="connsiteX4" fmla="*/ 165371 w 1339199"/>
                  <a:gd name="connsiteY4" fmla="*/ 638767 h 1412986"/>
                  <a:gd name="connsiteX5" fmla="*/ 159370 w 1339199"/>
                  <a:gd name="connsiteY5" fmla="*/ 641910 h 1412986"/>
                  <a:gd name="connsiteX6" fmla="*/ -8080 w 1339199"/>
                  <a:gd name="connsiteY6" fmla="*/ 707375 h 1412986"/>
                  <a:gd name="connsiteX7" fmla="*/ -14842 w 1339199"/>
                  <a:gd name="connsiteY7" fmla="*/ 717300 h 1412986"/>
                  <a:gd name="connsiteX8" fmla="*/ -13795 w 1339199"/>
                  <a:gd name="connsiteY8" fmla="*/ 723387 h 1412986"/>
                  <a:gd name="connsiteX9" fmla="*/ -10270 w 1339199"/>
                  <a:gd name="connsiteY9" fmla="*/ 728940 h 1412986"/>
                  <a:gd name="connsiteX10" fmla="*/ 156132 w 1339199"/>
                  <a:gd name="connsiteY10" fmla="*/ 812931 h 1412986"/>
                  <a:gd name="connsiteX11" fmla="*/ 236999 w 1339199"/>
                  <a:gd name="connsiteY11" fmla="*/ 844907 h 1412986"/>
                  <a:gd name="connsiteX12" fmla="*/ 281481 w 1339199"/>
                  <a:gd name="connsiteY12" fmla="*/ 844773 h 1412986"/>
                  <a:gd name="connsiteX13" fmla="*/ 413021 w 1339199"/>
                  <a:gd name="connsiteY13" fmla="*/ 794367 h 1412986"/>
                  <a:gd name="connsiteX14" fmla="*/ 445788 w 1339199"/>
                  <a:gd name="connsiteY14" fmla="*/ 787852 h 1412986"/>
                  <a:gd name="connsiteX15" fmla="*/ 463217 w 1339199"/>
                  <a:gd name="connsiteY15" fmla="*/ 794986 h 1412986"/>
                  <a:gd name="connsiteX16" fmla="*/ 492555 w 1339199"/>
                  <a:gd name="connsiteY16" fmla="*/ 896342 h 1412986"/>
                  <a:gd name="connsiteX17" fmla="*/ 494460 w 1339199"/>
                  <a:gd name="connsiteY17" fmla="*/ 1044151 h 1412986"/>
                  <a:gd name="connsiteX18" fmla="*/ 539894 w 1339199"/>
                  <a:gd name="connsiteY18" fmla="*/ 1175463 h 1412986"/>
                  <a:gd name="connsiteX19" fmla="*/ 610665 w 1339199"/>
                  <a:gd name="connsiteY19" fmla="*/ 1265093 h 1412986"/>
                  <a:gd name="connsiteX20" fmla="*/ 687150 w 1339199"/>
                  <a:gd name="connsiteY20" fmla="*/ 1350018 h 1412986"/>
                  <a:gd name="connsiteX21" fmla="*/ 730965 w 1339199"/>
                  <a:gd name="connsiteY21" fmla="*/ 1391604 h 1412986"/>
                  <a:gd name="connsiteX22" fmla="*/ 786591 w 1339199"/>
                  <a:gd name="connsiteY22" fmla="*/ 1399243 h 1412986"/>
                  <a:gd name="connsiteX23" fmla="*/ 869364 w 1339199"/>
                  <a:gd name="connsiteY23" fmla="*/ 1372954 h 1412986"/>
                  <a:gd name="connsiteX24" fmla="*/ 894510 w 1339199"/>
                  <a:gd name="connsiteY24" fmla="*/ 1336492 h 1412986"/>
                  <a:gd name="connsiteX25" fmla="*/ 894891 w 1339199"/>
                  <a:gd name="connsiteY25" fmla="*/ 1329768 h 1412986"/>
                  <a:gd name="connsiteX26" fmla="*/ 885175 w 1339199"/>
                  <a:gd name="connsiteY26" fmla="*/ 1229774 h 1412986"/>
                  <a:gd name="connsiteX27" fmla="*/ 863838 w 1339199"/>
                  <a:gd name="connsiteY27" fmla="*/ 1131276 h 1412986"/>
                  <a:gd name="connsiteX28" fmla="*/ 847266 w 1339199"/>
                  <a:gd name="connsiteY28" fmla="*/ 1073126 h 1412986"/>
                  <a:gd name="connsiteX29" fmla="*/ 825072 w 1339199"/>
                  <a:gd name="connsiteY29" fmla="*/ 974895 h 1412986"/>
                  <a:gd name="connsiteX30" fmla="*/ 807165 w 1339199"/>
                  <a:gd name="connsiteY30" fmla="*/ 875882 h 1412986"/>
                  <a:gd name="connsiteX31" fmla="*/ 832216 w 1339199"/>
                  <a:gd name="connsiteY31" fmla="*/ 821551 h 1412986"/>
                  <a:gd name="connsiteX32" fmla="*/ 915750 w 1339199"/>
                  <a:gd name="connsiteY32" fmla="*/ 798329 h 1412986"/>
                  <a:gd name="connsiteX33" fmla="*/ 935373 w 1339199"/>
                  <a:gd name="connsiteY33" fmla="*/ 794225 h 1412986"/>
                  <a:gd name="connsiteX34" fmla="*/ 1068246 w 1339199"/>
                  <a:gd name="connsiteY34" fmla="*/ 790557 h 1412986"/>
                  <a:gd name="connsiteX35" fmla="*/ 1295989 w 1339199"/>
                  <a:gd name="connsiteY35" fmla="*/ 847793 h 1412986"/>
                  <a:gd name="connsiteX36" fmla="*/ 1315705 w 1339199"/>
                  <a:gd name="connsiteY36" fmla="*/ 850250 h 1412986"/>
                  <a:gd name="connsiteX37" fmla="*/ 1324088 w 1339199"/>
                  <a:gd name="connsiteY37" fmla="*/ 841601 h 1412986"/>
                  <a:gd name="connsiteX38" fmla="*/ 1317896 w 1339199"/>
                  <a:gd name="connsiteY38" fmla="*/ 809265 h 1412986"/>
                  <a:gd name="connsiteX39" fmla="*/ 1254079 w 1339199"/>
                  <a:gd name="connsiteY39" fmla="*/ 603953 h 1412986"/>
                  <a:gd name="connsiteX40" fmla="*/ 1244744 w 1339199"/>
                  <a:gd name="connsiteY40" fmla="*/ 544450 h 1412986"/>
                  <a:gd name="connsiteX41" fmla="*/ 1236363 w 1339199"/>
                  <a:gd name="connsiteY41" fmla="*/ 443923 h 1412986"/>
                  <a:gd name="connsiteX42" fmla="*/ 1214550 w 1339199"/>
                  <a:gd name="connsiteY42" fmla="*/ 373714 h 1412986"/>
                  <a:gd name="connsiteX43" fmla="*/ 1165686 w 1339199"/>
                  <a:gd name="connsiteY43" fmla="*/ 347187 h 1412986"/>
                  <a:gd name="connsiteX44" fmla="*/ 1073961 w 1339199"/>
                  <a:gd name="connsiteY44" fmla="*/ 365133 h 1412986"/>
                  <a:gd name="connsiteX45" fmla="*/ 839455 w 1339199"/>
                  <a:gd name="connsiteY45" fmla="*/ 494139 h 1412986"/>
                  <a:gd name="connsiteX46" fmla="*/ 766494 w 1339199"/>
                  <a:gd name="connsiteY46" fmla="*/ 541564 h 1412986"/>
                  <a:gd name="connsiteX47" fmla="*/ 745444 w 1339199"/>
                  <a:gd name="connsiteY47" fmla="*/ 532258 h 1412986"/>
                  <a:gd name="connsiteX48" fmla="*/ 735632 w 1339199"/>
                  <a:gd name="connsiteY48" fmla="*/ 459039 h 1412986"/>
                  <a:gd name="connsiteX49" fmla="*/ 729728 w 1339199"/>
                  <a:gd name="connsiteY49" fmla="*/ 358398 h 1412986"/>
                  <a:gd name="connsiteX50" fmla="*/ 740871 w 1339199"/>
                  <a:gd name="connsiteY50" fmla="*/ 171204 h 1412986"/>
                  <a:gd name="connsiteX51" fmla="*/ 743252 w 1339199"/>
                  <a:gd name="connsiteY51" fmla="*/ 157973 h 1412986"/>
                  <a:gd name="connsiteX52" fmla="*/ 744300 w 1339199"/>
                  <a:gd name="connsiteY52" fmla="*/ 3487 h 1412986"/>
                  <a:gd name="connsiteX53" fmla="*/ 730585 w 1339199"/>
                  <a:gd name="connsiteY53" fmla="*/ -8162 h 1412986"/>
                  <a:gd name="connsiteX54" fmla="*/ 717250 w 1339199"/>
                  <a:gd name="connsiteY54" fmla="*/ -7409 h 1412986"/>
                  <a:gd name="connsiteX55" fmla="*/ 628095 w 1339199"/>
                  <a:gd name="connsiteY55" fmla="*/ 21975 h 1412986"/>
                  <a:gd name="connsiteX56" fmla="*/ 523701 w 1339199"/>
                  <a:gd name="connsiteY56" fmla="*/ 67428 h 1412986"/>
                  <a:gd name="connsiteX57" fmla="*/ 499412 w 1339199"/>
                  <a:gd name="connsiteY57" fmla="*/ 89136 h 1412986"/>
                  <a:gd name="connsiteX58" fmla="*/ 485982 w 1339199"/>
                  <a:gd name="connsiteY58" fmla="*/ 119797 h 1412986"/>
                  <a:gd name="connsiteX59" fmla="*/ 439120 w 1339199"/>
                  <a:gd name="connsiteY59" fmla="*/ 273893 h 1412986"/>
                  <a:gd name="connsiteX60" fmla="*/ 433976 w 1339199"/>
                  <a:gd name="connsiteY60" fmla="*/ 293381 h 1412986"/>
                  <a:gd name="connsiteX61" fmla="*/ 400544 w 1339199"/>
                  <a:gd name="connsiteY61" fmla="*/ 484871 h 1412986"/>
                  <a:gd name="connsiteX62" fmla="*/ 392924 w 1339199"/>
                  <a:gd name="connsiteY62" fmla="*/ 598866 h 1412986"/>
                  <a:gd name="connsiteX63" fmla="*/ 387494 w 1339199"/>
                  <a:gd name="connsiteY63" fmla="*/ 629413 h 141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39199" h="1412986">
                    <a:moveTo>
                      <a:pt x="387494" y="629413"/>
                    </a:moveTo>
                    <a:cubicBezTo>
                      <a:pt x="381018" y="632861"/>
                      <a:pt x="377208" y="635328"/>
                      <a:pt x="373111" y="636976"/>
                    </a:cubicBezTo>
                    <a:cubicBezTo>
                      <a:pt x="340536" y="650072"/>
                      <a:pt x="307770" y="651187"/>
                      <a:pt x="274814" y="638338"/>
                    </a:cubicBezTo>
                    <a:cubicBezTo>
                      <a:pt x="266526" y="635090"/>
                      <a:pt x="258049" y="631918"/>
                      <a:pt x="249477" y="629517"/>
                    </a:cubicBezTo>
                    <a:cubicBezTo>
                      <a:pt x="220235" y="621384"/>
                      <a:pt x="191851" y="621936"/>
                      <a:pt x="165371" y="638767"/>
                    </a:cubicBezTo>
                    <a:cubicBezTo>
                      <a:pt x="163466" y="639967"/>
                      <a:pt x="161275" y="640709"/>
                      <a:pt x="159370" y="641910"/>
                    </a:cubicBezTo>
                    <a:cubicBezTo>
                      <a:pt x="107935" y="674904"/>
                      <a:pt x="53357" y="699698"/>
                      <a:pt x="-8080" y="707375"/>
                    </a:cubicBezTo>
                    <a:cubicBezTo>
                      <a:pt x="-10746" y="707709"/>
                      <a:pt x="-13128" y="713614"/>
                      <a:pt x="-14842" y="717300"/>
                    </a:cubicBezTo>
                    <a:cubicBezTo>
                      <a:pt x="-15604" y="718843"/>
                      <a:pt x="-14556" y="721472"/>
                      <a:pt x="-13795" y="723387"/>
                    </a:cubicBezTo>
                    <a:cubicBezTo>
                      <a:pt x="-12937" y="725406"/>
                      <a:pt x="-11890" y="727635"/>
                      <a:pt x="-10270" y="728940"/>
                    </a:cubicBezTo>
                    <a:cubicBezTo>
                      <a:pt x="39355" y="768459"/>
                      <a:pt x="93267" y="799796"/>
                      <a:pt x="156132" y="812931"/>
                    </a:cubicBezTo>
                    <a:cubicBezTo>
                      <a:pt x="184992" y="818951"/>
                      <a:pt x="212044" y="829086"/>
                      <a:pt x="236999" y="844907"/>
                    </a:cubicBezTo>
                    <a:cubicBezTo>
                      <a:pt x="251762" y="854298"/>
                      <a:pt x="266050" y="852279"/>
                      <a:pt x="281481" y="844773"/>
                    </a:cubicBezTo>
                    <a:cubicBezTo>
                      <a:pt x="323771" y="824114"/>
                      <a:pt x="367586" y="807016"/>
                      <a:pt x="413021" y="794367"/>
                    </a:cubicBezTo>
                    <a:cubicBezTo>
                      <a:pt x="423783" y="791386"/>
                      <a:pt x="434834" y="788461"/>
                      <a:pt x="445788" y="787852"/>
                    </a:cubicBezTo>
                    <a:cubicBezTo>
                      <a:pt x="451598" y="787528"/>
                      <a:pt x="460551" y="790557"/>
                      <a:pt x="463217" y="794986"/>
                    </a:cubicBezTo>
                    <a:cubicBezTo>
                      <a:pt x="481886" y="826019"/>
                      <a:pt x="495794" y="858518"/>
                      <a:pt x="492555" y="896342"/>
                    </a:cubicBezTo>
                    <a:cubicBezTo>
                      <a:pt x="488269" y="945614"/>
                      <a:pt x="491697" y="994868"/>
                      <a:pt x="494460" y="1044151"/>
                    </a:cubicBezTo>
                    <a:cubicBezTo>
                      <a:pt x="497223" y="1092481"/>
                      <a:pt x="511034" y="1136220"/>
                      <a:pt x="539894" y="1175463"/>
                    </a:cubicBezTo>
                    <a:cubicBezTo>
                      <a:pt x="562564" y="1206143"/>
                      <a:pt x="583995" y="1237508"/>
                      <a:pt x="610665" y="1265093"/>
                    </a:cubicBezTo>
                    <a:cubicBezTo>
                      <a:pt x="637143" y="1292448"/>
                      <a:pt x="661242" y="1322099"/>
                      <a:pt x="687150" y="1350018"/>
                    </a:cubicBezTo>
                    <a:cubicBezTo>
                      <a:pt x="700866" y="1364734"/>
                      <a:pt x="715535" y="1378669"/>
                      <a:pt x="730965" y="1391604"/>
                    </a:cubicBezTo>
                    <a:cubicBezTo>
                      <a:pt x="747349" y="1405434"/>
                      <a:pt x="764494" y="1409091"/>
                      <a:pt x="786591" y="1399243"/>
                    </a:cubicBezTo>
                    <a:cubicBezTo>
                      <a:pt x="812880" y="1387536"/>
                      <a:pt x="842123" y="1382832"/>
                      <a:pt x="869364" y="1372954"/>
                    </a:cubicBezTo>
                    <a:cubicBezTo>
                      <a:pt x="884890" y="1367305"/>
                      <a:pt x="894034" y="1354113"/>
                      <a:pt x="894510" y="1336492"/>
                    </a:cubicBezTo>
                    <a:cubicBezTo>
                      <a:pt x="894510" y="1334244"/>
                      <a:pt x="894795" y="1332015"/>
                      <a:pt x="894891" y="1329768"/>
                    </a:cubicBezTo>
                    <a:cubicBezTo>
                      <a:pt x="895463" y="1296078"/>
                      <a:pt x="893939" y="1262797"/>
                      <a:pt x="885175" y="1229774"/>
                    </a:cubicBezTo>
                    <a:cubicBezTo>
                      <a:pt x="876507" y="1197351"/>
                      <a:pt x="871364" y="1164004"/>
                      <a:pt x="863838" y="1131276"/>
                    </a:cubicBezTo>
                    <a:cubicBezTo>
                      <a:pt x="859268" y="1111664"/>
                      <a:pt x="853742" y="1092194"/>
                      <a:pt x="847266" y="1073126"/>
                    </a:cubicBezTo>
                    <a:cubicBezTo>
                      <a:pt x="836408" y="1041103"/>
                      <a:pt x="829835" y="1008308"/>
                      <a:pt x="825072" y="974895"/>
                    </a:cubicBezTo>
                    <a:cubicBezTo>
                      <a:pt x="820405" y="941671"/>
                      <a:pt x="817071" y="907676"/>
                      <a:pt x="807165" y="875882"/>
                    </a:cubicBezTo>
                    <a:cubicBezTo>
                      <a:pt x="795640" y="838611"/>
                      <a:pt x="802118" y="832448"/>
                      <a:pt x="832216" y="821551"/>
                    </a:cubicBezTo>
                    <a:cubicBezTo>
                      <a:pt x="859649" y="811646"/>
                      <a:pt x="886032" y="799482"/>
                      <a:pt x="915750" y="798329"/>
                    </a:cubicBezTo>
                    <a:cubicBezTo>
                      <a:pt x="922417" y="798082"/>
                      <a:pt x="929181" y="796510"/>
                      <a:pt x="935373" y="794225"/>
                    </a:cubicBezTo>
                    <a:cubicBezTo>
                      <a:pt x="979283" y="778080"/>
                      <a:pt x="1023764" y="783871"/>
                      <a:pt x="1068246" y="790557"/>
                    </a:cubicBezTo>
                    <a:cubicBezTo>
                      <a:pt x="1145970" y="802245"/>
                      <a:pt x="1222265" y="819684"/>
                      <a:pt x="1295989" y="847793"/>
                    </a:cubicBezTo>
                    <a:cubicBezTo>
                      <a:pt x="1301988" y="850117"/>
                      <a:pt x="1309229" y="850917"/>
                      <a:pt x="1315705" y="850250"/>
                    </a:cubicBezTo>
                    <a:cubicBezTo>
                      <a:pt x="1318944" y="849917"/>
                      <a:pt x="1324277" y="844373"/>
                      <a:pt x="1324088" y="841601"/>
                    </a:cubicBezTo>
                    <a:cubicBezTo>
                      <a:pt x="1323135" y="830696"/>
                      <a:pt x="1321991" y="819266"/>
                      <a:pt x="1317896" y="809265"/>
                    </a:cubicBezTo>
                    <a:cubicBezTo>
                      <a:pt x="1290655" y="742646"/>
                      <a:pt x="1273034" y="673066"/>
                      <a:pt x="1254079" y="603953"/>
                    </a:cubicBezTo>
                    <a:cubicBezTo>
                      <a:pt x="1248745" y="584693"/>
                      <a:pt x="1246743" y="564414"/>
                      <a:pt x="1244744" y="544450"/>
                    </a:cubicBezTo>
                    <a:cubicBezTo>
                      <a:pt x="1241315" y="511007"/>
                      <a:pt x="1239315" y="477423"/>
                      <a:pt x="1236363" y="443923"/>
                    </a:cubicBezTo>
                    <a:cubicBezTo>
                      <a:pt x="1234266" y="418996"/>
                      <a:pt x="1225885" y="395974"/>
                      <a:pt x="1214550" y="373714"/>
                    </a:cubicBezTo>
                    <a:cubicBezTo>
                      <a:pt x="1204167" y="353265"/>
                      <a:pt x="1189022" y="345082"/>
                      <a:pt x="1165686" y="347187"/>
                    </a:cubicBezTo>
                    <a:cubicBezTo>
                      <a:pt x="1134348" y="350026"/>
                      <a:pt x="1104345" y="355293"/>
                      <a:pt x="1073961" y="365133"/>
                    </a:cubicBezTo>
                    <a:cubicBezTo>
                      <a:pt x="987187" y="393241"/>
                      <a:pt x="912797" y="442256"/>
                      <a:pt x="839455" y="494139"/>
                    </a:cubicBezTo>
                    <a:cubicBezTo>
                      <a:pt x="815834" y="510894"/>
                      <a:pt x="790972" y="526058"/>
                      <a:pt x="766494" y="541564"/>
                    </a:cubicBezTo>
                    <a:cubicBezTo>
                      <a:pt x="758874" y="546355"/>
                      <a:pt x="746586" y="540640"/>
                      <a:pt x="745444" y="532258"/>
                    </a:cubicBezTo>
                    <a:cubicBezTo>
                      <a:pt x="742015" y="507874"/>
                      <a:pt x="737729" y="483547"/>
                      <a:pt x="735632" y="459039"/>
                    </a:cubicBezTo>
                    <a:cubicBezTo>
                      <a:pt x="732870" y="425568"/>
                      <a:pt x="732299" y="391898"/>
                      <a:pt x="729728" y="358398"/>
                    </a:cubicBezTo>
                    <a:cubicBezTo>
                      <a:pt x="724965" y="295448"/>
                      <a:pt x="728299" y="233068"/>
                      <a:pt x="740871" y="171204"/>
                    </a:cubicBezTo>
                    <a:cubicBezTo>
                      <a:pt x="741729" y="166813"/>
                      <a:pt x="743252" y="162393"/>
                      <a:pt x="743252" y="157973"/>
                    </a:cubicBezTo>
                    <a:cubicBezTo>
                      <a:pt x="743729" y="106481"/>
                      <a:pt x="744110" y="54989"/>
                      <a:pt x="744300" y="3487"/>
                    </a:cubicBezTo>
                    <a:cubicBezTo>
                      <a:pt x="744300" y="-2457"/>
                      <a:pt x="736490" y="-8600"/>
                      <a:pt x="730585" y="-8162"/>
                    </a:cubicBezTo>
                    <a:cubicBezTo>
                      <a:pt x="726107" y="-7828"/>
                      <a:pt x="721631" y="-8152"/>
                      <a:pt x="717250" y="-7409"/>
                    </a:cubicBezTo>
                    <a:cubicBezTo>
                      <a:pt x="686102" y="-2047"/>
                      <a:pt x="656004" y="7374"/>
                      <a:pt x="628095" y="21975"/>
                    </a:cubicBezTo>
                    <a:cubicBezTo>
                      <a:pt x="594378" y="39701"/>
                      <a:pt x="560659" y="57199"/>
                      <a:pt x="523701" y="67428"/>
                    </a:cubicBezTo>
                    <a:cubicBezTo>
                      <a:pt x="512271" y="70562"/>
                      <a:pt x="504366" y="78516"/>
                      <a:pt x="499412" y="89136"/>
                    </a:cubicBezTo>
                    <a:cubicBezTo>
                      <a:pt x="494650" y="99242"/>
                      <a:pt x="489792" y="109348"/>
                      <a:pt x="485982" y="119797"/>
                    </a:cubicBezTo>
                    <a:cubicBezTo>
                      <a:pt x="467409" y="170270"/>
                      <a:pt x="446643" y="220076"/>
                      <a:pt x="439120" y="273893"/>
                    </a:cubicBezTo>
                    <a:cubicBezTo>
                      <a:pt x="438168" y="280503"/>
                      <a:pt x="436166" y="287028"/>
                      <a:pt x="433976" y="293381"/>
                    </a:cubicBezTo>
                    <a:cubicBezTo>
                      <a:pt x="413021" y="355503"/>
                      <a:pt x="405401" y="419958"/>
                      <a:pt x="400544" y="484871"/>
                    </a:cubicBezTo>
                    <a:cubicBezTo>
                      <a:pt x="397686" y="522848"/>
                      <a:pt x="395781" y="560881"/>
                      <a:pt x="392924" y="598866"/>
                    </a:cubicBezTo>
                    <a:cubicBezTo>
                      <a:pt x="392066" y="609716"/>
                      <a:pt x="389114" y="620412"/>
                      <a:pt x="387494" y="629413"/>
                    </a:cubicBezTo>
                  </a:path>
                </a:pathLst>
              </a:custGeom>
              <a:solidFill>
                <a:srgbClr val="053103"/>
              </a:solidFill>
              <a:ln w="953"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B435433D-1B6E-8AB5-C7B0-1E6CBA7074C6}"/>
                  </a:ext>
                </a:extLst>
              </p:cNvPr>
              <p:cNvSpPr/>
              <p:nvPr/>
            </p:nvSpPr>
            <p:spPr>
              <a:xfrm flipV="1">
                <a:off x="12071223" y="737648"/>
                <a:ext cx="1278278" cy="1345256"/>
              </a:xfrm>
              <a:custGeom>
                <a:avLst/>
                <a:gdLst>
                  <a:gd name="connsiteX0" fmla="*/ -12010 w 1278278"/>
                  <a:gd name="connsiteY0" fmla="*/ 681549 h 1345256"/>
                  <a:gd name="connsiteX1" fmla="*/ -485 w 1278278"/>
                  <a:gd name="connsiteY1" fmla="*/ 696828 h 1345256"/>
                  <a:gd name="connsiteX2" fmla="*/ 128198 w 1278278"/>
                  <a:gd name="connsiteY2" fmla="*/ 767874 h 1345256"/>
                  <a:gd name="connsiteX3" fmla="*/ 235640 w 1278278"/>
                  <a:gd name="connsiteY3" fmla="*/ 806365 h 1345256"/>
                  <a:gd name="connsiteX4" fmla="*/ 268311 w 1278278"/>
                  <a:gd name="connsiteY4" fmla="*/ 805736 h 1345256"/>
                  <a:gd name="connsiteX5" fmla="*/ 355655 w 1278278"/>
                  <a:gd name="connsiteY5" fmla="*/ 770561 h 1345256"/>
                  <a:gd name="connsiteX6" fmla="*/ 387373 w 1278278"/>
                  <a:gd name="connsiteY6" fmla="*/ 759674 h 1345256"/>
                  <a:gd name="connsiteX7" fmla="*/ 464431 w 1278278"/>
                  <a:gd name="connsiteY7" fmla="*/ 802337 h 1345256"/>
                  <a:gd name="connsiteX8" fmla="*/ 470241 w 1278278"/>
                  <a:gd name="connsiteY8" fmla="*/ 862286 h 1345256"/>
                  <a:gd name="connsiteX9" fmla="*/ 476527 w 1278278"/>
                  <a:gd name="connsiteY9" fmla="*/ 1016829 h 1345256"/>
                  <a:gd name="connsiteX10" fmla="*/ 504721 w 1278278"/>
                  <a:gd name="connsiteY10" fmla="*/ 1098650 h 1345256"/>
                  <a:gd name="connsiteX11" fmla="*/ 555299 w 1278278"/>
                  <a:gd name="connsiteY11" fmla="*/ 1169944 h 1345256"/>
                  <a:gd name="connsiteX12" fmla="*/ 677600 w 1278278"/>
                  <a:gd name="connsiteY12" fmla="*/ 1304437 h 1345256"/>
                  <a:gd name="connsiteX13" fmla="*/ 692364 w 1278278"/>
                  <a:gd name="connsiteY13" fmla="*/ 1318115 h 1345256"/>
                  <a:gd name="connsiteX14" fmla="*/ 754467 w 1278278"/>
                  <a:gd name="connsiteY14" fmla="*/ 1332307 h 1345256"/>
                  <a:gd name="connsiteX15" fmla="*/ 830571 w 1278278"/>
                  <a:gd name="connsiteY15" fmla="*/ 1306018 h 1345256"/>
                  <a:gd name="connsiteX16" fmla="*/ 856956 w 1278278"/>
                  <a:gd name="connsiteY16" fmla="*/ 1269909 h 1345256"/>
                  <a:gd name="connsiteX17" fmla="*/ 852384 w 1278278"/>
                  <a:gd name="connsiteY17" fmla="*/ 1182926 h 1345256"/>
                  <a:gd name="connsiteX18" fmla="*/ 811521 w 1278278"/>
                  <a:gd name="connsiteY18" fmla="*/ 1012886 h 1345256"/>
                  <a:gd name="connsiteX19" fmla="*/ 794567 w 1278278"/>
                  <a:gd name="connsiteY19" fmla="*/ 940954 h 1345256"/>
                  <a:gd name="connsiteX20" fmla="*/ 776184 w 1278278"/>
                  <a:gd name="connsiteY20" fmla="*/ 828101 h 1345256"/>
                  <a:gd name="connsiteX21" fmla="*/ 799044 w 1278278"/>
                  <a:gd name="connsiteY21" fmla="*/ 783829 h 1345256"/>
                  <a:gd name="connsiteX22" fmla="*/ 829904 w 1278278"/>
                  <a:gd name="connsiteY22" fmla="*/ 770990 h 1345256"/>
                  <a:gd name="connsiteX23" fmla="*/ 934870 w 1278278"/>
                  <a:gd name="connsiteY23" fmla="*/ 747682 h 1345256"/>
                  <a:gd name="connsiteX24" fmla="*/ 988496 w 1278278"/>
                  <a:gd name="connsiteY24" fmla="*/ 748844 h 1345256"/>
                  <a:gd name="connsiteX25" fmla="*/ 1191950 w 1278278"/>
                  <a:gd name="connsiteY25" fmla="*/ 793440 h 1345256"/>
                  <a:gd name="connsiteX26" fmla="*/ 1250338 w 1278278"/>
                  <a:gd name="connsiteY26" fmla="*/ 808728 h 1345256"/>
                  <a:gd name="connsiteX27" fmla="*/ 1265960 w 1278278"/>
                  <a:gd name="connsiteY27" fmla="*/ 791563 h 1345256"/>
                  <a:gd name="connsiteX28" fmla="*/ 1254530 w 1278278"/>
                  <a:gd name="connsiteY28" fmla="*/ 752940 h 1345256"/>
                  <a:gd name="connsiteX29" fmla="*/ 1200237 w 1278278"/>
                  <a:gd name="connsiteY29" fmla="*/ 572726 h 1345256"/>
                  <a:gd name="connsiteX30" fmla="*/ 1183092 w 1278278"/>
                  <a:gd name="connsiteY30" fmla="*/ 432709 h 1345256"/>
                  <a:gd name="connsiteX31" fmla="*/ 1161470 w 1278278"/>
                  <a:gd name="connsiteY31" fmla="*/ 355709 h 1345256"/>
                  <a:gd name="connsiteX32" fmla="*/ 1149659 w 1278278"/>
                  <a:gd name="connsiteY32" fmla="*/ 339402 h 1345256"/>
                  <a:gd name="connsiteX33" fmla="*/ 1126513 w 1278278"/>
                  <a:gd name="connsiteY33" fmla="*/ 327686 h 1345256"/>
                  <a:gd name="connsiteX34" fmla="*/ 1066315 w 1278278"/>
                  <a:gd name="connsiteY34" fmla="*/ 332430 h 1345256"/>
                  <a:gd name="connsiteX35" fmla="*/ 922869 w 1278278"/>
                  <a:gd name="connsiteY35" fmla="*/ 389085 h 1345256"/>
                  <a:gd name="connsiteX36" fmla="*/ 781994 w 1278278"/>
                  <a:gd name="connsiteY36" fmla="*/ 480897 h 1345256"/>
                  <a:gd name="connsiteX37" fmla="*/ 747418 w 1278278"/>
                  <a:gd name="connsiteY37" fmla="*/ 501137 h 1345256"/>
                  <a:gd name="connsiteX38" fmla="*/ 714462 w 1278278"/>
                  <a:gd name="connsiteY38" fmla="*/ 485001 h 1345256"/>
                  <a:gd name="connsiteX39" fmla="*/ 709604 w 1278278"/>
                  <a:gd name="connsiteY39" fmla="*/ 451969 h 1345256"/>
                  <a:gd name="connsiteX40" fmla="*/ 700746 w 1278278"/>
                  <a:gd name="connsiteY40" fmla="*/ 331220 h 1345256"/>
                  <a:gd name="connsiteX41" fmla="*/ 701984 w 1278278"/>
                  <a:gd name="connsiteY41" fmla="*/ 243999 h 1345256"/>
                  <a:gd name="connsiteX42" fmla="*/ 715986 w 1278278"/>
                  <a:gd name="connsiteY42" fmla="*/ 15838 h 1345256"/>
                  <a:gd name="connsiteX43" fmla="*/ 713795 w 1278278"/>
                  <a:gd name="connsiteY43" fmla="*/ 2827 h 1345256"/>
                  <a:gd name="connsiteX44" fmla="*/ 699222 w 1278278"/>
                  <a:gd name="connsiteY44" fmla="*/ -8755 h 1345256"/>
                  <a:gd name="connsiteX45" fmla="*/ 665980 w 1278278"/>
                  <a:gd name="connsiteY45" fmla="*/ -5794 h 1345256"/>
                  <a:gd name="connsiteX46" fmla="*/ 597018 w 1278278"/>
                  <a:gd name="connsiteY46" fmla="*/ 20572 h 1345256"/>
                  <a:gd name="connsiteX47" fmla="*/ 510722 w 1278278"/>
                  <a:gd name="connsiteY47" fmla="*/ 58005 h 1345256"/>
                  <a:gd name="connsiteX48" fmla="*/ 472908 w 1278278"/>
                  <a:gd name="connsiteY48" fmla="*/ 93924 h 1345256"/>
                  <a:gd name="connsiteX49" fmla="*/ 427760 w 1278278"/>
                  <a:gd name="connsiteY49" fmla="*/ 220559 h 1345256"/>
                  <a:gd name="connsiteX50" fmla="*/ 426235 w 1278278"/>
                  <a:gd name="connsiteY50" fmla="*/ 227121 h 1345256"/>
                  <a:gd name="connsiteX51" fmla="*/ 378991 w 1278278"/>
                  <a:gd name="connsiteY51" fmla="*/ 525206 h 1345256"/>
                  <a:gd name="connsiteX52" fmla="*/ 374515 w 1278278"/>
                  <a:gd name="connsiteY52" fmla="*/ 565335 h 1345256"/>
                  <a:gd name="connsiteX53" fmla="*/ 322794 w 1278278"/>
                  <a:gd name="connsiteY53" fmla="*/ 610255 h 1345256"/>
                  <a:gd name="connsiteX54" fmla="*/ 269549 w 1278278"/>
                  <a:gd name="connsiteY54" fmla="*/ 604807 h 1345256"/>
                  <a:gd name="connsiteX55" fmla="*/ 237260 w 1278278"/>
                  <a:gd name="connsiteY55" fmla="*/ 595758 h 1345256"/>
                  <a:gd name="connsiteX56" fmla="*/ 153153 w 1278278"/>
                  <a:gd name="connsiteY56" fmla="*/ 609436 h 1345256"/>
                  <a:gd name="connsiteX57" fmla="*/ 88003 w 1278278"/>
                  <a:gd name="connsiteY57" fmla="*/ 644469 h 1345256"/>
                  <a:gd name="connsiteX58" fmla="*/ 17041 w 1278278"/>
                  <a:gd name="connsiteY58" fmla="*/ 664577 h 1345256"/>
                  <a:gd name="connsiteX59" fmla="*/ -12010 w 1278278"/>
                  <a:gd name="connsiteY59" fmla="*/ 681549 h 13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78278" h="1345256">
                    <a:moveTo>
                      <a:pt x="-12010" y="681549"/>
                    </a:moveTo>
                    <a:cubicBezTo>
                      <a:pt x="-8296" y="686503"/>
                      <a:pt x="-5342" y="692741"/>
                      <a:pt x="-485" y="696828"/>
                    </a:cubicBezTo>
                    <a:cubicBezTo>
                      <a:pt x="37615" y="729127"/>
                      <a:pt x="80001" y="754045"/>
                      <a:pt x="128198" y="767874"/>
                    </a:cubicBezTo>
                    <a:cubicBezTo>
                      <a:pt x="164870" y="778400"/>
                      <a:pt x="201541" y="788420"/>
                      <a:pt x="235640" y="806365"/>
                    </a:cubicBezTo>
                    <a:cubicBezTo>
                      <a:pt x="245832" y="811756"/>
                      <a:pt x="257452" y="810156"/>
                      <a:pt x="268311" y="805736"/>
                    </a:cubicBezTo>
                    <a:cubicBezTo>
                      <a:pt x="297362" y="793917"/>
                      <a:pt x="326413" y="782096"/>
                      <a:pt x="355655" y="770561"/>
                    </a:cubicBezTo>
                    <a:cubicBezTo>
                      <a:pt x="366037" y="766446"/>
                      <a:pt x="376514" y="762226"/>
                      <a:pt x="387373" y="759674"/>
                    </a:cubicBezTo>
                    <a:cubicBezTo>
                      <a:pt x="427093" y="750302"/>
                      <a:pt x="449095" y="756816"/>
                      <a:pt x="464431" y="802337"/>
                    </a:cubicBezTo>
                    <a:cubicBezTo>
                      <a:pt x="470908" y="821625"/>
                      <a:pt x="471384" y="841894"/>
                      <a:pt x="470241" y="862286"/>
                    </a:cubicBezTo>
                    <a:cubicBezTo>
                      <a:pt x="467478" y="913979"/>
                      <a:pt x="471288" y="965394"/>
                      <a:pt x="476527" y="1016829"/>
                    </a:cubicBezTo>
                    <a:cubicBezTo>
                      <a:pt x="479480" y="1046586"/>
                      <a:pt x="488529" y="1073932"/>
                      <a:pt x="504721" y="1098650"/>
                    </a:cubicBezTo>
                    <a:cubicBezTo>
                      <a:pt x="520818" y="1122986"/>
                      <a:pt x="536345" y="1148008"/>
                      <a:pt x="555299" y="1169944"/>
                    </a:cubicBezTo>
                    <a:cubicBezTo>
                      <a:pt x="594923" y="1215769"/>
                      <a:pt x="636643" y="1259775"/>
                      <a:pt x="677600" y="1304437"/>
                    </a:cubicBezTo>
                    <a:cubicBezTo>
                      <a:pt x="682077" y="1309371"/>
                      <a:pt x="687316" y="1313733"/>
                      <a:pt x="692364" y="1318115"/>
                    </a:cubicBezTo>
                    <a:cubicBezTo>
                      <a:pt x="710556" y="1333641"/>
                      <a:pt x="730273" y="1341166"/>
                      <a:pt x="754467" y="1332307"/>
                    </a:cubicBezTo>
                    <a:cubicBezTo>
                      <a:pt x="779613" y="1322973"/>
                      <a:pt x="805616" y="1315829"/>
                      <a:pt x="830571" y="1306018"/>
                    </a:cubicBezTo>
                    <a:cubicBezTo>
                      <a:pt x="846002" y="1299951"/>
                      <a:pt x="854669" y="1287073"/>
                      <a:pt x="856956" y="1269909"/>
                    </a:cubicBezTo>
                    <a:cubicBezTo>
                      <a:pt x="860766" y="1240572"/>
                      <a:pt x="859623" y="1211045"/>
                      <a:pt x="852384" y="1182926"/>
                    </a:cubicBezTo>
                    <a:cubicBezTo>
                      <a:pt x="838001" y="1126425"/>
                      <a:pt x="829428" y="1068570"/>
                      <a:pt x="811521" y="1012886"/>
                    </a:cubicBezTo>
                    <a:cubicBezTo>
                      <a:pt x="804092" y="989503"/>
                      <a:pt x="799044" y="965176"/>
                      <a:pt x="794567" y="940954"/>
                    </a:cubicBezTo>
                    <a:cubicBezTo>
                      <a:pt x="787709" y="903482"/>
                      <a:pt x="781994" y="865773"/>
                      <a:pt x="776184" y="828101"/>
                    </a:cubicBezTo>
                    <a:cubicBezTo>
                      <a:pt x="773136" y="808461"/>
                      <a:pt x="781041" y="793030"/>
                      <a:pt x="799044" y="783829"/>
                    </a:cubicBezTo>
                    <a:cubicBezTo>
                      <a:pt x="808949" y="778743"/>
                      <a:pt x="819237" y="773618"/>
                      <a:pt x="829904" y="770990"/>
                    </a:cubicBezTo>
                    <a:cubicBezTo>
                      <a:pt x="864766" y="762417"/>
                      <a:pt x="899628" y="753606"/>
                      <a:pt x="934870" y="747682"/>
                    </a:cubicBezTo>
                    <a:cubicBezTo>
                      <a:pt x="952206" y="744776"/>
                      <a:pt x="970874" y="746139"/>
                      <a:pt x="988496" y="748844"/>
                    </a:cubicBezTo>
                    <a:cubicBezTo>
                      <a:pt x="1057172" y="759416"/>
                      <a:pt x="1125561" y="771771"/>
                      <a:pt x="1191950" y="793440"/>
                    </a:cubicBezTo>
                    <a:cubicBezTo>
                      <a:pt x="1211095" y="799659"/>
                      <a:pt x="1230812" y="803918"/>
                      <a:pt x="1250338" y="808728"/>
                    </a:cubicBezTo>
                    <a:cubicBezTo>
                      <a:pt x="1258244" y="810671"/>
                      <a:pt x="1268150" y="799698"/>
                      <a:pt x="1265960" y="791563"/>
                    </a:cubicBezTo>
                    <a:cubicBezTo>
                      <a:pt x="1262435" y="778590"/>
                      <a:pt x="1259578" y="765303"/>
                      <a:pt x="1254530" y="752940"/>
                    </a:cubicBezTo>
                    <a:cubicBezTo>
                      <a:pt x="1230431" y="694646"/>
                      <a:pt x="1214238" y="633744"/>
                      <a:pt x="1200237" y="572726"/>
                    </a:cubicBezTo>
                    <a:cubicBezTo>
                      <a:pt x="1189664" y="527150"/>
                      <a:pt x="1187473" y="479553"/>
                      <a:pt x="1183092" y="432709"/>
                    </a:cubicBezTo>
                    <a:cubicBezTo>
                      <a:pt x="1180520" y="405497"/>
                      <a:pt x="1175567" y="379426"/>
                      <a:pt x="1161470" y="355709"/>
                    </a:cubicBezTo>
                    <a:cubicBezTo>
                      <a:pt x="1158137" y="349946"/>
                      <a:pt x="1153850" y="344660"/>
                      <a:pt x="1149659" y="339402"/>
                    </a:cubicBezTo>
                    <a:cubicBezTo>
                      <a:pt x="1143753" y="332020"/>
                      <a:pt x="1135657" y="327392"/>
                      <a:pt x="1126513" y="327686"/>
                    </a:cubicBezTo>
                    <a:cubicBezTo>
                      <a:pt x="1106320" y="328344"/>
                      <a:pt x="1085461" y="327343"/>
                      <a:pt x="1066315" y="332430"/>
                    </a:cubicBezTo>
                    <a:cubicBezTo>
                      <a:pt x="1016405" y="345660"/>
                      <a:pt x="967160" y="361548"/>
                      <a:pt x="922869" y="389085"/>
                    </a:cubicBezTo>
                    <a:cubicBezTo>
                      <a:pt x="875244" y="418679"/>
                      <a:pt x="825905" y="445587"/>
                      <a:pt x="781994" y="480897"/>
                    </a:cubicBezTo>
                    <a:cubicBezTo>
                      <a:pt x="771707" y="489164"/>
                      <a:pt x="759325" y="495165"/>
                      <a:pt x="747418" y="501137"/>
                    </a:cubicBezTo>
                    <a:cubicBezTo>
                      <a:pt x="737131" y="506289"/>
                      <a:pt x="716938" y="496260"/>
                      <a:pt x="714462" y="485001"/>
                    </a:cubicBezTo>
                    <a:cubicBezTo>
                      <a:pt x="712081" y="474143"/>
                      <a:pt x="709985" y="463037"/>
                      <a:pt x="709604" y="451969"/>
                    </a:cubicBezTo>
                    <a:cubicBezTo>
                      <a:pt x="708366" y="411583"/>
                      <a:pt x="706556" y="371340"/>
                      <a:pt x="700746" y="331220"/>
                    </a:cubicBezTo>
                    <a:cubicBezTo>
                      <a:pt x="696650" y="302321"/>
                      <a:pt x="697603" y="273118"/>
                      <a:pt x="701984" y="243999"/>
                    </a:cubicBezTo>
                    <a:cubicBezTo>
                      <a:pt x="713414" y="168390"/>
                      <a:pt x="711509" y="91904"/>
                      <a:pt x="715986" y="15838"/>
                    </a:cubicBezTo>
                    <a:cubicBezTo>
                      <a:pt x="716176" y="11466"/>
                      <a:pt x="716081" y="5941"/>
                      <a:pt x="713795" y="2827"/>
                    </a:cubicBezTo>
                    <a:cubicBezTo>
                      <a:pt x="709985" y="-2069"/>
                      <a:pt x="704461" y="-8299"/>
                      <a:pt x="699222" y="-8755"/>
                    </a:cubicBezTo>
                    <a:cubicBezTo>
                      <a:pt x="688268" y="-9708"/>
                      <a:pt x="676362" y="-9146"/>
                      <a:pt x="665980" y="-5794"/>
                    </a:cubicBezTo>
                    <a:cubicBezTo>
                      <a:pt x="642643" y="1760"/>
                      <a:pt x="619116" y="9837"/>
                      <a:pt x="597018" y="20572"/>
                    </a:cubicBezTo>
                    <a:cubicBezTo>
                      <a:pt x="568730" y="34326"/>
                      <a:pt x="541011" y="48909"/>
                      <a:pt x="510722" y="58005"/>
                    </a:cubicBezTo>
                    <a:cubicBezTo>
                      <a:pt x="492148" y="63587"/>
                      <a:pt x="479956" y="76884"/>
                      <a:pt x="472908" y="93924"/>
                    </a:cubicBezTo>
                    <a:cubicBezTo>
                      <a:pt x="455668" y="135348"/>
                      <a:pt x="438618" y="176868"/>
                      <a:pt x="427760" y="220559"/>
                    </a:cubicBezTo>
                    <a:cubicBezTo>
                      <a:pt x="427188" y="222721"/>
                      <a:pt x="426902" y="224969"/>
                      <a:pt x="426235" y="227121"/>
                    </a:cubicBezTo>
                    <a:cubicBezTo>
                      <a:pt x="398422" y="324572"/>
                      <a:pt x="380991" y="423632"/>
                      <a:pt x="378991" y="525206"/>
                    </a:cubicBezTo>
                    <a:cubicBezTo>
                      <a:pt x="378706" y="538608"/>
                      <a:pt x="375658" y="551924"/>
                      <a:pt x="374515" y="565335"/>
                    </a:cubicBezTo>
                    <a:cubicBezTo>
                      <a:pt x="372324" y="589157"/>
                      <a:pt x="345749" y="610217"/>
                      <a:pt x="322794" y="610255"/>
                    </a:cubicBezTo>
                    <a:cubicBezTo>
                      <a:pt x="305077" y="610265"/>
                      <a:pt x="287170" y="607645"/>
                      <a:pt x="269549" y="604807"/>
                    </a:cubicBezTo>
                    <a:cubicBezTo>
                      <a:pt x="258595" y="603055"/>
                      <a:pt x="248213" y="597702"/>
                      <a:pt x="237260" y="595758"/>
                    </a:cubicBezTo>
                    <a:cubicBezTo>
                      <a:pt x="207827" y="590538"/>
                      <a:pt x="179633" y="592510"/>
                      <a:pt x="153153" y="609436"/>
                    </a:cubicBezTo>
                    <a:cubicBezTo>
                      <a:pt x="132389" y="622685"/>
                      <a:pt x="110481" y="634420"/>
                      <a:pt x="88003" y="644469"/>
                    </a:cubicBezTo>
                    <a:cubicBezTo>
                      <a:pt x="65523" y="654527"/>
                      <a:pt x="41901" y="661957"/>
                      <a:pt x="17041" y="664577"/>
                    </a:cubicBezTo>
                    <a:cubicBezTo>
                      <a:pt x="5421" y="665786"/>
                      <a:pt x="-4199" y="671225"/>
                      <a:pt x="-12010" y="681549"/>
                    </a:cubicBezTo>
                  </a:path>
                </a:pathLst>
              </a:custGeom>
              <a:solidFill>
                <a:srgbClr val="053103"/>
              </a:solidFill>
              <a:ln w="953"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F7AE26E8-1C2F-666E-D295-AB36F8C44EC0}"/>
                  </a:ext>
                </a:extLst>
              </p:cNvPr>
              <p:cNvSpPr/>
              <p:nvPr/>
            </p:nvSpPr>
            <p:spPr>
              <a:xfrm flipV="1">
                <a:off x="16511256" y="819549"/>
                <a:ext cx="966272" cy="1241613"/>
              </a:xfrm>
              <a:custGeom>
                <a:avLst/>
                <a:gdLst>
                  <a:gd name="connsiteX0" fmla="*/ 346034 w 966272"/>
                  <a:gd name="connsiteY0" fmla="*/ 580814 h 1241613"/>
                  <a:gd name="connsiteX1" fmla="*/ 168487 w 966272"/>
                  <a:gd name="connsiteY1" fmla="*/ 692142 h 1241613"/>
                  <a:gd name="connsiteX2" fmla="*/ 142865 w 966272"/>
                  <a:gd name="connsiteY2" fmla="*/ 700200 h 1241613"/>
                  <a:gd name="connsiteX3" fmla="*/ 52664 w 966272"/>
                  <a:gd name="connsiteY3" fmla="*/ 766018 h 1241613"/>
                  <a:gd name="connsiteX4" fmla="*/ -7059 w 966272"/>
                  <a:gd name="connsiteY4" fmla="*/ 829369 h 1241613"/>
                  <a:gd name="connsiteX5" fmla="*/ 2658 w 966272"/>
                  <a:gd name="connsiteY5" fmla="*/ 863163 h 1241613"/>
                  <a:gd name="connsiteX6" fmla="*/ 40852 w 966272"/>
                  <a:gd name="connsiteY6" fmla="*/ 876089 h 1241613"/>
                  <a:gd name="connsiteX7" fmla="*/ 131148 w 966272"/>
                  <a:gd name="connsiteY7" fmla="*/ 869593 h 1241613"/>
                  <a:gd name="connsiteX8" fmla="*/ 278406 w 966272"/>
                  <a:gd name="connsiteY8" fmla="*/ 803899 h 1241613"/>
                  <a:gd name="connsiteX9" fmla="*/ 310981 w 966272"/>
                  <a:gd name="connsiteY9" fmla="*/ 804728 h 1241613"/>
                  <a:gd name="connsiteX10" fmla="*/ 361464 w 966272"/>
                  <a:gd name="connsiteY10" fmla="*/ 837018 h 1241613"/>
                  <a:gd name="connsiteX11" fmla="*/ 424139 w 966272"/>
                  <a:gd name="connsiteY11" fmla="*/ 907169 h 1241613"/>
                  <a:gd name="connsiteX12" fmla="*/ 463191 w 966272"/>
                  <a:gd name="connsiteY12" fmla="*/ 977121 h 1241613"/>
                  <a:gd name="connsiteX13" fmla="*/ 576347 w 966272"/>
                  <a:gd name="connsiteY13" fmla="*/ 1131730 h 1241613"/>
                  <a:gd name="connsiteX14" fmla="*/ 674360 w 966272"/>
                  <a:gd name="connsiteY14" fmla="*/ 1202730 h 1241613"/>
                  <a:gd name="connsiteX15" fmla="*/ 737511 w 966272"/>
                  <a:gd name="connsiteY15" fmla="*/ 1232477 h 1241613"/>
                  <a:gd name="connsiteX16" fmla="*/ 856574 w 966272"/>
                  <a:gd name="connsiteY16" fmla="*/ 1194624 h 1241613"/>
                  <a:gd name="connsiteX17" fmla="*/ 870004 w 966272"/>
                  <a:gd name="connsiteY17" fmla="*/ 1173955 h 1241613"/>
                  <a:gd name="connsiteX18" fmla="*/ 825807 w 966272"/>
                  <a:gd name="connsiteY18" fmla="*/ 1033947 h 1241613"/>
                  <a:gd name="connsiteX19" fmla="*/ 714841 w 966272"/>
                  <a:gd name="connsiteY19" fmla="*/ 804308 h 1241613"/>
                  <a:gd name="connsiteX20" fmla="*/ 699315 w 966272"/>
                  <a:gd name="connsiteY20" fmla="*/ 754102 h 1241613"/>
                  <a:gd name="connsiteX21" fmla="*/ 800185 w 966272"/>
                  <a:gd name="connsiteY21" fmla="*/ 722051 h 1241613"/>
                  <a:gd name="connsiteX22" fmla="*/ 927154 w 966272"/>
                  <a:gd name="connsiteY22" fmla="*/ 707649 h 1241613"/>
                  <a:gd name="connsiteX23" fmla="*/ 950204 w 966272"/>
                  <a:gd name="connsiteY23" fmla="*/ 679627 h 1241613"/>
                  <a:gd name="connsiteX24" fmla="*/ 946394 w 966272"/>
                  <a:gd name="connsiteY24" fmla="*/ 633001 h 1241613"/>
                  <a:gd name="connsiteX25" fmla="*/ 928488 w 966272"/>
                  <a:gd name="connsiteY25" fmla="*/ 561221 h 1241613"/>
                  <a:gd name="connsiteX26" fmla="*/ 910199 w 966272"/>
                  <a:gd name="connsiteY26" fmla="*/ 455342 h 1241613"/>
                  <a:gd name="connsiteX27" fmla="*/ 897911 w 966272"/>
                  <a:gd name="connsiteY27" fmla="*/ 382503 h 1241613"/>
                  <a:gd name="connsiteX28" fmla="*/ 871338 w 966272"/>
                  <a:gd name="connsiteY28" fmla="*/ 369806 h 1241613"/>
                  <a:gd name="connsiteX29" fmla="*/ 852477 w 966272"/>
                  <a:gd name="connsiteY29" fmla="*/ 376893 h 1241613"/>
                  <a:gd name="connsiteX30" fmla="*/ 829428 w 966272"/>
                  <a:gd name="connsiteY30" fmla="*/ 390723 h 1241613"/>
                  <a:gd name="connsiteX31" fmla="*/ 664072 w 966272"/>
                  <a:gd name="connsiteY31" fmla="*/ 492260 h 1241613"/>
                  <a:gd name="connsiteX32" fmla="*/ 647690 w 966272"/>
                  <a:gd name="connsiteY32" fmla="*/ 485897 h 1241613"/>
                  <a:gd name="connsiteX33" fmla="*/ 642261 w 966272"/>
                  <a:gd name="connsiteY33" fmla="*/ 425776 h 1241613"/>
                  <a:gd name="connsiteX34" fmla="*/ 619591 w 966272"/>
                  <a:gd name="connsiteY34" fmla="*/ 266318 h 1241613"/>
                  <a:gd name="connsiteX35" fmla="*/ 616734 w 966272"/>
                  <a:gd name="connsiteY35" fmla="*/ 253154 h 1241613"/>
                  <a:gd name="connsiteX36" fmla="*/ 623211 w 966272"/>
                  <a:gd name="connsiteY36" fmla="*/ 68712 h 1241613"/>
                  <a:gd name="connsiteX37" fmla="*/ 628450 w 966272"/>
                  <a:gd name="connsiteY37" fmla="*/ 49300 h 1241613"/>
                  <a:gd name="connsiteX38" fmla="*/ 634545 w 966272"/>
                  <a:gd name="connsiteY38" fmla="*/ -8584 h 1241613"/>
                  <a:gd name="connsiteX39" fmla="*/ 584159 w 966272"/>
                  <a:gd name="connsiteY39" fmla="*/ 6447 h 1241613"/>
                  <a:gd name="connsiteX40" fmla="*/ 493385 w 966272"/>
                  <a:gd name="connsiteY40" fmla="*/ 49624 h 1241613"/>
                  <a:gd name="connsiteX41" fmla="*/ 457285 w 966272"/>
                  <a:gd name="connsiteY41" fmla="*/ 67349 h 1241613"/>
                  <a:gd name="connsiteX42" fmla="*/ 404613 w 966272"/>
                  <a:gd name="connsiteY42" fmla="*/ 124128 h 1241613"/>
                  <a:gd name="connsiteX43" fmla="*/ 390134 w 966272"/>
                  <a:gd name="connsiteY43" fmla="*/ 189498 h 1241613"/>
                  <a:gd name="connsiteX44" fmla="*/ 362035 w 966272"/>
                  <a:gd name="connsiteY44" fmla="*/ 443235 h 1241613"/>
                  <a:gd name="connsiteX45" fmla="*/ 346034 w 966272"/>
                  <a:gd name="connsiteY45" fmla="*/ 580814 h 124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66272" h="1241613">
                    <a:moveTo>
                      <a:pt x="346034" y="580814"/>
                    </a:moveTo>
                    <a:cubicBezTo>
                      <a:pt x="296694" y="637545"/>
                      <a:pt x="231637" y="663443"/>
                      <a:pt x="168487" y="692142"/>
                    </a:cubicBezTo>
                    <a:cubicBezTo>
                      <a:pt x="160391" y="695819"/>
                      <a:pt x="151248" y="697172"/>
                      <a:pt x="142865" y="700200"/>
                    </a:cubicBezTo>
                    <a:cubicBezTo>
                      <a:pt x="106383" y="713278"/>
                      <a:pt x="75048" y="731538"/>
                      <a:pt x="52664" y="766018"/>
                    </a:cubicBezTo>
                    <a:cubicBezTo>
                      <a:pt x="37137" y="789973"/>
                      <a:pt x="13325" y="808623"/>
                      <a:pt x="-7059" y="829369"/>
                    </a:cubicBezTo>
                    <a:cubicBezTo>
                      <a:pt x="-21631" y="844151"/>
                      <a:pt x="-18584" y="855686"/>
                      <a:pt x="2658" y="863163"/>
                    </a:cubicBezTo>
                    <a:cubicBezTo>
                      <a:pt x="15325" y="867640"/>
                      <a:pt x="28375" y="871308"/>
                      <a:pt x="40852" y="876089"/>
                    </a:cubicBezTo>
                    <a:cubicBezTo>
                      <a:pt x="72093" y="887986"/>
                      <a:pt x="100765" y="884938"/>
                      <a:pt x="131148" y="869593"/>
                    </a:cubicBezTo>
                    <a:cubicBezTo>
                      <a:pt x="179155" y="845418"/>
                      <a:pt x="229161" y="825454"/>
                      <a:pt x="278406" y="803899"/>
                    </a:cubicBezTo>
                    <a:cubicBezTo>
                      <a:pt x="289169" y="799184"/>
                      <a:pt x="300122" y="799918"/>
                      <a:pt x="310981" y="804728"/>
                    </a:cubicBezTo>
                    <a:cubicBezTo>
                      <a:pt x="329460" y="812919"/>
                      <a:pt x="346700" y="822158"/>
                      <a:pt x="361464" y="837018"/>
                    </a:cubicBezTo>
                    <a:cubicBezTo>
                      <a:pt x="383561" y="859373"/>
                      <a:pt x="404231" y="882862"/>
                      <a:pt x="424139" y="907169"/>
                    </a:cubicBezTo>
                    <a:cubicBezTo>
                      <a:pt x="441379" y="928248"/>
                      <a:pt x="455285" y="951003"/>
                      <a:pt x="463191" y="977121"/>
                    </a:cubicBezTo>
                    <a:cubicBezTo>
                      <a:pt x="482907" y="1041891"/>
                      <a:pt x="522723" y="1091945"/>
                      <a:pt x="576347" y="1131730"/>
                    </a:cubicBezTo>
                    <a:cubicBezTo>
                      <a:pt x="608732" y="1155762"/>
                      <a:pt x="641975" y="1178737"/>
                      <a:pt x="674360" y="1202730"/>
                    </a:cubicBezTo>
                    <a:cubicBezTo>
                      <a:pt x="692744" y="1216293"/>
                      <a:pt x="713602" y="1223875"/>
                      <a:pt x="737511" y="1232477"/>
                    </a:cubicBezTo>
                    <a:cubicBezTo>
                      <a:pt x="775706" y="1220370"/>
                      <a:pt x="816188" y="1207664"/>
                      <a:pt x="856574" y="1194624"/>
                    </a:cubicBezTo>
                    <a:cubicBezTo>
                      <a:pt x="865526" y="1191757"/>
                      <a:pt x="871433" y="1182280"/>
                      <a:pt x="870004" y="1173955"/>
                    </a:cubicBezTo>
                    <a:cubicBezTo>
                      <a:pt x="861716" y="1125253"/>
                      <a:pt x="853143" y="1076361"/>
                      <a:pt x="825807" y="1033947"/>
                    </a:cubicBezTo>
                    <a:cubicBezTo>
                      <a:pt x="779325" y="961909"/>
                      <a:pt x="749036" y="882166"/>
                      <a:pt x="714841" y="804308"/>
                    </a:cubicBezTo>
                    <a:cubicBezTo>
                      <a:pt x="707887" y="788421"/>
                      <a:pt x="698838" y="772495"/>
                      <a:pt x="699315" y="754102"/>
                    </a:cubicBezTo>
                    <a:cubicBezTo>
                      <a:pt x="732749" y="735177"/>
                      <a:pt x="762276" y="726080"/>
                      <a:pt x="800185" y="722051"/>
                    </a:cubicBezTo>
                    <a:cubicBezTo>
                      <a:pt x="842571" y="717545"/>
                      <a:pt x="884862" y="712650"/>
                      <a:pt x="927154" y="707649"/>
                    </a:cubicBezTo>
                    <a:cubicBezTo>
                      <a:pt x="941536" y="705944"/>
                      <a:pt x="950585" y="695467"/>
                      <a:pt x="950204" y="679627"/>
                    </a:cubicBezTo>
                    <a:cubicBezTo>
                      <a:pt x="949919" y="664043"/>
                      <a:pt x="949443" y="648213"/>
                      <a:pt x="946394" y="633001"/>
                    </a:cubicBezTo>
                    <a:cubicBezTo>
                      <a:pt x="941536" y="608856"/>
                      <a:pt x="934106" y="585233"/>
                      <a:pt x="928488" y="561221"/>
                    </a:cubicBezTo>
                    <a:cubicBezTo>
                      <a:pt x="920391" y="526312"/>
                      <a:pt x="912580" y="491432"/>
                      <a:pt x="910199" y="455342"/>
                    </a:cubicBezTo>
                    <a:cubicBezTo>
                      <a:pt x="908580" y="430890"/>
                      <a:pt x="902484" y="406706"/>
                      <a:pt x="897911" y="382503"/>
                    </a:cubicBezTo>
                    <a:cubicBezTo>
                      <a:pt x="896006" y="372122"/>
                      <a:pt x="882386" y="365978"/>
                      <a:pt x="871338" y="369806"/>
                    </a:cubicBezTo>
                    <a:cubicBezTo>
                      <a:pt x="864955" y="372007"/>
                      <a:pt x="858382" y="373845"/>
                      <a:pt x="852477" y="376893"/>
                    </a:cubicBezTo>
                    <a:cubicBezTo>
                      <a:pt x="844571" y="381008"/>
                      <a:pt x="837524" y="386837"/>
                      <a:pt x="829428" y="390723"/>
                    </a:cubicBezTo>
                    <a:cubicBezTo>
                      <a:pt x="770944" y="419032"/>
                      <a:pt x="713602" y="449274"/>
                      <a:pt x="664072" y="492260"/>
                    </a:cubicBezTo>
                    <a:cubicBezTo>
                      <a:pt x="659786" y="495985"/>
                      <a:pt x="648261" y="491374"/>
                      <a:pt x="647690" y="485897"/>
                    </a:cubicBezTo>
                    <a:cubicBezTo>
                      <a:pt x="645690" y="465876"/>
                      <a:pt x="642927" y="445855"/>
                      <a:pt x="642261" y="425776"/>
                    </a:cubicBezTo>
                    <a:cubicBezTo>
                      <a:pt x="640260" y="371788"/>
                      <a:pt x="634165" y="318467"/>
                      <a:pt x="619591" y="266318"/>
                    </a:cubicBezTo>
                    <a:cubicBezTo>
                      <a:pt x="618352" y="262003"/>
                      <a:pt x="617686" y="257545"/>
                      <a:pt x="616734" y="253154"/>
                    </a:cubicBezTo>
                    <a:cubicBezTo>
                      <a:pt x="598446" y="166095"/>
                      <a:pt x="594160" y="167438"/>
                      <a:pt x="623211" y="68712"/>
                    </a:cubicBezTo>
                    <a:cubicBezTo>
                      <a:pt x="625116" y="62263"/>
                      <a:pt x="628069" y="55853"/>
                      <a:pt x="628450" y="49300"/>
                    </a:cubicBezTo>
                    <a:cubicBezTo>
                      <a:pt x="629592" y="29888"/>
                      <a:pt x="646451" y="12115"/>
                      <a:pt x="634545" y="-8584"/>
                    </a:cubicBezTo>
                    <a:cubicBezTo>
                      <a:pt x="615305" y="-11955"/>
                      <a:pt x="600828" y="970"/>
                      <a:pt x="584159" y="6447"/>
                    </a:cubicBezTo>
                    <a:cubicBezTo>
                      <a:pt x="552153" y="17001"/>
                      <a:pt x="521770" y="31154"/>
                      <a:pt x="493385" y="49624"/>
                    </a:cubicBezTo>
                    <a:cubicBezTo>
                      <a:pt x="482145" y="56892"/>
                      <a:pt x="469859" y="63216"/>
                      <a:pt x="457285" y="67349"/>
                    </a:cubicBezTo>
                    <a:cubicBezTo>
                      <a:pt x="428805" y="76656"/>
                      <a:pt x="412804" y="97230"/>
                      <a:pt x="404613" y="124128"/>
                    </a:cubicBezTo>
                    <a:cubicBezTo>
                      <a:pt x="398230" y="145454"/>
                      <a:pt x="392801" y="167429"/>
                      <a:pt x="390134" y="189498"/>
                    </a:cubicBezTo>
                    <a:cubicBezTo>
                      <a:pt x="379751" y="273947"/>
                      <a:pt x="374227" y="358939"/>
                      <a:pt x="362035" y="443235"/>
                    </a:cubicBezTo>
                    <a:cubicBezTo>
                      <a:pt x="355272" y="489717"/>
                      <a:pt x="351081" y="536580"/>
                      <a:pt x="346034" y="580814"/>
                    </a:cubicBezTo>
                  </a:path>
                </a:pathLst>
              </a:custGeom>
              <a:solidFill>
                <a:srgbClr val="053103"/>
              </a:solidFill>
              <a:ln w="953"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BBC4BF80-6C4F-01D8-9115-436BD85EA06D}"/>
                  </a:ext>
                </a:extLst>
              </p:cNvPr>
              <p:cNvSpPr/>
              <p:nvPr/>
            </p:nvSpPr>
            <p:spPr>
              <a:xfrm flipV="1">
                <a:off x="15396666" y="266697"/>
                <a:ext cx="960673" cy="1019196"/>
              </a:xfrm>
              <a:custGeom>
                <a:avLst/>
                <a:gdLst>
                  <a:gd name="connsiteX0" fmla="*/ 577472 w 960673"/>
                  <a:gd name="connsiteY0" fmla="*/ 591049 h 1019196"/>
                  <a:gd name="connsiteX1" fmla="*/ 632623 w 960673"/>
                  <a:gd name="connsiteY1" fmla="*/ 551044 h 1019196"/>
                  <a:gd name="connsiteX2" fmla="*/ 663197 w 960673"/>
                  <a:gd name="connsiteY2" fmla="*/ 537136 h 1019196"/>
                  <a:gd name="connsiteX3" fmla="*/ 759781 w 960673"/>
                  <a:gd name="connsiteY3" fmla="*/ 512400 h 1019196"/>
                  <a:gd name="connsiteX4" fmla="*/ 880939 w 960673"/>
                  <a:gd name="connsiteY4" fmla="*/ 511466 h 1019196"/>
                  <a:gd name="connsiteX5" fmla="*/ 940565 w 960673"/>
                  <a:gd name="connsiteY5" fmla="*/ 510666 h 1019196"/>
                  <a:gd name="connsiteX6" fmla="*/ 945519 w 960673"/>
                  <a:gd name="connsiteY6" fmla="*/ 497217 h 1019196"/>
                  <a:gd name="connsiteX7" fmla="*/ 934565 w 960673"/>
                  <a:gd name="connsiteY7" fmla="*/ 472862 h 1019196"/>
                  <a:gd name="connsiteX8" fmla="*/ 895607 w 960673"/>
                  <a:gd name="connsiteY8" fmla="*/ 402234 h 1019196"/>
                  <a:gd name="connsiteX9" fmla="*/ 838552 w 960673"/>
                  <a:gd name="connsiteY9" fmla="*/ 252035 h 1019196"/>
                  <a:gd name="connsiteX10" fmla="*/ 799595 w 960673"/>
                  <a:gd name="connsiteY10" fmla="*/ 175234 h 1019196"/>
                  <a:gd name="connsiteX11" fmla="*/ 775498 w 960673"/>
                  <a:gd name="connsiteY11" fmla="*/ 167357 h 1019196"/>
                  <a:gd name="connsiteX12" fmla="*/ 637861 w 960673"/>
                  <a:gd name="connsiteY12" fmla="*/ 248349 h 1019196"/>
                  <a:gd name="connsiteX13" fmla="*/ 549087 w 960673"/>
                  <a:gd name="connsiteY13" fmla="*/ 340103 h 1019196"/>
                  <a:gd name="connsiteX14" fmla="*/ 510416 w 960673"/>
                  <a:gd name="connsiteY14" fmla="*/ 377289 h 1019196"/>
                  <a:gd name="connsiteX15" fmla="*/ 497749 w 960673"/>
                  <a:gd name="connsiteY15" fmla="*/ 379812 h 1019196"/>
                  <a:gd name="connsiteX16" fmla="*/ 493842 w 960673"/>
                  <a:gd name="connsiteY16" fmla="*/ 374459 h 1019196"/>
                  <a:gd name="connsiteX17" fmla="*/ 439741 w 960673"/>
                  <a:gd name="connsiteY17" fmla="*/ 126000 h 1019196"/>
                  <a:gd name="connsiteX18" fmla="*/ 437360 w 960673"/>
                  <a:gd name="connsiteY18" fmla="*/ 92453 h 1019196"/>
                  <a:gd name="connsiteX19" fmla="*/ 420215 w 960673"/>
                  <a:gd name="connsiteY19" fmla="*/ -7970 h 1019196"/>
                  <a:gd name="connsiteX20" fmla="*/ 400879 w 960673"/>
                  <a:gd name="connsiteY20" fmla="*/ -9217 h 1019196"/>
                  <a:gd name="connsiteX21" fmla="*/ 348586 w 960673"/>
                  <a:gd name="connsiteY21" fmla="*/ 20672 h 1019196"/>
                  <a:gd name="connsiteX22" fmla="*/ 273435 w 960673"/>
                  <a:gd name="connsiteY22" fmla="*/ 77213 h 1019196"/>
                  <a:gd name="connsiteX23" fmla="*/ 251907 w 960673"/>
                  <a:gd name="connsiteY23" fmla="*/ 109883 h 1019196"/>
                  <a:gd name="connsiteX24" fmla="*/ 240669 w 960673"/>
                  <a:gd name="connsiteY24" fmla="*/ 397919 h 1019196"/>
                  <a:gd name="connsiteX25" fmla="*/ 250860 w 960673"/>
                  <a:gd name="connsiteY25" fmla="*/ 491540 h 1019196"/>
                  <a:gd name="connsiteX26" fmla="*/ 230286 w 960673"/>
                  <a:gd name="connsiteY26" fmla="*/ 522658 h 1019196"/>
                  <a:gd name="connsiteX27" fmla="*/ 165325 w 960673"/>
                  <a:gd name="connsiteY27" fmla="*/ 532946 h 1019196"/>
                  <a:gd name="connsiteX28" fmla="*/ 97794 w 960673"/>
                  <a:gd name="connsiteY28" fmla="*/ 553710 h 1019196"/>
                  <a:gd name="connsiteX29" fmla="*/ -10601 w 960673"/>
                  <a:gd name="connsiteY29" fmla="*/ 631910 h 1019196"/>
                  <a:gd name="connsiteX30" fmla="*/ -14983 w 960673"/>
                  <a:gd name="connsiteY30" fmla="*/ 642673 h 1019196"/>
                  <a:gd name="connsiteX31" fmla="*/ -10601 w 960673"/>
                  <a:gd name="connsiteY31" fmla="*/ 647532 h 1019196"/>
                  <a:gd name="connsiteX32" fmla="*/ -4981 w 960673"/>
                  <a:gd name="connsiteY32" fmla="*/ 651151 h 1019196"/>
                  <a:gd name="connsiteX33" fmla="*/ 111224 w 960673"/>
                  <a:gd name="connsiteY33" fmla="*/ 680678 h 1019196"/>
                  <a:gd name="connsiteX34" fmla="*/ 157991 w 960673"/>
                  <a:gd name="connsiteY34" fmla="*/ 683727 h 1019196"/>
                  <a:gd name="connsiteX35" fmla="*/ 231239 w 960673"/>
                  <a:gd name="connsiteY35" fmla="*/ 664677 h 1019196"/>
                  <a:gd name="connsiteX36" fmla="*/ 281435 w 960673"/>
                  <a:gd name="connsiteY36" fmla="*/ 630958 h 1019196"/>
                  <a:gd name="connsiteX37" fmla="*/ 305344 w 960673"/>
                  <a:gd name="connsiteY37" fmla="*/ 618861 h 1019196"/>
                  <a:gd name="connsiteX38" fmla="*/ 341442 w 960673"/>
                  <a:gd name="connsiteY38" fmla="*/ 628005 h 1019196"/>
                  <a:gd name="connsiteX39" fmla="*/ 366589 w 960673"/>
                  <a:gd name="connsiteY39" fmla="*/ 689632 h 1019196"/>
                  <a:gd name="connsiteX40" fmla="*/ 384305 w 960673"/>
                  <a:gd name="connsiteY40" fmla="*/ 775167 h 1019196"/>
                  <a:gd name="connsiteX41" fmla="*/ 388972 w 960673"/>
                  <a:gd name="connsiteY41" fmla="*/ 794788 h 1019196"/>
                  <a:gd name="connsiteX42" fmla="*/ 431453 w 960673"/>
                  <a:gd name="connsiteY42" fmla="*/ 870035 h 1019196"/>
                  <a:gd name="connsiteX43" fmla="*/ 450503 w 960673"/>
                  <a:gd name="connsiteY43" fmla="*/ 889085 h 1019196"/>
                  <a:gd name="connsiteX44" fmla="*/ 600238 w 960673"/>
                  <a:gd name="connsiteY44" fmla="*/ 1002909 h 1019196"/>
                  <a:gd name="connsiteX45" fmla="*/ 638051 w 960673"/>
                  <a:gd name="connsiteY45" fmla="*/ 1003767 h 1019196"/>
                  <a:gd name="connsiteX46" fmla="*/ 690725 w 960673"/>
                  <a:gd name="connsiteY46" fmla="*/ 974048 h 1019196"/>
                  <a:gd name="connsiteX47" fmla="*/ 710251 w 960673"/>
                  <a:gd name="connsiteY47" fmla="*/ 933949 h 1019196"/>
                  <a:gd name="connsiteX48" fmla="*/ 693772 w 960673"/>
                  <a:gd name="connsiteY48" fmla="*/ 869083 h 1019196"/>
                  <a:gd name="connsiteX49" fmla="*/ 666436 w 960673"/>
                  <a:gd name="connsiteY49" fmla="*/ 807646 h 1019196"/>
                  <a:gd name="connsiteX50" fmla="*/ 577472 w 960673"/>
                  <a:gd name="connsiteY50" fmla="*/ 591049 h 101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60673" h="1019196">
                    <a:moveTo>
                      <a:pt x="577472" y="591049"/>
                    </a:moveTo>
                    <a:cubicBezTo>
                      <a:pt x="594523" y="573998"/>
                      <a:pt x="611476" y="559806"/>
                      <a:pt x="632623" y="551044"/>
                    </a:cubicBezTo>
                    <a:cubicBezTo>
                      <a:pt x="643005" y="546852"/>
                      <a:pt x="653672" y="542947"/>
                      <a:pt x="663197" y="537136"/>
                    </a:cubicBezTo>
                    <a:cubicBezTo>
                      <a:pt x="692915" y="518848"/>
                      <a:pt x="725491" y="512686"/>
                      <a:pt x="759781" y="512400"/>
                    </a:cubicBezTo>
                    <a:cubicBezTo>
                      <a:pt x="800168" y="512067"/>
                      <a:pt x="840552" y="511829"/>
                      <a:pt x="880939" y="511466"/>
                    </a:cubicBezTo>
                    <a:cubicBezTo>
                      <a:pt x="901036" y="511286"/>
                      <a:pt x="921135" y="510933"/>
                      <a:pt x="940565" y="510666"/>
                    </a:cubicBezTo>
                    <a:cubicBezTo>
                      <a:pt x="942756" y="504980"/>
                      <a:pt x="946471" y="500399"/>
                      <a:pt x="945519" y="497217"/>
                    </a:cubicBezTo>
                    <a:cubicBezTo>
                      <a:pt x="942946" y="488759"/>
                      <a:pt x="938851" y="480692"/>
                      <a:pt x="934565" y="472862"/>
                    </a:cubicBezTo>
                    <a:cubicBezTo>
                      <a:pt x="921801" y="449212"/>
                      <a:pt x="908848" y="425656"/>
                      <a:pt x="895607" y="402234"/>
                    </a:cubicBezTo>
                    <a:cubicBezTo>
                      <a:pt x="869032" y="355029"/>
                      <a:pt x="849506" y="305337"/>
                      <a:pt x="838552" y="252035"/>
                    </a:cubicBezTo>
                    <a:cubicBezTo>
                      <a:pt x="832742" y="223355"/>
                      <a:pt x="822170" y="195856"/>
                      <a:pt x="799595" y="175234"/>
                    </a:cubicBezTo>
                    <a:cubicBezTo>
                      <a:pt x="793119" y="169262"/>
                      <a:pt x="785689" y="164956"/>
                      <a:pt x="775498" y="167357"/>
                    </a:cubicBezTo>
                    <a:cubicBezTo>
                      <a:pt x="721205" y="180130"/>
                      <a:pt x="677580" y="211754"/>
                      <a:pt x="637861" y="248349"/>
                    </a:cubicBezTo>
                    <a:cubicBezTo>
                      <a:pt x="606619" y="277133"/>
                      <a:pt x="578711" y="309556"/>
                      <a:pt x="549087" y="340103"/>
                    </a:cubicBezTo>
                    <a:cubicBezTo>
                      <a:pt x="536610" y="352924"/>
                      <a:pt x="523751" y="365392"/>
                      <a:pt x="510416" y="377289"/>
                    </a:cubicBezTo>
                    <a:cubicBezTo>
                      <a:pt x="507653" y="379774"/>
                      <a:pt x="502035" y="379060"/>
                      <a:pt x="497749" y="379812"/>
                    </a:cubicBezTo>
                    <a:cubicBezTo>
                      <a:pt x="496415" y="378040"/>
                      <a:pt x="494415" y="376450"/>
                      <a:pt x="493842" y="374459"/>
                    </a:cubicBezTo>
                    <a:cubicBezTo>
                      <a:pt x="471269" y="292630"/>
                      <a:pt x="440884" y="212515"/>
                      <a:pt x="439741" y="126000"/>
                    </a:cubicBezTo>
                    <a:cubicBezTo>
                      <a:pt x="439646" y="114799"/>
                      <a:pt x="439073" y="103482"/>
                      <a:pt x="437360" y="92453"/>
                    </a:cubicBezTo>
                    <a:cubicBezTo>
                      <a:pt x="432121" y="59305"/>
                      <a:pt x="426120" y="26273"/>
                      <a:pt x="420215" y="-7970"/>
                    </a:cubicBezTo>
                    <a:cubicBezTo>
                      <a:pt x="413356" y="-8541"/>
                      <a:pt x="406309" y="-11113"/>
                      <a:pt x="400879" y="-9217"/>
                    </a:cubicBezTo>
                    <a:cubicBezTo>
                      <a:pt x="381639" y="-2607"/>
                      <a:pt x="364589" y="8108"/>
                      <a:pt x="348586" y="20672"/>
                    </a:cubicBezTo>
                    <a:cubicBezTo>
                      <a:pt x="324013" y="40046"/>
                      <a:pt x="301534" y="62268"/>
                      <a:pt x="273435" y="77213"/>
                    </a:cubicBezTo>
                    <a:cubicBezTo>
                      <a:pt x="260956" y="83870"/>
                      <a:pt x="253812" y="96282"/>
                      <a:pt x="251907" y="109883"/>
                    </a:cubicBezTo>
                    <a:cubicBezTo>
                      <a:pt x="238288" y="205476"/>
                      <a:pt x="227239" y="301183"/>
                      <a:pt x="240669" y="397919"/>
                    </a:cubicBezTo>
                    <a:cubicBezTo>
                      <a:pt x="244955" y="428999"/>
                      <a:pt x="247907" y="460280"/>
                      <a:pt x="250860" y="491540"/>
                    </a:cubicBezTo>
                    <a:cubicBezTo>
                      <a:pt x="252194" y="506123"/>
                      <a:pt x="244955" y="516563"/>
                      <a:pt x="230286" y="522658"/>
                    </a:cubicBezTo>
                    <a:cubicBezTo>
                      <a:pt x="209521" y="531231"/>
                      <a:pt x="189329" y="538565"/>
                      <a:pt x="165325" y="532946"/>
                    </a:cubicBezTo>
                    <a:cubicBezTo>
                      <a:pt x="140180" y="527040"/>
                      <a:pt x="116844" y="534755"/>
                      <a:pt x="97794" y="553710"/>
                    </a:cubicBezTo>
                    <a:cubicBezTo>
                      <a:pt x="65885" y="585619"/>
                      <a:pt x="31309" y="613718"/>
                      <a:pt x="-10601" y="631910"/>
                    </a:cubicBezTo>
                    <a:cubicBezTo>
                      <a:pt x="-13172" y="633053"/>
                      <a:pt x="-14316" y="638863"/>
                      <a:pt x="-14983" y="642673"/>
                    </a:cubicBezTo>
                    <a:cubicBezTo>
                      <a:pt x="-15268" y="644007"/>
                      <a:pt x="-12316" y="646103"/>
                      <a:pt x="-10601" y="647532"/>
                    </a:cubicBezTo>
                    <a:cubicBezTo>
                      <a:pt x="-8886" y="648865"/>
                      <a:pt x="-6981" y="650104"/>
                      <a:pt x="-4981" y="651151"/>
                    </a:cubicBezTo>
                    <a:cubicBezTo>
                      <a:pt x="31404" y="670201"/>
                      <a:pt x="70361" y="679155"/>
                      <a:pt x="111224" y="680678"/>
                    </a:cubicBezTo>
                    <a:cubicBezTo>
                      <a:pt x="126940" y="681345"/>
                      <a:pt x="143894" y="678679"/>
                      <a:pt x="157991" y="683727"/>
                    </a:cubicBezTo>
                    <a:cubicBezTo>
                      <a:pt x="188091" y="694775"/>
                      <a:pt x="209331" y="682489"/>
                      <a:pt x="231239" y="664677"/>
                    </a:cubicBezTo>
                    <a:cubicBezTo>
                      <a:pt x="246860" y="652009"/>
                      <a:pt x="264481" y="641721"/>
                      <a:pt x="281435" y="630958"/>
                    </a:cubicBezTo>
                    <a:cubicBezTo>
                      <a:pt x="288960" y="626195"/>
                      <a:pt x="297151" y="622385"/>
                      <a:pt x="305344" y="618861"/>
                    </a:cubicBezTo>
                    <a:cubicBezTo>
                      <a:pt x="318392" y="613051"/>
                      <a:pt x="333061" y="617432"/>
                      <a:pt x="341442" y="628005"/>
                    </a:cubicBezTo>
                    <a:cubicBezTo>
                      <a:pt x="355730" y="646198"/>
                      <a:pt x="362302" y="667343"/>
                      <a:pt x="366589" y="689632"/>
                    </a:cubicBezTo>
                    <a:cubicBezTo>
                      <a:pt x="372114" y="718207"/>
                      <a:pt x="378305" y="746686"/>
                      <a:pt x="384305" y="775167"/>
                    </a:cubicBezTo>
                    <a:cubicBezTo>
                      <a:pt x="385733" y="781738"/>
                      <a:pt x="387259" y="788311"/>
                      <a:pt x="388972" y="794788"/>
                    </a:cubicBezTo>
                    <a:cubicBezTo>
                      <a:pt x="396687" y="823553"/>
                      <a:pt x="410022" y="848985"/>
                      <a:pt x="431453" y="870035"/>
                    </a:cubicBezTo>
                    <a:cubicBezTo>
                      <a:pt x="437931" y="876322"/>
                      <a:pt x="443933" y="882990"/>
                      <a:pt x="450503" y="889085"/>
                    </a:cubicBezTo>
                    <a:cubicBezTo>
                      <a:pt x="496415" y="932329"/>
                      <a:pt x="547374" y="969000"/>
                      <a:pt x="600238" y="1002909"/>
                    </a:cubicBezTo>
                    <a:cubicBezTo>
                      <a:pt x="612239" y="1010625"/>
                      <a:pt x="624811" y="1011863"/>
                      <a:pt x="638051" y="1003767"/>
                    </a:cubicBezTo>
                    <a:cubicBezTo>
                      <a:pt x="655196" y="993193"/>
                      <a:pt x="673294" y="984240"/>
                      <a:pt x="690725" y="974048"/>
                    </a:cubicBezTo>
                    <a:cubicBezTo>
                      <a:pt x="705870" y="965095"/>
                      <a:pt x="710728" y="950617"/>
                      <a:pt x="710251" y="933949"/>
                    </a:cubicBezTo>
                    <a:cubicBezTo>
                      <a:pt x="709489" y="911089"/>
                      <a:pt x="703013" y="889752"/>
                      <a:pt x="693772" y="869083"/>
                    </a:cubicBezTo>
                    <a:cubicBezTo>
                      <a:pt x="684724" y="848604"/>
                      <a:pt x="676532" y="827649"/>
                      <a:pt x="666436" y="807646"/>
                    </a:cubicBezTo>
                    <a:cubicBezTo>
                      <a:pt x="631955" y="739639"/>
                      <a:pt x="607286" y="667629"/>
                      <a:pt x="577472" y="591049"/>
                    </a:cubicBezTo>
                  </a:path>
                </a:pathLst>
              </a:custGeom>
              <a:solidFill>
                <a:srgbClr val="053103"/>
              </a:solidFill>
              <a:ln w="953" cap="flat">
                <a:noFill/>
                <a:prstDash val="solid"/>
                <a:miter/>
              </a:ln>
            </p:spPr>
            <p:txBody>
              <a:bodyPr rtlCol="0" anchor="ctr"/>
              <a:lstStyle/>
              <a:p>
                <a:endParaRPr lang="en-IN"/>
              </a:p>
            </p:txBody>
          </p:sp>
        </p:grpSp>
      </p:grpSp>
    </p:spTree>
    <p:extLst>
      <p:ext uri="{BB962C8B-B14F-4D97-AF65-F5344CB8AC3E}">
        <p14:creationId xmlns:p14="http://schemas.microsoft.com/office/powerpoint/2010/main" val="187682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842E21-6805-CFA8-ADBB-ACB9C03F4B0F}"/>
              </a:ext>
            </a:extLst>
          </p:cNvPr>
          <p:cNvSpPr txBox="1"/>
          <p:nvPr/>
        </p:nvSpPr>
        <p:spPr>
          <a:xfrm>
            <a:off x="6820807" y="7239200"/>
            <a:ext cx="4646385" cy="830997"/>
          </a:xfrm>
          <a:prstGeom prst="rect">
            <a:avLst/>
          </a:prstGeom>
          <a:solidFill>
            <a:srgbClr val="1E4916"/>
          </a:solidFill>
        </p:spPr>
        <p:txBody>
          <a:bodyPr wrap="square" rtlCol="0">
            <a:spAutoFit/>
          </a:bodyPr>
          <a:lstStyle/>
          <a:p>
            <a:pPr algn="ctr"/>
            <a:r>
              <a:rPr lang="en-US" sz="4800" spc="150" dirty="0">
                <a:solidFill>
                  <a:schemeClr val="bg1"/>
                </a:solidFill>
                <a:latin typeface="Epilogue SemiBold" pitchFamily="2" charset="0"/>
              </a:rPr>
              <a:t>WEEK SIX</a:t>
            </a:r>
            <a:endParaRPr lang="en-IN" sz="4800" spc="150" dirty="0">
              <a:solidFill>
                <a:schemeClr val="bg1"/>
              </a:solidFill>
              <a:latin typeface="Epilogue SemiBold" pitchFamily="2" charset="0"/>
            </a:endParaRPr>
          </a:p>
        </p:txBody>
      </p:sp>
      <p:sp>
        <p:nvSpPr>
          <p:cNvPr id="5" name="Title 4">
            <a:extLst>
              <a:ext uri="{FF2B5EF4-FFF2-40B4-BE49-F238E27FC236}">
                <a16:creationId xmlns:a16="http://schemas.microsoft.com/office/drawing/2014/main" id="{E85529B6-1C60-1894-36B5-E578CF47F7B7}"/>
              </a:ext>
            </a:extLst>
          </p:cNvPr>
          <p:cNvSpPr>
            <a:spLocks noGrp="1"/>
          </p:cNvSpPr>
          <p:nvPr>
            <p:ph type="title"/>
          </p:nvPr>
        </p:nvSpPr>
        <p:spPr>
          <a:xfrm>
            <a:off x="3210788" y="3712339"/>
            <a:ext cx="12056919" cy="2862322"/>
          </a:xfrm>
        </p:spPr>
        <p:txBody>
          <a:bodyPr/>
          <a:lstStyle/>
          <a:p>
            <a:r>
              <a:rPr lang="en-US" dirty="0"/>
              <a:t>Being part of something bigger</a:t>
            </a:r>
            <a:endParaRPr lang="en-IN" dirty="0"/>
          </a:p>
        </p:txBody>
      </p:sp>
      <p:sp>
        <p:nvSpPr>
          <p:cNvPr id="6" name="Text Placeholder 5">
            <a:extLst>
              <a:ext uri="{FF2B5EF4-FFF2-40B4-BE49-F238E27FC236}">
                <a16:creationId xmlns:a16="http://schemas.microsoft.com/office/drawing/2014/main" id="{471BDC00-1057-B46E-7892-3E4937F2B69B}"/>
              </a:ext>
            </a:extLst>
          </p:cNvPr>
          <p:cNvSpPr>
            <a:spLocks noGrp="1"/>
          </p:cNvSpPr>
          <p:nvPr>
            <p:ph type="body" sz="quarter" idx="13"/>
          </p:nvPr>
        </p:nvSpPr>
        <p:spPr/>
        <p:txBody>
          <a:bodyPr/>
          <a:lstStyle/>
          <a:p>
            <a:r>
              <a:rPr lang="en-US" dirty="0"/>
              <a:t>RESPONSE</a:t>
            </a:r>
            <a:endParaRPr lang="en-IN" dirty="0"/>
          </a:p>
        </p:txBody>
      </p:sp>
    </p:spTree>
    <p:extLst>
      <p:ext uri="{BB962C8B-B14F-4D97-AF65-F5344CB8AC3E}">
        <p14:creationId xmlns:p14="http://schemas.microsoft.com/office/powerpoint/2010/main" val="257711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5CEC-3EE9-AAB2-7336-5EB53B8F4282}"/>
              </a:ext>
            </a:extLst>
          </p:cNvPr>
          <p:cNvSpPr>
            <a:spLocks noGrp="1"/>
          </p:cNvSpPr>
          <p:nvPr>
            <p:ph type="title"/>
          </p:nvPr>
        </p:nvSpPr>
        <p:spPr>
          <a:xfrm>
            <a:off x="1622713" y="1491343"/>
            <a:ext cx="15407988" cy="856231"/>
          </a:xfrm>
        </p:spPr>
        <p:txBody>
          <a:bodyPr>
            <a:normAutofit/>
          </a:bodyPr>
          <a:lstStyle/>
          <a:p>
            <a:r>
              <a:rPr lang="en-US" dirty="0"/>
              <a:t>James 1:22-25</a:t>
            </a:r>
            <a:endParaRPr lang="en-IN" dirty="0"/>
          </a:p>
        </p:txBody>
      </p:sp>
      <p:sp>
        <p:nvSpPr>
          <p:cNvPr id="5" name="Text Placeholder 4">
            <a:extLst>
              <a:ext uri="{FF2B5EF4-FFF2-40B4-BE49-F238E27FC236}">
                <a16:creationId xmlns:a16="http://schemas.microsoft.com/office/drawing/2014/main" id="{D2390BDF-7B57-E329-2300-BF118FA10329}"/>
              </a:ext>
            </a:extLst>
          </p:cNvPr>
          <p:cNvSpPr>
            <a:spLocks noGrp="1"/>
          </p:cNvSpPr>
          <p:nvPr>
            <p:ph type="body" sz="quarter" idx="13"/>
          </p:nvPr>
        </p:nvSpPr>
        <p:spPr/>
        <p:txBody>
          <a:bodyPr>
            <a:normAutofit fontScale="92500" lnSpcReduction="10000"/>
          </a:bodyPr>
          <a:lstStyle/>
          <a:p>
            <a:pPr>
              <a:spcBef>
                <a:spcPts val="1800"/>
              </a:spcBef>
            </a:pPr>
            <a:r>
              <a:rPr lang="en-IN" sz="4200" dirty="0">
                <a:solidFill>
                  <a:srgbClr val="00311F"/>
                </a:solidFill>
                <a:latin typeface="Epilogue" pitchFamily="2" charset="0"/>
              </a:rPr>
              <a:t>Do not merely listen to the word, and so deceive yourselves.</a:t>
            </a:r>
          </a:p>
          <a:p>
            <a:pPr>
              <a:spcBef>
                <a:spcPts val="1800"/>
              </a:spcBef>
            </a:pPr>
            <a:r>
              <a:rPr lang="en-IN" sz="4200" dirty="0">
                <a:solidFill>
                  <a:srgbClr val="00311F"/>
                </a:solidFill>
                <a:latin typeface="Epilogue" pitchFamily="2" charset="0"/>
              </a:rPr>
              <a:t>Do what it says. Anyone who listens to the word but does</a:t>
            </a:r>
          </a:p>
          <a:p>
            <a:pPr>
              <a:spcBef>
                <a:spcPts val="1800"/>
              </a:spcBef>
            </a:pPr>
            <a:r>
              <a:rPr lang="en-IN" sz="4200" dirty="0">
                <a:solidFill>
                  <a:srgbClr val="00311F"/>
                </a:solidFill>
                <a:latin typeface="Epilogue" pitchFamily="2" charset="0"/>
              </a:rPr>
              <a:t>not do what it says is like someone who looks at his face</a:t>
            </a:r>
          </a:p>
          <a:p>
            <a:pPr>
              <a:spcBef>
                <a:spcPts val="1800"/>
              </a:spcBef>
            </a:pPr>
            <a:r>
              <a:rPr lang="en-IN" sz="4200" dirty="0">
                <a:solidFill>
                  <a:srgbClr val="00311F"/>
                </a:solidFill>
                <a:latin typeface="Epilogue" pitchFamily="2" charset="0"/>
              </a:rPr>
              <a:t>in a mirror and, after looking at himself, goes away and</a:t>
            </a:r>
          </a:p>
          <a:p>
            <a:pPr>
              <a:spcBef>
                <a:spcPts val="1800"/>
              </a:spcBef>
            </a:pPr>
            <a:r>
              <a:rPr lang="en-IN" sz="4200" dirty="0">
                <a:solidFill>
                  <a:srgbClr val="00311F"/>
                </a:solidFill>
                <a:latin typeface="Epilogue" pitchFamily="2" charset="0"/>
              </a:rPr>
              <a:t>immediately forgets what he looks like. But whoever looks</a:t>
            </a:r>
          </a:p>
          <a:p>
            <a:pPr>
              <a:spcBef>
                <a:spcPts val="1800"/>
              </a:spcBef>
            </a:pPr>
            <a:r>
              <a:rPr lang="en-IN" sz="4200" dirty="0">
                <a:solidFill>
                  <a:srgbClr val="00311F"/>
                </a:solidFill>
                <a:latin typeface="Epilogue" pitchFamily="2" charset="0"/>
              </a:rPr>
              <a:t>intently into the perfect law that gives freedom and continues</a:t>
            </a:r>
          </a:p>
          <a:p>
            <a:pPr>
              <a:spcBef>
                <a:spcPts val="1800"/>
              </a:spcBef>
            </a:pPr>
            <a:r>
              <a:rPr lang="en-IN" sz="4200" dirty="0">
                <a:solidFill>
                  <a:srgbClr val="00311F"/>
                </a:solidFill>
                <a:latin typeface="Epilogue" pitchFamily="2" charset="0"/>
              </a:rPr>
              <a:t>in it – not forgetting what they have heard but doing it – they</a:t>
            </a:r>
          </a:p>
          <a:p>
            <a:pPr>
              <a:spcBef>
                <a:spcPts val="1800"/>
              </a:spcBef>
            </a:pPr>
            <a:r>
              <a:rPr lang="en-IN" sz="4200" dirty="0">
                <a:solidFill>
                  <a:srgbClr val="00311F"/>
                </a:solidFill>
                <a:latin typeface="Epilogue" pitchFamily="2" charset="0"/>
              </a:rPr>
              <a:t>will be blessed in what they do.</a:t>
            </a:r>
          </a:p>
          <a:p>
            <a:pPr>
              <a:spcBef>
                <a:spcPts val="1800"/>
              </a:spcBef>
            </a:pPr>
            <a:endParaRPr lang="en-IN" sz="4200" dirty="0">
              <a:solidFill>
                <a:srgbClr val="00311F"/>
              </a:solidFill>
              <a:latin typeface="Epilogue" pitchFamily="2" charset="0"/>
            </a:endParaRPr>
          </a:p>
          <a:p>
            <a:pPr>
              <a:spcBef>
                <a:spcPts val="1800"/>
              </a:spcBef>
            </a:pPr>
            <a:endParaRPr lang="en-IN" sz="4200" dirty="0">
              <a:solidFill>
                <a:srgbClr val="00311F"/>
              </a:solidFill>
              <a:latin typeface="Epilogue" pitchFamily="2" charset="0"/>
            </a:endParaRPr>
          </a:p>
          <a:p>
            <a:pPr>
              <a:spcBef>
                <a:spcPts val="1800"/>
              </a:spcBef>
            </a:pPr>
            <a:endParaRPr lang="en-IN" sz="4200" dirty="0">
              <a:solidFill>
                <a:srgbClr val="00311F"/>
              </a:solidFill>
              <a:latin typeface="Epilogue" pitchFamily="2" charset="0"/>
            </a:endParaRPr>
          </a:p>
          <a:p>
            <a:pPr>
              <a:spcBef>
                <a:spcPts val="1800"/>
              </a:spcBef>
            </a:pPr>
            <a:endParaRPr lang="en-IN" sz="4200" dirty="0">
              <a:solidFill>
                <a:srgbClr val="00311F"/>
              </a:solidFill>
              <a:latin typeface="Epilogue" pitchFamily="2" charset="0"/>
            </a:endParaRPr>
          </a:p>
        </p:txBody>
      </p:sp>
    </p:spTree>
    <p:extLst>
      <p:ext uri="{BB962C8B-B14F-4D97-AF65-F5344CB8AC3E}">
        <p14:creationId xmlns:p14="http://schemas.microsoft.com/office/powerpoint/2010/main" val="132501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A64D"/>
        </a:solidFill>
        <a:effectLst/>
      </p:bgPr>
    </p:bg>
    <p:spTree>
      <p:nvGrpSpPr>
        <p:cNvPr id="1" name="">
          <a:extLst>
            <a:ext uri="{FF2B5EF4-FFF2-40B4-BE49-F238E27FC236}">
              <a16:creationId xmlns:a16="http://schemas.microsoft.com/office/drawing/2014/main" id="{A9EE9D9B-07C7-A969-71C2-04D34A02D5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3EDAAE-7889-3947-1CBB-DD89481F1BDE}"/>
              </a:ext>
            </a:extLst>
          </p:cNvPr>
          <p:cNvSpPr>
            <a:spLocks noGrp="1"/>
          </p:cNvSpPr>
          <p:nvPr>
            <p:ph type="body" sz="quarter" idx="13"/>
          </p:nvPr>
        </p:nvSpPr>
        <p:spPr>
          <a:xfrm>
            <a:off x="1639162" y="1362331"/>
            <a:ext cx="15417800" cy="8222539"/>
          </a:xfrm>
        </p:spPr>
        <p:txBody>
          <a:bodyPr>
            <a:normAutofit/>
          </a:bodyPr>
          <a:lstStyle/>
          <a:p>
            <a:pPr>
              <a:spcBef>
                <a:spcPts val="600"/>
              </a:spcBef>
            </a:pPr>
            <a:r>
              <a:rPr lang="en-US" dirty="0"/>
              <a:t>And let us consider how we may spur one another on toward love and good deeds, not giving up meeting together, as some are in the habit of doing, but encouraging one another – and all the more as you see the Day approaching.</a:t>
            </a:r>
          </a:p>
          <a:p>
            <a:pPr>
              <a:spcBef>
                <a:spcPts val="600"/>
              </a:spcBef>
            </a:pPr>
            <a:r>
              <a:rPr lang="en-AU" sz="6000" b="1" dirty="0">
                <a:latin typeface="Epilogue" pitchFamily="2" charset="0"/>
              </a:rPr>
              <a:t>Hebrews 10:24-25</a:t>
            </a:r>
            <a:endParaRPr lang="en-IN" sz="6000" b="1" dirty="0">
              <a:latin typeface="Epilogue" pitchFamily="2" charset="0"/>
            </a:endParaRPr>
          </a:p>
        </p:txBody>
      </p:sp>
    </p:spTree>
    <p:extLst>
      <p:ext uri="{BB962C8B-B14F-4D97-AF65-F5344CB8AC3E}">
        <p14:creationId xmlns:p14="http://schemas.microsoft.com/office/powerpoint/2010/main" val="131993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9B36D1-854D-EA46-2380-4FBD1B4F4A4A}"/>
              </a:ext>
            </a:extLst>
          </p:cNvPr>
          <p:cNvSpPr>
            <a:spLocks noGrp="1"/>
          </p:cNvSpPr>
          <p:nvPr>
            <p:ph type="title"/>
          </p:nvPr>
        </p:nvSpPr>
        <p:spPr>
          <a:xfrm>
            <a:off x="1574193" y="534664"/>
            <a:ext cx="3500068" cy="681994"/>
          </a:xfrm>
        </p:spPr>
        <p:txBody>
          <a:bodyPr/>
          <a:lstStyle/>
          <a:p>
            <a:pPr>
              <a:spcBef>
                <a:spcPts val="600"/>
              </a:spcBef>
            </a:pPr>
            <a:r>
              <a:rPr lang="en-US" sz="5400" dirty="0">
                <a:solidFill>
                  <a:schemeClr val="bg1"/>
                </a:solidFill>
              </a:rPr>
              <a:t>A Prayer</a:t>
            </a:r>
            <a:endParaRPr lang="en-IN" sz="5400" dirty="0">
              <a:solidFill>
                <a:schemeClr val="bg1"/>
              </a:solidFill>
            </a:endParaRPr>
          </a:p>
        </p:txBody>
      </p:sp>
      <p:sp>
        <p:nvSpPr>
          <p:cNvPr id="8" name="Text Placeholder 7">
            <a:extLst>
              <a:ext uri="{FF2B5EF4-FFF2-40B4-BE49-F238E27FC236}">
                <a16:creationId xmlns:a16="http://schemas.microsoft.com/office/drawing/2014/main" id="{D77936E6-FCD4-86DF-AA51-E312BAE2646D}"/>
              </a:ext>
            </a:extLst>
          </p:cNvPr>
          <p:cNvSpPr>
            <a:spLocks noGrp="1"/>
          </p:cNvSpPr>
          <p:nvPr>
            <p:ph type="body" sz="quarter" idx="13"/>
          </p:nvPr>
        </p:nvSpPr>
        <p:spPr>
          <a:xfrm>
            <a:off x="1472593" y="1304653"/>
            <a:ext cx="10926392" cy="584776"/>
          </a:xfrm>
        </p:spPr>
        <p:txBody>
          <a:bodyPr/>
          <a:lstStyle/>
          <a:p>
            <a:r>
              <a:rPr lang="en-US" sz="3200" dirty="0">
                <a:solidFill>
                  <a:schemeClr val="bg1"/>
                </a:solidFill>
                <a:latin typeface="Epilogue" pitchFamily="2" charset="0"/>
              </a:rPr>
              <a:t>by Jo Knight</a:t>
            </a:r>
            <a:endParaRPr lang="en-IN" sz="3200" dirty="0"/>
          </a:p>
        </p:txBody>
      </p:sp>
      <p:sp>
        <p:nvSpPr>
          <p:cNvPr id="9" name="Text Placeholder 8">
            <a:extLst>
              <a:ext uri="{FF2B5EF4-FFF2-40B4-BE49-F238E27FC236}">
                <a16:creationId xmlns:a16="http://schemas.microsoft.com/office/drawing/2014/main" id="{CDAB9B4B-C31F-C209-DB30-7565AD066C08}"/>
              </a:ext>
            </a:extLst>
          </p:cNvPr>
          <p:cNvSpPr>
            <a:spLocks noGrp="1"/>
          </p:cNvSpPr>
          <p:nvPr>
            <p:ph type="body" sz="quarter" idx="14"/>
          </p:nvPr>
        </p:nvSpPr>
        <p:spPr>
          <a:xfrm>
            <a:off x="1472593" y="2185709"/>
            <a:ext cx="16526933" cy="5324535"/>
          </a:xfrm>
        </p:spPr>
        <p:txBody>
          <a:bodyPr/>
          <a:lstStyle/>
          <a:p>
            <a:pPr>
              <a:spcBef>
                <a:spcPts val="1800"/>
              </a:spcBef>
            </a:pPr>
            <a:r>
              <a:rPr lang="en-US" sz="2800" dirty="0">
                <a:solidFill>
                  <a:schemeClr val="bg1"/>
                </a:solidFill>
                <a:latin typeface="Epilogue" pitchFamily="2" charset="0"/>
              </a:rPr>
              <a:t>We lift up our planet in heartfelt prayer.</a:t>
            </a:r>
          </a:p>
          <a:p>
            <a:pPr>
              <a:spcBef>
                <a:spcPts val="1800"/>
              </a:spcBef>
            </a:pPr>
            <a:r>
              <a:rPr lang="en-US" sz="2800" dirty="0">
                <a:solidFill>
                  <a:schemeClr val="bg1"/>
                </a:solidFill>
                <a:latin typeface="Epilogue" pitchFamily="2" charset="0"/>
              </a:rPr>
              <a:t>We come ready to embrace transformative change.</a:t>
            </a:r>
          </a:p>
          <a:p>
            <a:pPr>
              <a:spcBef>
                <a:spcPts val="1800"/>
              </a:spcBef>
            </a:pPr>
            <a:r>
              <a:rPr lang="en-US" sz="2800" dirty="0">
                <a:solidFill>
                  <a:schemeClr val="bg1"/>
                </a:solidFill>
                <a:latin typeface="Epilogue" pitchFamily="2" charset="0"/>
              </a:rPr>
              <a:t>Empower us to create a lasting and positive impact in the face of environmental challenges, </a:t>
            </a:r>
          </a:p>
          <a:p>
            <a:pPr>
              <a:spcBef>
                <a:spcPts val="1800"/>
              </a:spcBef>
            </a:pPr>
            <a:r>
              <a:rPr lang="en-US" sz="2800" dirty="0">
                <a:solidFill>
                  <a:schemeClr val="bg1"/>
                </a:solidFill>
                <a:latin typeface="Epilogue" pitchFamily="2" charset="0"/>
              </a:rPr>
              <a:t>caring for our world and ourselves with the love and dedication you have shown us.</a:t>
            </a:r>
          </a:p>
          <a:p>
            <a:pPr>
              <a:spcBef>
                <a:spcPts val="1800"/>
              </a:spcBef>
            </a:pPr>
            <a:r>
              <a:rPr lang="en-US" sz="2800" dirty="0">
                <a:solidFill>
                  <a:schemeClr val="bg1"/>
                </a:solidFill>
                <a:latin typeface="Epilogue" pitchFamily="2" charset="0"/>
              </a:rPr>
              <a:t>We seek your powerful presence to inspire humanity </a:t>
            </a:r>
          </a:p>
          <a:p>
            <a:pPr>
              <a:spcBef>
                <a:spcPts val="1800"/>
              </a:spcBef>
            </a:pPr>
            <a:r>
              <a:rPr lang="en-US" sz="2800" dirty="0">
                <a:solidFill>
                  <a:schemeClr val="bg1"/>
                </a:solidFill>
                <a:latin typeface="Epilogue" pitchFamily="2" charset="0"/>
              </a:rPr>
              <a:t>to end harmful habits that damage our earth.</a:t>
            </a:r>
          </a:p>
          <a:p>
            <a:pPr>
              <a:spcBef>
                <a:spcPts val="1800"/>
              </a:spcBef>
            </a:pPr>
            <a:r>
              <a:rPr lang="en-US" sz="2800" dirty="0">
                <a:solidFill>
                  <a:schemeClr val="bg1"/>
                </a:solidFill>
                <a:latin typeface="Epilogue" pitchFamily="2" charset="0"/>
              </a:rPr>
              <a:t>Guide us towards a safer climate future, harnessing the natural power of trees and seas, </a:t>
            </a:r>
          </a:p>
          <a:p>
            <a:pPr>
              <a:spcBef>
                <a:spcPts val="1800"/>
              </a:spcBef>
            </a:pPr>
            <a:r>
              <a:rPr lang="en-US" sz="2800" dirty="0">
                <a:solidFill>
                  <a:schemeClr val="bg1"/>
                </a:solidFill>
                <a:latin typeface="Epilogue" pitchFamily="2" charset="0"/>
              </a:rPr>
              <a:t>and doing so swiftly, safely and justly.</a:t>
            </a:r>
          </a:p>
          <a:p>
            <a:pPr>
              <a:spcBef>
                <a:spcPts val="1800"/>
              </a:spcBef>
            </a:pPr>
            <a:r>
              <a:rPr lang="en-US" sz="2800" dirty="0">
                <a:solidFill>
                  <a:schemeClr val="bg1"/>
                </a:solidFill>
                <a:latin typeface="Epilogue" pitchFamily="2" charset="0"/>
              </a:rPr>
              <a:t>Help us adapt to ongoing changes and build resilience for the future,</a:t>
            </a:r>
          </a:p>
          <a:p>
            <a:pPr>
              <a:spcBef>
                <a:spcPts val="1800"/>
              </a:spcBef>
            </a:pPr>
            <a:r>
              <a:rPr lang="en-US" sz="2800" dirty="0">
                <a:solidFill>
                  <a:schemeClr val="bg1"/>
                </a:solidFill>
                <a:latin typeface="Epilogue" pitchFamily="2" charset="0"/>
              </a:rPr>
              <a:t>trusting in your infinite wisdom and strength.</a:t>
            </a:r>
          </a:p>
          <a:p>
            <a:pPr>
              <a:spcBef>
                <a:spcPts val="1800"/>
              </a:spcBef>
            </a:pPr>
            <a:r>
              <a:rPr lang="en-US" sz="2800" dirty="0">
                <a:solidFill>
                  <a:schemeClr val="bg1"/>
                </a:solidFill>
                <a:latin typeface="Epilogue" pitchFamily="2" charset="0"/>
              </a:rPr>
              <a:t>May our prayers and actions bring healing and hope to all people and our planet.</a:t>
            </a:r>
          </a:p>
          <a:p>
            <a:pPr>
              <a:spcBef>
                <a:spcPts val="1800"/>
              </a:spcBef>
            </a:pPr>
            <a:r>
              <a:rPr lang="en-US" sz="2800" dirty="0">
                <a:solidFill>
                  <a:schemeClr val="bg1"/>
                </a:solidFill>
                <a:latin typeface="Epilogue" pitchFamily="2" charset="0"/>
              </a:rPr>
              <a:t>Amen.</a:t>
            </a:r>
          </a:p>
        </p:txBody>
      </p:sp>
    </p:spTree>
    <p:extLst>
      <p:ext uri="{BB962C8B-B14F-4D97-AF65-F5344CB8AC3E}">
        <p14:creationId xmlns:p14="http://schemas.microsoft.com/office/powerpoint/2010/main" val="42841298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led To Care">
      <a:majorFont>
        <a:latin typeface="Epilogue SemiBold"/>
        <a:ea typeface=""/>
        <a:cs typeface=""/>
      </a:majorFont>
      <a:minorFont>
        <a:latin typeface="Epilogu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5DAC66E7D584A94F3882D5DA89012" ma:contentTypeVersion="13" ma:contentTypeDescription="Create a new document." ma:contentTypeScope="" ma:versionID="49c50c0d9d187a5386c8fee74948923b">
  <xsd:schema xmlns:xsd="http://www.w3.org/2001/XMLSchema" xmlns:xs="http://www.w3.org/2001/XMLSchema" xmlns:p="http://schemas.microsoft.com/office/2006/metadata/properties" xmlns:ns2="2a4711ec-1687-4c02-a401-2b9c0abe01f1" xmlns:ns3="f1a608c9-fcdc-416d-a498-1d45e2c5a3e2" targetNamespace="http://schemas.microsoft.com/office/2006/metadata/properties" ma:root="true" ma:fieldsID="0e8a38c11b07fccec3fc612af22a8c4f" ns2:_="" ns3:_="">
    <xsd:import namespace="2a4711ec-1687-4c02-a401-2b9c0abe01f1"/>
    <xsd:import namespace="f1a608c9-fcdc-416d-a498-1d45e2c5a3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711ec-1687-4c02-a401-2b9c0abe0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6e4773e-1811-41ed-95c0-6d37bd796bd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a608c9-fcdc-416d-a498-1d45e2c5a3e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8606149-e34e-491c-b11b-c9d98d4e3ef8}" ma:internalName="TaxCatchAll" ma:showField="CatchAllData" ma:web="f1a608c9-fcdc-416d-a498-1d45e2c5a3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a608c9-fcdc-416d-a498-1d45e2c5a3e2" xsi:nil="true"/>
    <lcf76f155ced4ddcb4097134ff3c332f xmlns="2a4711ec-1687-4c02-a401-2b9c0abe01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A277A-AAB0-47DA-B190-315A166F9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711ec-1687-4c02-a401-2b9c0abe01f1"/>
    <ds:schemaRef ds:uri="f1a608c9-fcdc-416d-a498-1d45e2c5a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6BFFA8-551A-4B50-B6B9-FEDEED9CC2D7}">
  <ds:schemaRefs>
    <ds:schemaRef ds:uri="http://purl.org/dc/terms/"/>
    <ds:schemaRef ds:uri="http://www.w3.org/XML/1998/namespace"/>
    <ds:schemaRef ds:uri="http://schemas.openxmlformats.org/package/2006/metadata/core-properties"/>
    <ds:schemaRef ds:uri="http://schemas.microsoft.com/office/infopath/2007/PartnerControls"/>
    <ds:schemaRef ds:uri="f1a608c9-fcdc-416d-a498-1d45e2c5a3e2"/>
    <ds:schemaRef ds:uri="http://purl.org/dc/elements/1.1/"/>
    <ds:schemaRef ds:uri="http://purl.org/dc/dcmitype/"/>
    <ds:schemaRef ds:uri="http://schemas.microsoft.com/office/2006/documentManagement/types"/>
    <ds:schemaRef ds:uri="2a4711ec-1687-4c02-a401-2b9c0abe01f1"/>
    <ds:schemaRef ds:uri="http://schemas.microsoft.com/office/2006/metadata/properties"/>
  </ds:schemaRefs>
</ds:datastoreItem>
</file>

<file path=customXml/itemProps3.xml><?xml version="1.0" encoding="utf-8"?>
<ds:datastoreItem xmlns:ds="http://schemas.openxmlformats.org/officeDocument/2006/customXml" ds:itemID="{1F4CBF56-24C3-4768-91EB-199DB0B375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293</Words>
  <Application>Microsoft Macintosh PowerPoint</Application>
  <PresentationFormat>Custom</PresentationFormat>
  <Paragraphs>31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Epilogue</vt:lpstr>
      <vt:lpstr>Tomarik Poster</vt:lpstr>
      <vt:lpstr>Epilogue Medium</vt:lpstr>
      <vt:lpstr>Arial</vt:lpstr>
      <vt:lpstr>Epilogue SemiBold</vt:lpstr>
      <vt:lpstr>Office Theme</vt:lpstr>
      <vt:lpstr>PowerPoint Presentation</vt:lpstr>
      <vt:lpstr>Being part of something bigger</vt:lpstr>
      <vt:lpstr>James 1:22-25</vt:lpstr>
      <vt:lpstr>PowerPoint Presentation</vt:lpstr>
      <vt:lpstr>A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Gaurav Chauhan</dc:creator>
  <cp:lastModifiedBy>michelle</cp:lastModifiedBy>
  <cp:revision>28</cp:revision>
  <dcterms:created xsi:type="dcterms:W3CDTF">2026-01-26T00:06:50Z</dcterms:created>
  <dcterms:modified xsi:type="dcterms:W3CDTF">2026-01-29T20:40:45Z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0x010100E535DAC66E7D584A94F3882D5DA89012</vt:lpwstr>
  </property>
</Properties>
</file>