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60" r:id="rId5"/>
    <p:sldId id="259" r:id="rId6"/>
    <p:sldId id="257" r:id="rId7"/>
    <p:sldId id="256" r:id="rId8"/>
    <p:sldId id="261" r:id="rId9"/>
    <p:sldId id="258" r:id="rId10"/>
  </p:sldIdLst>
  <p:sldSz cx="18288000" cy="10287000"/>
  <p:notesSz cx="6858000" cy="9144000"/>
  <p:embeddedFontLst>
    <p:embeddedFont>
      <p:font typeface="Epilogue"/>
      <p:regular r:id="rId11"/>
      <p:bold r:id="rId12"/>
      <p:italic r:id="rId13"/>
    </p:embeddedFont>
    <p:embeddedFont>
      <p:font typeface="Epilogue Medium"/>
      <p:regular r:id="rId14"/>
      <p:italic r:id="rId15"/>
    </p:embeddedFont>
    <p:embeddedFont>
      <p:font typeface="Epilogue SemiBold"/>
      <p:regular r:id="rId16"/>
      <p:bold r:id="rId17"/>
    </p:embeddedFont>
    <p:embeddedFont>
      <p:font typeface="Tomarik Poster" pitchFamily="2" charset="77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0"/>
    <a:srgbClr val="3A7A65"/>
    <a:srgbClr val="00311F"/>
    <a:srgbClr val="66A64D"/>
    <a:srgbClr val="004325"/>
    <a:srgbClr val="1E4917"/>
    <a:srgbClr val="005367"/>
    <a:srgbClr val="010C00"/>
    <a:srgbClr val="033101"/>
    <a:srgbClr val="1E4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30/01/26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89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6BF3A-2DBE-50EF-33AD-61E2FF8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30/01/26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76AAB-E9D6-691F-D265-999E0C3A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A50A1-6D50-CE25-8E8D-C2554718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366496-CB78-5802-00EA-24ACA71B88A0}"/>
              </a:ext>
            </a:extLst>
          </p:cNvPr>
          <p:cNvGrpSpPr/>
          <p:nvPr userDrawn="1"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C2C5927-96C1-869E-8A80-59E260106C41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A12D094-0491-0B7A-43DF-07331746212F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C28327B-7309-BC36-1B73-F5E26B68CDF9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A20CC30-2D4B-B4F2-399B-BFC1A094D2E5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0C739F1-1B93-51AF-1D92-B6FCBDC8D5FF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6C7D17F-BCCB-8076-66BE-DDF9F9E175F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66E2B35-342E-C781-64F5-B2D4B300D2F6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9AC93E1-B59D-9299-6EF3-2805AC8D4166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1AB0D84-66A6-2987-E701-3E562C8CC940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135C78E-AF00-287A-B9A0-B730ECC47CCF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07F67ED-56F3-666A-6197-BF848B5D7922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59A2DD7-BF1C-1431-0495-300599162D30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EDCDC0-F4A8-22F0-2539-BD573F9B38EF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FF75584-E5D8-135A-8DFD-E63FB5C40CD4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70D99EB-399A-6979-12F8-43EEF91AB1AE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046CEBA-F4B3-B999-D362-B5B336F9B9B9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878A684-2083-87A0-DEAD-88A3A5C56E9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085C174-D095-B8D5-2A07-D03D0A5CD3AB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E1158C2-E870-F497-4936-F2F92BA6FED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F94968-B40C-E549-901B-F49D4A8C4C82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9F520B1-CBCD-3551-C118-6CAC3EC18F5E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9C355A2-54F1-EB54-D081-8AACE338B934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D21F42B-2FA1-D21B-0F75-936DF121F1DA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1071E0E-CF20-C5A7-E6D1-55B7B9F9894B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A81152C-C50E-7D8D-6C64-E0CE734474C6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B3E32D6-66B1-8306-05FF-5FCC7F5D7F8B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5DE31B5-273B-E167-9C9E-5DF37B407F2C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7C438B9-8560-A313-CBD4-5596E2178FF6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75C524B-E842-16B6-9703-018ED7340951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4901ECD-9D84-C5DB-CDD6-E43FAE34D7BE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4E1F9E9-8BAD-0F84-1286-9458AA4FE953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7B032F0-B835-FA5C-BDBC-13B2161915B8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A42D1DF-1986-3893-F4CB-5E934AD63808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08DA11A-9B35-5DB1-C822-672AB853A5C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6D43A15-BFBF-6033-A6A1-EAC0A10D4A35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7F21D3C-C05A-0E5F-F0B9-229ED0B7CE1B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5" name="Graphic 12">
              <a:extLst>
                <a:ext uri="{FF2B5EF4-FFF2-40B4-BE49-F238E27FC236}">
                  <a16:creationId xmlns:a16="http://schemas.microsoft.com/office/drawing/2014/main" id="{2F55137A-F0F2-3D74-15E3-07113439F83C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1663791-32A0-1254-683A-523D201C47B3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F6CD089-427C-2315-AD09-DF855872CF25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BB7E463-D66E-6FCF-427E-B1B499B89B0B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5005265-0E9A-D29B-CD73-65A1275A80F1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43CB0CA-89D6-C34E-6FD5-5C68CFBDB3D0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53FA98C-E74D-9784-0986-687E7E1A6F2F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367C77D-C141-3131-D10B-8CBD2F58B38F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0569794-A174-0E95-1F4F-EDEF41C61AB5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28BD421-A46C-65F3-06C9-6056F0CAE9EA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2CD2AE3-58FF-207A-136F-30E530150BDD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CCB5F13-21BA-C797-F0A0-66C18764E3BE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432C22F-2936-BCBA-C7BB-34BD2FC4FFD3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057B4DC-5F3E-7A49-BE03-297907AECD46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A35E596-3246-BF65-6B30-112041B673E6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E1AC2DD-56A2-D12C-9BE9-8664D6FBC9F2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B81E8CA-1556-7E62-B3EF-92B273A9012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5734B42-FBA9-8EF9-6213-668842473DBB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15F504B-FA3F-4A69-7791-26B67652C398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6D4A65E5-7A2E-865E-F294-73639F9DA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04DA-6367-5A10-969D-4C2A31D3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1" y="3615244"/>
            <a:ext cx="11083638" cy="2862322"/>
          </a:xfr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 sz="9000" spc="150" baseline="0">
                <a:solidFill>
                  <a:srgbClr val="004325"/>
                </a:solidFill>
                <a:latin typeface="Epilogu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25EBB-48F1-8DCF-2739-DB015439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30/01/26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AD643-190F-EC62-0E57-A06A7A31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3FCEC-1A08-4201-FAC4-7EB790ED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746D5-D687-098A-8458-C3168AA17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0302" y="2416617"/>
            <a:ext cx="8377894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 spc="150" baseline="0">
                <a:solidFill>
                  <a:srgbClr val="3A7A65"/>
                </a:solidFill>
                <a:latin typeface="Epilogue Medium" pitchFamily="2" charset="0"/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F21AE9-0E6C-D9C4-68C0-9995133D0CC1}"/>
              </a:ext>
            </a:extLst>
          </p:cNvPr>
          <p:cNvGrpSpPr/>
          <p:nvPr userDrawn="1"/>
        </p:nvGrpSpPr>
        <p:grpSpPr>
          <a:xfrm>
            <a:off x="12113032" y="-85716"/>
            <a:ext cx="5678583" cy="3343267"/>
            <a:chOff x="12113032" y="-85716"/>
            <a:chExt cx="5678583" cy="3343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28FEBA-4668-0B99-E35F-E4922324DF38}"/>
                </a:ext>
              </a:extLst>
            </p:cNvPr>
            <p:cNvSpPr/>
            <p:nvPr/>
          </p:nvSpPr>
          <p:spPr>
            <a:xfrm flipV="1">
              <a:off x="13808376" y="-85716"/>
              <a:ext cx="2328660" cy="1421849"/>
            </a:xfrm>
            <a:custGeom>
              <a:avLst/>
              <a:gdLst>
                <a:gd name="connsiteX0" fmla="*/ 2309111 w 2328660"/>
                <a:gd name="connsiteY0" fmla="*/ 1075548 h 1421849"/>
                <a:gd name="connsiteX1" fmla="*/ 2303588 w 2328660"/>
                <a:gd name="connsiteY1" fmla="*/ 958485 h 1421849"/>
                <a:gd name="connsiteX2" fmla="*/ 2270726 w 2328660"/>
                <a:gd name="connsiteY2" fmla="*/ 795607 h 1421849"/>
                <a:gd name="connsiteX3" fmla="*/ 2175666 w 2328660"/>
                <a:gd name="connsiteY3" fmla="*/ 545538 h 1421849"/>
                <a:gd name="connsiteX4" fmla="*/ 2118040 w 2328660"/>
                <a:gd name="connsiteY4" fmla="*/ 454661 h 1421849"/>
                <a:gd name="connsiteX5" fmla="*/ 2052223 w 2328660"/>
                <a:gd name="connsiteY5" fmla="*/ 378985 h 1421849"/>
                <a:gd name="connsiteX6" fmla="*/ 1894297 w 2328660"/>
                <a:gd name="connsiteY6" fmla="*/ 217783 h 1421849"/>
                <a:gd name="connsiteX7" fmla="*/ 1845720 w 2328660"/>
                <a:gd name="connsiteY7" fmla="*/ 185551 h 1421849"/>
                <a:gd name="connsiteX8" fmla="*/ 1530157 w 2328660"/>
                <a:gd name="connsiteY8" fmla="*/ 52401 h 1421849"/>
                <a:gd name="connsiteX9" fmla="*/ 1424144 w 2328660"/>
                <a:gd name="connsiteY9" fmla="*/ 29674 h 1421849"/>
                <a:gd name="connsiteX10" fmla="*/ 1325560 w 2328660"/>
                <a:gd name="connsiteY10" fmla="*/ 11786 h 1421849"/>
                <a:gd name="connsiteX11" fmla="*/ 1126297 w 2328660"/>
                <a:gd name="connsiteY11" fmla="*/ -10008 h 1421849"/>
                <a:gd name="connsiteX12" fmla="*/ 1026380 w 2328660"/>
                <a:gd name="connsiteY12" fmla="*/ -2130 h 1421849"/>
                <a:gd name="connsiteX13" fmla="*/ 797208 w 2328660"/>
                <a:gd name="connsiteY13" fmla="*/ 42599 h 1421849"/>
                <a:gd name="connsiteX14" fmla="*/ 412398 w 2328660"/>
                <a:gd name="connsiteY14" fmla="*/ 240605 h 1421849"/>
                <a:gd name="connsiteX15" fmla="*/ 270381 w 2328660"/>
                <a:gd name="connsiteY15" fmla="*/ 370059 h 1421849"/>
                <a:gd name="connsiteX16" fmla="*/ 43686 w 2328660"/>
                <a:gd name="connsiteY16" fmla="*/ 765890 h 1421849"/>
                <a:gd name="connsiteX17" fmla="*/ 5586 w 2328660"/>
                <a:gd name="connsiteY17" fmla="*/ 954009 h 1421849"/>
                <a:gd name="connsiteX18" fmla="*/ -13464 w 2328660"/>
                <a:gd name="connsiteY18" fmla="*/ 1195753 h 1421849"/>
                <a:gd name="connsiteX19" fmla="*/ -13464 w 2328660"/>
                <a:gd name="connsiteY19" fmla="*/ 1237567 h 1421849"/>
                <a:gd name="connsiteX20" fmla="*/ 43400 w 2328660"/>
                <a:gd name="connsiteY20" fmla="*/ 1286908 h 1421849"/>
                <a:gd name="connsiteX21" fmla="*/ 176750 w 2328660"/>
                <a:gd name="connsiteY21" fmla="*/ 1277572 h 1421849"/>
                <a:gd name="connsiteX22" fmla="*/ 276763 w 2328660"/>
                <a:gd name="connsiteY22" fmla="*/ 1271381 h 1421849"/>
                <a:gd name="connsiteX23" fmla="*/ 552321 w 2328660"/>
                <a:gd name="connsiteY23" fmla="*/ 1279097 h 1421849"/>
                <a:gd name="connsiteX24" fmla="*/ 809400 w 2328660"/>
                <a:gd name="connsiteY24" fmla="*/ 1310530 h 1421849"/>
                <a:gd name="connsiteX25" fmla="*/ 1105723 w 2328660"/>
                <a:gd name="connsiteY25" fmla="*/ 1363203 h 1421849"/>
                <a:gd name="connsiteX26" fmla="*/ 1162777 w 2328660"/>
                <a:gd name="connsiteY26" fmla="*/ 1375776 h 1421849"/>
                <a:gd name="connsiteX27" fmla="*/ 1344419 w 2328660"/>
                <a:gd name="connsiteY27" fmla="*/ 1403113 h 1421849"/>
                <a:gd name="connsiteX28" fmla="*/ 1536729 w 2328660"/>
                <a:gd name="connsiteY28" fmla="*/ 1411685 h 1421849"/>
                <a:gd name="connsiteX29" fmla="*/ 2044792 w 2328660"/>
                <a:gd name="connsiteY29" fmla="*/ 1371108 h 1421849"/>
                <a:gd name="connsiteX30" fmla="*/ 2241484 w 2328660"/>
                <a:gd name="connsiteY30" fmla="*/ 1331865 h 1421849"/>
                <a:gd name="connsiteX31" fmla="*/ 2285680 w 2328660"/>
                <a:gd name="connsiteY31" fmla="*/ 1309577 h 1421849"/>
                <a:gd name="connsiteX32" fmla="*/ 2310540 w 2328660"/>
                <a:gd name="connsiteY32" fmla="*/ 1267381 h 1421849"/>
                <a:gd name="connsiteX33" fmla="*/ 2314445 w 2328660"/>
                <a:gd name="connsiteY33" fmla="*/ 1175751 h 1421849"/>
                <a:gd name="connsiteX34" fmla="*/ 2308159 w 2328660"/>
                <a:gd name="connsiteY34" fmla="*/ 1075548 h 1421849"/>
                <a:gd name="connsiteX35" fmla="*/ 2309111 w 2328660"/>
                <a:gd name="connsiteY35" fmla="*/ 1075548 h 142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28660" h="1421849">
                  <a:moveTo>
                    <a:pt x="2309111" y="1075548"/>
                  </a:moveTo>
                  <a:cubicBezTo>
                    <a:pt x="2307206" y="1036495"/>
                    <a:pt x="2304444" y="997537"/>
                    <a:pt x="2303588" y="958485"/>
                  </a:cubicBezTo>
                  <a:cubicBezTo>
                    <a:pt x="2302349" y="902098"/>
                    <a:pt x="2291490" y="848186"/>
                    <a:pt x="2270726" y="795607"/>
                  </a:cubicBezTo>
                  <a:cubicBezTo>
                    <a:pt x="2237960" y="712645"/>
                    <a:pt x="2206528" y="629206"/>
                    <a:pt x="2175666" y="545538"/>
                  </a:cubicBezTo>
                  <a:cubicBezTo>
                    <a:pt x="2162807" y="510829"/>
                    <a:pt x="2144139" y="481026"/>
                    <a:pt x="2118040" y="454661"/>
                  </a:cubicBezTo>
                  <a:cubicBezTo>
                    <a:pt x="2094514" y="430972"/>
                    <a:pt x="2073462" y="404788"/>
                    <a:pt x="2052223" y="378985"/>
                  </a:cubicBezTo>
                  <a:cubicBezTo>
                    <a:pt x="2004311" y="320662"/>
                    <a:pt x="1949066" y="269400"/>
                    <a:pt x="1894297" y="217783"/>
                  </a:cubicBezTo>
                  <a:cubicBezTo>
                    <a:pt x="1880296" y="204630"/>
                    <a:pt x="1862865" y="194428"/>
                    <a:pt x="1845720" y="185551"/>
                  </a:cubicBezTo>
                  <a:cubicBezTo>
                    <a:pt x="1743898" y="133125"/>
                    <a:pt x="1638551" y="89005"/>
                    <a:pt x="1530157" y="52401"/>
                  </a:cubicBezTo>
                  <a:cubicBezTo>
                    <a:pt x="1496057" y="40894"/>
                    <a:pt x="1459862" y="33998"/>
                    <a:pt x="1424144" y="29674"/>
                  </a:cubicBezTo>
                  <a:cubicBezTo>
                    <a:pt x="1390711" y="25636"/>
                    <a:pt x="1358040" y="19921"/>
                    <a:pt x="1325560" y="11786"/>
                  </a:cubicBezTo>
                  <a:cubicBezTo>
                    <a:pt x="1260123" y="-4587"/>
                    <a:pt x="1193257" y="-9141"/>
                    <a:pt x="1126297" y="-10008"/>
                  </a:cubicBezTo>
                  <a:cubicBezTo>
                    <a:pt x="1092959" y="-10446"/>
                    <a:pt x="1058860" y="-8959"/>
                    <a:pt x="1026380" y="-2130"/>
                  </a:cubicBezTo>
                  <a:cubicBezTo>
                    <a:pt x="950180" y="13939"/>
                    <a:pt x="870170" y="10481"/>
                    <a:pt x="797208" y="42599"/>
                  </a:cubicBezTo>
                  <a:cubicBezTo>
                    <a:pt x="655667" y="82823"/>
                    <a:pt x="531175" y="156071"/>
                    <a:pt x="412398" y="240605"/>
                  </a:cubicBezTo>
                  <a:cubicBezTo>
                    <a:pt x="359820" y="278067"/>
                    <a:pt x="314386" y="323329"/>
                    <a:pt x="270381" y="370059"/>
                  </a:cubicBezTo>
                  <a:cubicBezTo>
                    <a:pt x="163319" y="483836"/>
                    <a:pt x="89882" y="617776"/>
                    <a:pt x="43686" y="765890"/>
                  </a:cubicBezTo>
                  <a:cubicBezTo>
                    <a:pt x="24730" y="826660"/>
                    <a:pt x="13491" y="890668"/>
                    <a:pt x="5586" y="954009"/>
                  </a:cubicBezTo>
                  <a:cubicBezTo>
                    <a:pt x="-4512" y="1034114"/>
                    <a:pt x="-7749" y="1115171"/>
                    <a:pt x="-13464" y="1195753"/>
                  </a:cubicBezTo>
                  <a:cubicBezTo>
                    <a:pt x="-14513" y="1209659"/>
                    <a:pt x="-14226" y="1223661"/>
                    <a:pt x="-13464" y="1237567"/>
                  </a:cubicBezTo>
                  <a:cubicBezTo>
                    <a:pt x="-12036" y="1265857"/>
                    <a:pt x="13872" y="1288526"/>
                    <a:pt x="43400" y="1286908"/>
                  </a:cubicBezTo>
                  <a:cubicBezTo>
                    <a:pt x="87881" y="1284526"/>
                    <a:pt x="132649" y="1283383"/>
                    <a:pt x="176750" y="1277572"/>
                  </a:cubicBezTo>
                  <a:cubicBezTo>
                    <a:pt x="210182" y="1273096"/>
                    <a:pt x="243425" y="1273382"/>
                    <a:pt x="276763" y="1271381"/>
                  </a:cubicBezTo>
                  <a:cubicBezTo>
                    <a:pt x="368964" y="1265857"/>
                    <a:pt x="460309" y="1270334"/>
                    <a:pt x="552321" y="1279097"/>
                  </a:cubicBezTo>
                  <a:cubicBezTo>
                    <a:pt x="638426" y="1287288"/>
                    <a:pt x="723771" y="1298814"/>
                    <a:pt x="809400" y="1310530"/>
                  </a:cubicBezTo>
                  <a:cubicBezTo>
                    <a:pt x="909032" y="1324150"/>
                    <a:pt x="1007330" y="1343676"/>
                    <a:pt x="1105723" y="1363203"/>
                  </a:cubicBezTo>
                  <a:cubicBezTo>
                    <a:pt x="1124773" y="1367013"/>
                    <a:pt x="1143823" y="1371108"/>
                    <a:pt x="1162777" y="1375776"/>
                  </a:cubicBezTo>
                  <a:cubicBezTo>
                    <a:pt x="1222595" y="1390158"/>
                    <a:pt x="1282792" y="1400826"/>
                    <a:pt x="1344419" y="1403113"/>
                  </a:cubicBezTo>
                  <a:cubicBezTo>
                    <a:pt x="1408522" y="1405589"/>
                    <a:pt x="1472626" y="1411209"/>
                    <a:pt x="1536729" y="1411685"/>
                  </a:cubicBezTo>
                  <a:cubicBezTo>
                    <a:pt x="1707131" y="1413018"/>
                    <a:pt x="1876486" y="1398826"/>
                    <a:pt x="2044792" y="1371108"/>
                  </a:cubicBezTo>
                  <a:cubicBezTo>
                    <a:pt x="2110896" y="1360154"/>
                    <a:pt x="2176048" y="1345867"/>
                    <a:pt x="2241484" y="1331865"/>
                  </a:cubicBezTo>
                  <a:cubicBezTo>
                    <a:pt x="2258247" y="1328246"/>
                    <a:pt x="2272916" y="1320911"/>
                    <a:pt x="2285680" y="1309577"/>
                  </a:cubicBezTo>
                  <a:cubicBezTo>
                    <a:pt x="2298539" y="1298242"/>
                    <a:pt x="2309206" y="1284907"/>
                    <a:pt x="2310540" y="1267381"/>
                  </a:cubicBezTo>
                  <a:cubicBezTo>
                    <a:pt x="2312826" y="1236901"/>
                    <a:pt x="2314921" y="1206231"/>
                    <a:pt x="2314445" y="1175751"/>
                  </a:cubicBezTo>
                  <a:cubicBezTo>
                    <a:pt x="2313969" y="1142317"/>
                    <a:pt x="2310445" y="1108980"/>
                    <a:pt x="2308159" y="1075548"/>
                  </a:cubicBezTo>
                  <a:cubicBezTo>
                    <a:pt x="2308445" y="1075548"/>
                    <a:pt x="2308826" y="1075548"/>
                    <a:pt x="2309111" y="107554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0A431F-D0AD-072E-338F-5EE13A6E2132}"/>
                </a:ext>
              </a:extLst>
            </p:cNvPr>
            <p:cNvSpPr/>
            <p:nvPr/>
          </p:nvSpPr>
          <p:spPr>
            <a:xfrm flipV="1">
              <a:off x="15272649" y="1060146"/>
              <a:ext cx="1443580" cy="2180135"/>
            </a:xfrm>
            <a:custGeom>
              <a:avLst/>
              <a:gdLst>
                <a:gd name="connsiteX0" fmla="*/ 531453 w 1443580"/>
                <a:gd name="connsiteY0" fmla="*/ 158609 h 2180135"/>
                <a:gd name="connsiteX1" fmla="*/ 525833 w 1443580"/>
                <a:gd name="connsiteY1" fmla="*/ 41938 h 2180135"/>
                <a:gd name="connsiteX2" fmla="*/ 494400 w 1443580"/>
                <a:gd name="connsiteY2" fmla="*/ -4792 h 2180135"/>
                <a:gd name="connsiteX3" fmla="*/ 462588 w 1443580"/>
                <a:gd name="connsiteY3" fmla="*/ -4030 h 2180135"/>
                <a:gd name="connsiteX4" fmla="*/ 439536 w 1443580"/>
                <a:gd name="connsiteY4" fmla="*/ 19621 h 2180135"/>
                <a:gd name="connsiteX5" fmla="*/ 412866 w 1443580"/>
                <a:gd name="connsiteY5" fmla="*/ 71598 h 2180135"/>
                <a:gd name="connsiteX6" fmla="*/ 323237 w 1443580"/>
                <a:gd name="connsiteY6" fmla="*/ 323402 h 2180135"/>
                <a:gd name="connsiteX7" fmla="*/ 225320 w 1443580"/>
                <a:gd name="connsiteY7" fmla="*/ 634212 h 2180135"/>
                <a:gd name="connsiteX8" fmla="*/ 124069 w 1443580"/>
                <a:gd name="connsiteY8" fmla="*/ 952832 h 2180135"/>
                <a:gd name="connsiteX9" fmla="*/ 75205 w 1443580"/>
                <a:gd name="connsiteY9" fmla="*/ 1112614 h 2180135"/>
                <a:gd name="connsiteX10" fmla="*/ 38058 w 1443580"/>
                <a:gd name="connsiteY10" fmla="*/ 1326441 h 2180135"/>
                <a:gd name="connsiteX11" fmla="*/ 6912 w 1443580"/>
                <a:gd name="connsiteY11" fmla="*/ 1566804 h 2180135"/>
                <a:gd name="connsiteX12" fmla="*/ -14234 w 1443580"/>
                <a:gd name="connsiteY12" fmla="*/ 1732444 h 2180135"/>
                <a:gd name="connsiteX13" fmla="*/ 40059 w 1443580"/>
                <a:gd name="connsiteY13" fmla="*/ 1824484 h 2180135"/>
                <a:gd name="connsiteX14" fmla="*/ 63871 w 1443580"/>
                <a:gd name="connsiteY14" fmla="*/ 1832104 h 2180135"/>
                <a:gd name="connsiteX15" fmla="*/ 180456 w 1443580"/>
                <a:gd name="connsiteY15" fmla="*/ 1894836 h 2180135"/>
                <a:gd name="connsiteX16" fmla="*/ 219129 w 1443580"/>
                <a:gd name="connsiteY16" fmla="*/ 1926840 h 2180135"/>
                <a:gd name="connsiteX17" fmla="*/ 316093 w 1443580"/>
                <a:gd name="connsiteY17" fmla="*/ 1973979 h 2180135"/>
                <a:gd name="connsiteX18" fmla="*/ 364860 w 1443580"/>
                <a:gd name="connsiteY18" fmla="*/ 1985466 h 2180135"/>
                <a:gd name="connsiteX19" fmla="*/ 450490 w 1443580"/>
                <a:gd name="connsiteY19" fmla="*/ 2035330 h 2180135"/>
                <a:gd name="connsiteX20" fmla="*/ 518213 w 1443580"/>
                <a:gd name="connsiteY20" fmla="*/ 2109473 h 2180135"/>
                <a:gd name="connsiteX21" fmla="*/ 573458 w 1443580"/>
                <a:gd name="connsiteY21" fmla="*/ 2160126 h 2180135"/>
                <a:gd name="connsiteX22" fmla="*/ 650610 w 1443580"/>
                <a:gd name="connsiteY22" fmla="*/ 2155602 h 2180135"/>
                <a:gd name="connsiteX23" fmla="*/ 679758 w 1443580"/>
                <a:gd name="connsiteY23" fmla="*/ 2125798 h 2180135"/>
                <a:gd name="connsiteX24" fmla="*/ 783865 w 1443580"/>
                <a:gd name="connsiteY24" fmla="*/ 1974284 h 2180135"/>
                <a:gd name="connsiteX25" fmla="*/ 981033 w 1443580"/>
                <a:gd name="connsiteY25" fmla="*/ 1624783 h 2180135"/>
                <a:gd name="connsiteX26" fmla="*/ 1130291 w 1443580"/>
                <a:gd name="connsiteY26" fmla="*/ 1279931 h 2180135"/>
                <a:gd name="connsiteX27" fmla="*/ 1237826 w 1443580"/>
                <a:gd name="connsiteY27" fmla="*/ 972282 h 2180135"/>
                <a:gd name="connsiteX28" fmla="*/ 1253066 w 1443580"/>
                <a:gd name="connsiteY28" fmla="*/ 933382 h 2180135"/>
                <a:gd name="connsiteX29" fmla="*/ 1397086 w 1443580"/>
                <a:gd name="connsiteY29" fmla="*/ 594950 h 2180135"/>
                <a:gd name="connsiteX30" fmla="*/ 1426898 w 1443580"/>
                <a:gd name="connsiteY30" fmla="*/ 508091 h 2180135"/>
                <a:gd name="connsiteX31" fmla="*/ 1415849 w 1443580"/>
                <a:gd name="connsiteY31" fmla="*/ 469915 h 2180135"/>
                <a:gd name="connsiteX32" fmla="*/ 1377749 w 1443580"/>
                <a:gd name="connsiteY32" fmla="*/ 462619 h 2180135"/>
                <a:gd name="connsiteX33" fmla="*/ 1332600 w 1443580"/>
                <a:gd name="connsiteY33" fmla="*/ 499290 h 2180135"/>
                <a:gd name="connsiteX34" fmla="*/ 1132099 w 1443580"/>
                <a:gd name="connsiteY34" fmla="*/ 734872 h 2180135"/>
                <a:gd name="connsiteX35" fmla="*/ 984558 w 1443580"/>
                <a:gd name="connsiteY35" fmla="*/ 937869 h 2180135"/>
                <a:gd name="connsiteX36" fmla="*/ 871400 w 1443580"/>
                <a:gd name="connsiteY36" fmla="*/ 1123092 h 2180135"/>
                <a:gd name="connsiteX37" fmla="*/ 748528 w 1443580"/>
                <a:gd name="connsiteY37" fmla="*/ 1332089 h 2180135"/>
                <a:gd name="connsiteX38" fmla="*/ 589650 w 1443580"/>
                <a:gd name="connsiteY38" fmla="*/ 1597580 h 2180135"/>
                <a:gd name="connsiteX39" fmla="*/ 398484 w 1443580"/>
                <a:gd name="connsiteY39" fmla="*/ 1850545 h 2180135"/>
                <a:gd name="connsiteX40" fmla="*/ 338763 w 1443580"/>
                <a:gd name="connsiteY40" fmla="*/ 1895731 h 2180135"/>
                <a:gd name="connsiteX41" fmla="*/ 290090 w 1443580"/>
                <a:gd name="connsiteY41" fmla="*/ 1898979 h 2180135"/>
                <a:gd name="connsiteX42" fmla="*/ 257990 w 1443580"/>
                <a:gd name="connsiteY42" fmla="*/ 1846087 h 2180135"/>
                <a:gd name="connsiteX43" fmla="*/ 273135 w 1443580"/>
                <a:gd name="connsiteY43" fmla="*/ 1729967 h 2180135"/>
                <a:gd name="connsiteX44" fmla="*/ 299615 w 1443580"/>
                <a:gd name="connsiteY44" fmla="*/ 1539544 h 2180135"/>
                <a:gd name="connsiteX45" fmla="*/ 337048 w 1443580"/>
                <a:gd name="connsiteY45" fmla="*/ 1283169 h 2180135"/>
                <a:gd name="connsiteX46" fmla="*/ 340192 w 1443580"/>
                <a:gd name="connsiteY46" fmla="*/ 1258280 h 2180135"/>
                <a:gd name="connsiteX47" fmla="*/ 361431 w 1443580"/>
                <a:gd name="connsiteY47" fmla="*/ 1025299 h 2180135"/>
                <a:gd name="connsiteX48" fmla="*/ 392579 w 1443580"/>
                <a:gd name="connsiteY48" fmla="*/ 776496 h 2180135"/>
                <a:gd name="connsiteX49" fmla="*/ 479257 w 1443580"/>
                <a:gd name="connsiteY49" fmla="*/ 437168 h 2180135"/>
                <a:gd name="connsiteX50" fmla="*/ 522596 w 1443580"/>
                <a:gd name="connsiteY50" fmla="*/ 233752 h 2180135"/>
                <a:gd name="connsiteX51" fmla="*/ 527929 w 1443580"/>
                <a:gd name="connsiteY51" fmla="*/ 158666 h 2180135"/>
                <a:gd name="connsiteX52" fmla="*/ 531453 w 1443580"/>
                <a:gd name="connsiteY52" fmla="*/ 158609 h 21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43580" h="2180135">
                  <a:moveTo>
                    <a:pt x="531453" y="158609"/>
                  </a:moveTo>
                  <a:cubicBezTo>
                    <a:pt x="529739" y="119709"/>
                    <a:pt x="528690" y="80752"/>
                    <a:pt x="525833" y="41938"/>
                  </a:cubicBezTo>
                  <a:cubicBezTo>
                    <a:pt x="524309" y="21335"/>
                    <a:pt x="512021" y="6047"/>
                    <a:pt x="494400" y="-4792"/>
                  </a:cubicBezTo>
                  <a:cubicBezTo>
                    <a:pt x="486780" y="-9450"/>
                    <a:pt x="469064" y="-9783"/>
                    <a:pt x="462588" y="-4030"/>
                  </a:cubicBezTo>
                  <a:cubicBezTo>
                    <a:pt x="454395" y="3342"/>
                    <a:pt x="445157" y="10467"/>
                    <a:pt x="439536" y="19621"/>
                  </a:cubicBezTo>
                  <a:cubicBezTo>
                    <a:pt x="429345" y="36166"/>
                    <a:pt x="420297" y="53634"/>
                    <a:pt x="412866" y="71598"/>
                  </a:cubicBezTo>
                  <a:cubicBezTo>
                    <a:pt x="378958" y="154066"/>
                    <a:pt x="347812" y="237352"/>
                    <a:pt x="323237" y="323402"/>
                  </a:cubicBezTo>
                  <a:cubicBezTo>
                    <a:pt x="293424" y="427814"/>
                    <a:pt x="258276" y="530684"/>
                    <a:pt x="225320" y="634212"/>
                  </a:cubicBezTo>
                  <a:cubicBezTo>
                    <a:pt x="191601" y="740416"/>
                    <a:pt x="157596" y="846562"/>
                    <a:pt x="124069" y="952832"/>
                  </a:cubicBezTo>
                  <a:cubicBezTo>
                    <a:pt x="107400" y="1005954"/>
                    <a:pt x="90255" y="1059007"/>
                    <a:pt x="75205" y="1112614"/>
                  </a:cubicBezTo>
                  <a:cubicBezTo>
                    <a:pt x="55679" y="1182547"/>
                    <a:pt x="45201" y="1254080"/>
                    <a:pt x="38058" y="1326441"/>
                  </a:cubicBezTo>
                  <a:cubicBezTo>
                    <a:pt x="30248" y="1406832"/>
                    <a:pt x="20056" y="1487118"/>
                    <a:pt x="6912" y="1566804"/>
                  </a:cubicBezTo>
                  <a:cubicBezTo>
                    <a:pt x="-2042" y="1621878"/>
                    <a:pt x="-7852" y="1677161"/>
                    <a:pt x="-14234" y="1732444"/>
                  </a:cubicBezTo>
                  <a:cubicBezTo>
                    <a:pt x="-19473" y="1777221"/>
                    <a:pt x="-1280" y="1808016"/>
                    <a:pt x="40059" y="1824484"/>
                  </a:cubicBezTo>
                  <a:cubicBezTo>
                    <a:pt x="47773" y="1827551"/>
                    <a:pt x="55775" y="1830199"/>
                    <a:pt x="63871" y="1832104"/>
                  </a:cubicBezTo>
                  <a:cubicBezTo>
                    <a:pt x="108353" y="1842591"/>
                    <a:pt x="146453" y="1864699"/>
                    <a:pt x="180456" y="1894836"/>
                  </a:cubicBezTo>
                  <a:cubicBezTo>
                    <a:pt x="192935" y="1905932"/>
                    <a:pt x="205888" y="1916553"/>
                    <a:pt x="219129" y="1926840"/>
                  </a:cubicBezTo>
                  <a:cubicBezTo>
                    <a:pt x="248084" y="1949405"/>
                    <a:pt x="279803" y="1966274"/>
                    <a:pt x="316093" y="1973979"/>
                  </a:cubicBezTo>
                  <a:cubicBezTo>
                    <a:pt x="332380" y="1977455"/>
                    <a:pt x="348764" y="1980923"/>
                    <a:pt x="364860" y="1985466"/>
                  </a:cubicBezTo>
                  <a:cubicBezTo>
                    <a:pt x="397626" y="1994715"/>
                    <a:pt x="427154" y="2009993"/>
                    <a:pt x="450490" y="2035330"/>
                  </a:cubicBezTo>
                  <a:cubicBezTo>
                    <a:pt x="473160" y="2059923"/>
                    <a:pt x="494876" y="2085460"/>
                    <a:pt x="518213" y="2109473"/>
                  </a:cubicBezTo>
                  <a:cubicBezTo>
                    <a:pt x="535549" y="2127398"/>
                    <a:pt x="553647" y="2144934"/>
                    <a:pt x="573458" y="2160126"/>
                  </a:cubicBezTo>
                  <a:cubicBezTo>
                    <a:pt x="596223" y="2177671"/>
                    <a:pt x="628418" y="2174910"/>
                    <a:pt x="650610" y="2155602"/>
                  </a:cubicBezTo>
                  <a:cubicBezTo>
                    <a:pt x="661088" y="2146515"/>
                    <a:pt x="671852" y="2137019"/>
                    <a:pt x="679758" y="2125798"/>
                  </a:cubicBezTo>
                  <a:cubicBezTo>
                    <a:pt x="715001" y="2075677"/>
                    <a:pt x="751862" y="2026862"/>
                    <a:pt x="783865" y="1974284"/>
                  </a:cubicBezTo>
                  <a:cubicBezTo>
                    <a:pt x="853589" y="1859936"/>
                    <a:pt x="920644" y="1744293"/>
                    <a:pt x="981033" y="1624783"/>
                  </a:cubicBezTo>
                  <a:cubicBezTo>
                    <a:pt x="1037612" y="1512797"/>
                    <a:pt x="1091238" y="1399660"/>
                    <a:pt x="1130291" y="1279931"/>
                  </a:cubicBezTo>
                  <a:cubicBezTo>
                    <a:pt x="1164104" y="1176699"/>
                    <a:pt x="1201728" y="1074743"/>
                    <a:pt x="1237826" y="972282"/>
                  </a:cubicBezTo>
                  <a:cubicBezTo>
                    <a:pt x="1242399" y="959147"/>
                    <a:pt x="1247638" y="946194"/>
                    <a:pt x="1253066" y="933382"/>
                  </a:cubicBezTo>
                  <a:cubicBezTo>
                    <a:pt x="1301073" y="820587"/>
                    <a:pt x="1349650" y="708012"/>
                    <a:pt x="1397086" y="594950"/>
                  </a:cubicBezTo>
                  <a:cubicBezTo>
                    <a:pt x="1408897" y="566784"/>
                    <a:pt x="1417754" y="537323"/>
                    <a:pt x="1426898" y="508091"/>
                  </a:cubicBezTo>
                  <a:cubicBezTo>
                    <a:pt x="1431281" y="493813"/>
                    <a:pt x="1426137" y="480783"/>
                    <a:pt x="1415849" y="469915"/>
                  </a:cubicBezTo>
                  <a:cubicBezTo>
                    <a:pt x="1406516" y="459933"/>
                    <a:pt x="1387561" y="455427"/>
                    <a:pt x="1377749" y="462619"/>
                  </a:cubicBezTo>
                  <a:cubicBezTo>
                    <a:pt x="1362128" y="474049"/>
                    <a:pt x="1345556" y="485117"/>
                    <a:pt x="1332600" y="499290"/>
                  </a:cubicBezTo>
                  <a:cubicBezTo>
                    <a:pt x="1263164" y="575528"/>
                    <a:pt x="1192774" y="651033"/>
                    <a:pt x="1132099" y="734872"/>
                  </a:cubicBezTo>
                  <a:cubicBezTo>
                    <a:pt x="1083142" y="802661"/>
                    <a:pt x="1033707" y="870184"/>
                    <a:pt x="984558" y="937869"/>
                  </a:cubicBezTo>
                  <a:cubicBezTo>
                    <a:pt x="941885" y="996600"/>
                    <a:pt x="904738" y="1058303"/>
                    <a:pt x="871400" y="1123092"/>
                  </a:cubicBezTo>
                  <a:cubicBezTo>
                    <a:pt x="834539" y="1194853"/>
                    <a:pt x="789867" y="1262624"/>
                    <a:pt x="748528" y="1332089"/>
                  </a:cubicBezTo>
                  <a:cubicBezTo>
                    <a:pt x="695759" y="1420719"/>
                    <a:pt x="644800" y="1510512"/>
                    <a:pt x="589650" y="1597580"/>
                  </a:cubicBezTo>
                  <a:cubicBezTo>
                    <a:pt x="532976" y="1686972"/>
                    <a:pt x="474874" y="1775783"/>
                    <a:pt x="398484" y="1850545"/>
                  </a:cubicBezTo>
                  <a:cubicBezTo>
                    <a:pt x="380387" y="1868252"/>
                    <a:pt x="361526" y="1884825"/>
                    <a:pt x="338763" y="1895731"/>
                  </a:cubicBezTo>
                  <a:cubicBezTo>
                    <a:pt x="323523" y="1902989"/>
                    <a:pt x="306853" y="1905809"/>
                    <a:pt x="290090" y="1898979"/>
                  </a:cubicBezTo>
                  <a:cubicBezTo>
                    <a:pt x="268373" y="1890121"/>
                    <a:pt x="255228" y="1869537"/>
                    <a:pt x="257990" y="1846087"/>
                  </a:cubicBezTo>
                  <a:cubicBezTo>
                    <a:pt x="262467" y="1807311"/>
                    <a:pt x="266944" y="1768478"/>
                    <a:pt x="273135" y="1729967"/>
                  </a:cubicBezTo>
                  <a:cubicBezTo>
                    <a:pt x="283517" y="1666684"/>
                    <a:pt x="291709" y="1603171"/>
                    <a:pt x="299615" y="1539544"/>
                  </a:cubicBezTo>
                  <a:cubicBezTo>
                    <a:pt x="310283" y="1453867"/>
                    <a:pt x="324476" y="1368618"/>
                    <a:pt x="337048" y="1283169"/>
                  </a:cubicBezTo>
                  <a:cubicBezTo>
                    <a:pt x="338287" y="1274901"/>
                    <a:pt x="339429" y="1266605"/>
                    <a:pt x="340192" y="1258280"/>
                  </a:cubicBezTo>
                  <a:cubicBezTo>
                    <a:pt x="347239" y="1180613"/>
                    <a:pt x="353145" y="1102833"/>
                    <a:pt x="361431" y="1025299"/>
                  </a:cubicBezTo>
                  <a:cubicBezTo>
                    <a:pt x="370290" y="942164"/>
                    <a:pt x="376290" y="858259"/>
                    <a:pt x="392579" y="776496"/>
                  </a:cubicBezTo>
                  <a:cubicBezTo>
                    <a:pt x="415439" y="662101"/>
                    <a:pt x="433061" y="546096"/>
                    <a:pt x="479257" y="437168"/>
                  </a:cubicBezTo>
                  <a:cubicBezTo>
                    <a:pt x="506498" y="372665"/>
                    <a:pt x="520118" y="304180"/>
                    <a:pt x="522596" y="233752"/>
                  </a:cubicBezTo>
                  <a:cubicBezTo>
                    <a:pt x="523548" y="208692"/>
                    <a:pt x="526119" y="183689"/>
                    <a:pt x="527929" y="158666"/>
                  </a:cubicBezTo>
                  <a:cubicBezTo>
                    <a:pt x="529071" y="158647"/>
                    <a:pt x="530310" y="158619"/>
                    <a:pt x="531453" y="158609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667034-14B3-42D6-2144-7234B582FE79}"/>
                </a:ext>
              </a:extLst>
            </p:cNvPr>
            <p:cNvSpPr/>
            <p:nvPr/>
          </p:nvSpPr>
          <p:spPr>
            <a:xfrm flipV="1">
              <a:off x="14613020" y="1404522"/>
              <a:ext cx="576847" cy="1853029"/>
            </a:xfrm>
            <a:custGeom>
              <a:avLst/>
              <a:gdLst>
                <a:gd name="connsiteX0" fmla="*/ 66069 w 576847"/>
                <a:gd name="connsiteY0" fmla="*/ 413651 h 1853029"/>
                <a:gd name="connsiteX1" fmla="*/ 41970 w 576847"/>
                <a:gd name="connsiteY1" fmla="*/ 859145 h 1853029"/>
                <a:gd name="connsiteX2" fmla="*/ 14920 w 576847"/>
                <a:gd name="connsiteY2" fmla="*/ 1150724 h 1853029"/>
                <a:gd name="connsiteX3" fmla="*/ -12608 w 576847"/>
                <a:gd name="connsiteY3" fmla="*/ 1483976 h 1853029"/>
                <a:gd name="connsiteX4" fmla="*/ 23111 w 576847"/>
                <a:gd name="connsiteY4" fmla="*/ 1687353 h 1853029"/>
                <a:gd name="connsiteX5" fmla="*/ 51971 w 576847"/>
                <a:gd name="connsiteY5" fmla="*/ 1765306 h 1853029"/>
                <a:gd name="connsiteX6" fmla="*/ 94168 w 576847"/>
                <a:gd name="connsiteY6" fmla="*/ 1814274 h 1853029"/>
                <a:gd name="connsiteX7" fmla="*/ 126362 w 576847"/>
                <a:gd name="connsiteY7" fmla="*/ 1820399 h 1853029"/>
                <a:gd name="connsiteX8" fmla="*/ 184750 w 576847"/>
                <a:gd name="connsiteY8" fmla="*/ 1815274 h 1853029"/>
                <a:gd name="connsiteX9" fmla="*/ 292478 w 576847"/>
                <a:gd name="connsiteY9" fmla="*/ 1825066 h 1853029"/>
                <a:gd name="connsiteX10" fmla="*/ 374393 w 576847"/>
                <a:gd name="connsiteY10" fmla="*/ 1841782 h 1853029"/>
                <a:gd name="connsiteX11" fmla="*/ 424399 w 576847"/>
                <a:gd name="connsiteY11" fmla="*/ 1844287 h 1853029"/>
                <a:gd name="connsiteX12" fmla="*/ 548605 w 576847"/>
                <a:gd name="connsiteY12" fmla="*/ 1829143 h 1853029"/>
                <a:gd name="connsiteX13" fmla="*/ 562702 w 576847"/>
                <a:gd name="connsiteY13" fmla="*/ 1811245 h 1853029"/>
                <a:gd name="connsiteX14" fmla="*/ 551463 w 576847"/>
                <a:gd name="connsiteY14" fmla="*/ 1790843 h 1853029"/>
                <a:gd name="connsiteX15" fmla="*/ 535652 w 576847"/>
                <a:gd name="connsiteY15" fmla="*/ 1786537 h 1853029"/>
                <a:gd name="connsiteX16" fmla="*/ 474881 w 576847"/>
                <a:gd name="connsiteY16" fmla="*/ 1726140 h 1853029"/>
                <a:gd name="connsiteX17" fmla="*/ 469357 w 576847"/>
                <a:gd name="connsiteY17" fmla="*/ 1693154 h 1853029"/>
                <a:gd name="connsiteX18" fmla="*/ 388967 w 576847"/>
                <a:gd name="connsiteY18" fmla="*/ 1257566 h 1853029"/>
                <a:gd name="connsiteX19" fmla="*/ 334293 w 576847"/>
                <a:gd name="connsiteY19" fmla="*/ 1012754 h 1853029"/>
                <a:gd name="connsiteX20" fmla="*/ 315338 w 576847"/>
                <a:gd name="connsiteY20" fmla="*/ 931373 h 1853029"/>
                <a:gd name="connsiteX21" fmla="*/ 270951 w 576847"/>
                <a:gd name="connsiteY21" fmla="*/ 693067 h 1853029"/>
                <a:gd name="connsiteX22" fmla="*/ 246472 w 576847"/>
                <a:gd name="connsiteY22" fmla="*/ 485612 h 1853029"/>
                <a:gd name="connsiteX23" fmla="*/ 245805 w 576847"/>
                <a:gd name="connsiteY23" fmla="*/ 477278 h 1853029"/>
                <a:gd name="connsiteX24" fmla="*/ 152270 w 576847"/>
                <a:gd name="connsiteY24" fmla="*/ 35728 h 1853029"/>
                <a:gd name="connsiteX25" fmla="*/ 139221 w 576847"/>
                <a:gd name="connsiteY25" fmla="*/ 5362 h 1853029"/>
                <a:gd name="connsiteX26" fmla="*/ 89595 w 576847"/>
                <a:gd name="connsiteY26" fmla="*/ 3324 h 1853029"/>
                <a:gd name="connsiteX27" fmla="*/ 65878 w 576847"/>
                <a:gd name="connsiteY27" fmla="*/ 73856 h 1853029"/>
                <a:gd name="connsiteX28" fmla="*/ 60258 w 576847"/>
                <a:gd name="connsiteY28" fmla="*/ 215817 h 1853029"/>
                <a:gd name="connsiteX29" fmla="*/ 66069 w 576847"/>
                <a:gd name="connsiteY29" fmla="*/ 413651 h 18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76847" h="1853029">
                  <a:moveTo>
                    <a:pt x="66069" y="413651"/>
                  </a:moveTo>
                  <a:cubicBezTo>
                    <a:pt x="64640" y="575614"/>
                    <a:pt x="54543" y="717461"/>
                    <a:pt x="41970" y="859145"/>
                  </a:cubicBezTo>
                  <a:cubicBezTo>
                    <a:pt x="33303" y="956367"/>
                    <a:pt x="23396" y="1053484"/>
                    <a:pt x="14920" y="1150724"/>
                  </a:cubicBezTo>
                  <a:cubicBezTo>
                    <a:pt x="5204" y="1261758"/>
                    <a:pt x="-3940" y="1372848"/>
                    <a:pt x="-12608" y="1483976"/>
                  </a:cubicBezTo>
                  <a:cubicBezTo>
                    <a:pt x="-18132" y="1554651"/>
                    <a:pt x="-8512" y="1623031"/>
                    <a:pt x="23111" y="1687353"/>
                  </a:cubicBezTo>
                  <a:cubicBezTo>
                    <a:pt x="35303" y="1712365"/>
                    <a:pt x="47114" y="1737064"/>
                    <a:pt x="51971" y="1765306"/>
                  </a:cubicBezTo>
                  <a:cubicBezTo>
                    <a:pt x="55972" y="1788166"/>
                    <a:pt x="73784" y="1803968"/>
                    <a:pt x="94168" y="1814274"/>
                  </a:cubicBezTo>
                  <a:cubicBezTo>
                    <a:pt x="103597" y="1819056"/>
                    <a:pt x="115599" y="1820656"/>
                    <a:pt x="126362" y="1820399"/>
                  </a:cubicBezTo>
                  <a:cubicBezTo>
                    <a:pt x="145888" y="1819951"/>
                    <a:pt x="165224" y="1816351"/>
                    <a:pt x="184750" y="1815274"/>
                  </a:cubicBezTo>
                  <a:cubicBezTo>
                    <a:pt x="221040" y="1813264"/>
                    <a:pt x="256950" y="1814960"/>
                    <a:pt x="292478" y="1825066"/>
                  </a:cubicBezTo>
                  <a:cubicBezTo>
                    <a:pt x="319243" y="1832657"/>
                    <a:pt x="346866" y="1837410"/>
                    <a:pt x="374393" y="1841782"/>
                  </a:cubicBezTo>
                  <a:cubicBezTo>
                    <a:pt x="390776" y="1844392"/>
                    <a:pt x="407921" y="1845830"/>
                    <a:pt x="424399" y="1844287"/>
                  </a:cubicBezTo>
                  <a:cubicBezTo>
                    <a:pt x="465928" y="1840391"/>
                    <a:pt x="507266" y="1834858"/>
                    <a:pt x="548605" y="1829143"/>
                  </a:cubicBezTo>
                  <a:cubicBezTo>
                    <a:pt x="557463" y="1827923"/>
                    <a:pt x="563464" y="1819284"/>
                    <a:pt x="562702" y="1811245"/>
                  </a:cubicBezTo>
                  <a:cubicBezTo>
                    <a:pt x="562035" y="1804034"/>
                    <a:pt x="556702" y="1796338"/>
                    <a:pt x="551463" y="1790843"/>
                  </a:cubicBezTo>
                  <a:cubicBezTo>
                    <a:pt x="548129" y="1787461"/>
                    <a:pt x="541080" y="1787318"/>
                    <a:pt x="535652" y="1786537"/>
                  </a:cubicBezTo>
                  <a:cubicBezTo>
                    <a:pt x="500313" y="1781498"/>
                    <a:pt x="482406" y="1758905"/>
                    <a:pt x="474881" y="1726140"/>
                  </a:cubicBezTo>
                  <a:cubicBezTo>
                    <a:pt x="472405" y="1715290"/>
                    <a:pt x="470691" y="1704222"/>
                    <a:pt x="469357" y="1693154"/>
                  </a:cubicBezTo>
                  <a:cubicBezTo>
                    <a:pt x="451545" y="1546307"/>
                    <a:pt x="425256" y="1401099"/>
                    <a:pt x="388967" y="1257566"/>
                  </a:cubicBezTo>
                  <a:cubicBezTo>
                    <a:pt x="368488" y="1176537"/>
                    <a:pt x="352485" y="1094374"/>
                    <a:pt x="334293" y="1012754"/>
                  </a:cubicBezTo>
                  <a:cubicBezTo>
                    <a:pt x="328292" y="985571"/>
                    <a:pt x="321529" y="958529"/>
                    <a:pt x="315338" y="931373"/>
                  </a:cubicBezTo>
                  <a:cubicBezTo>
                    <a:pt x="297240" y="852544"/>
                    <a:pt x="281334" y="773258"/>
                    <a:pt x="270951" y="693067"/>
                  </a:cubicBezTo>
                  <a:cubicBezTo>
                    <a:pt x="261903" y="624030"/>
                    <a:pt x="245234" y="555859"/>
                    <a:pt x="246472" y="485612"/>
                  </a:cubicBezTo>
                  <a:cubicBezTo>
                    <a:pt x="246472" y="482841"/>
                    <a:pt x="246281" y="480003"/>
                    <a:pt x="245805" y="477278"/>
                  </a:cubicBezTo>
                  <a:cubicBezTo>
                    <a:pt x="217326" y="329517"/>
                    <a:pt x="197133" y="180012"/>
                    <a:pt x="152270" y="35728"/>
                  </a:cubicBezTo>
                  <a:cubicBezTo>
                    <a:pt x="149031" y="25250"/>
                    <a:pt x="144364" y="15068"/>
                    <a:pt x="139221" y="5362"/>
                  </a:cubicBezTo>
                  <a:cubicBezTo>
                    <a:pt x="129887" y="-12021"/>
                    <a:pt x="100549" y="-12450"/>
                    <a:pt x="89595" y="3324"/>
                  </a:cubicBezTo>
                  <a:cubicBezTo>
                    <a:pt x="74736" y="24708"/>
                    <a:pt x="68355" y="48777"/>
                    <a:pt x="65878" y="73856"/>
                  </a:cubicBezTo>
                  <a:cubicBezTo>
                    <a:pt x="61307" y="121024"/>
                    <a:pt x="58068" y="168202"/>
                    <a:pt x="60258" y="215817"/>
                  </a:cubicBezTo>
                  <a:cubicBezTo>
                    <a:pt x="63592" y="288245"/>
                    <a:pt x="64640" y="360778"/>
                    <a:pt x="66069" y="413651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204217-C3D6-595D-E6E8-AA1482341B23}"/>
                </a:ext>
              </a:extLst>
            </p:cNvPr>
            <p:cNvSpPr/>
            <p:nvPr/>
          </p:nvSpPr>
          <p:spPr>
            <a:xfrm flipV="1">
              <a:off x="16079902" y="651415"/>
              <a:ext cx="1387873" cy="1243362"/>
            </a:xfrm>
            <a:custGeom>
              <a:avLst/>
              <a:gdLst>
                <a:gd name="connsiteX0" fmla="*/ 132467 w 1387873"/>
                <a:gd name="connsiteY0" fmla="*/ 1234033 h 1243362"/>
                <a:gd name="connsiteX1" fmla="*/ 152564 w 1387873"/>
                <a:gd name="connsiteY1" fmla="*/ 1228890 h 1243362"/>
                <a:gd name="connsiteX2" fmla="*/ 320776 w 1387873"/>
                <a:gd name="connsiteY2" fmla="*/ 1120058 h 1243362"/>
                <a:gd name="connsiteX3" fmla="*/ 428981 w 1387873"/>
                <a:gd name="connsiteY3" fmla="*/ 1027713 h 1243362"/>
                <a:gd name="connsiteX4" fmla="*/ 506705 w 1387873"/>
                <a:gd name="connsiteY4" fmla="*/ 951779 h 1243362"/>
                <a:gd name="connsiteX5" fmla="*/ 634721 w 1387873"/>
                <a:gd name="connsiteY5" fmla="*/ 819525 h 1243362"/>
                <a:gd name="connsiteX6" fmla="*/ 755212 w 1387873"/>
                <a:gd name="connsiteY6" fmla="*/ 691842 h 1243362"/>
                <a:gd name="connsiteX7" fmla="*/ 883419 w 1387873"/>
                <a:gd name="connsiteY7" fmla="*/ 560026 h 1243362"/>
                <a:gd name="connsiteX8" fmla="*/ 1006576 w 1387873"/>
                <a:gd name="connsiteY8" fmla="*/ 435020 h 1243362"/>
                <a:gd name="connsiteX9" fmla="*/ 1147261 w 1387873"/>
                <a:gd name="connsiteY9" fmla="*/ 269418 h 1243362"/>
                <a:gd name="connsiteX10" fmla="*/ 1351191 w 1387873"/>
                <a:gd name="connsiteY10" fmla="*/ 48381 h 1243362"/>
                <a:gd name="connsiteX11" fmla="*/ 1357096 w 1387873"/>
                <a:gd name="connsiteY11" fmla="*/ 42408 h 1243362"/>
                <a:gd name="connsiteX12" fmla="*/ 1369670 w 1387873"/>
                <a:gd name="connsiteY12" fmla="*/ 5909 h 1243362"/>
                <a:gd name="connsiteX13" fmla="*/ 1327092 w 1387873"/>
                <a:gd name="connsiteY13" fmla="*/ -4988 h 1243362"/>
                <a:gd name="connsiteX14" fmla="*/ 1265276 w 1387873"/>
                <a:gd name="connsiteY14" fmla="*/ 20053 h 1243362"/>
                <a:gd name="connsiteX15" fmla="*/ 1037818 w 1387873"/>
                <a:gd name="connsiteY15" fmla="*/ 123800 h 1243362"/>
                <a:gd name="connsiteX16" fmla="*/ 715587 w 1387873"/>
                <a:gd name="connsiteY16" fmla="*/ 347857 h 1243362"/>
                <a:gd name="connsiteX17" fmla="*/ 403072 w 1387873"/>
                <a:gd name="connsiteY17" fmla="*/ 586353 h 1243362"/>
                <a:gd name="connsiteX18" fmla="*/ 143421 w 1387873"/>
                <a:gd name="connsiteY18" fmla="*/ 797350 h 1243362"/>
                <a:gd name="connsiteX19" fmla="*/ 1212 w 1387873"/>
                <a:gd name="connsiteY19" fmla="*/ 938816 h 1243362"/>
                <a:gd name="connsiteX20" fmla="*/ -4027 w 1387873"/>
                <a:gd name="connsiteY20" fmla="*/ 945274 h 1243362"/>
                <a:gd name="connsiteX21" fmla="*/ -9550 w 1387873"/>
                <a:gd name="connsiteY21" fmla="*/ 1000147 h 1243362"/>
                <a:gd name="connsiteX22" fmla="*/ 64840 w 1387873"/>
                <a:gd name="connsiteY22" fmla="*/ 1158882 h 1243362"/>
                <a:gd name="connsiteX23" fmla="*/ 100272 w 1387873"/>
                <a:gd name="connsiteY23" fmla="*/ 1214793 h 1243362"/>
                <a:gd name="connsiteX24" fmla="*/ 132467 w 1387873"/>
                <a:gd name="connsiteY24" fmla="*/ 1234033 h 124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7873" h="1243362">
                  <a:moveTo>
                    <a:pt x="132467" y="1234033"/>
                  </a:moveTo>
                  <a:cubicBezTo>
                    <a:pt x="142087" y="1231652"/>
                    <a:pt x="147994" y="1231462"/>
                    <a:pt x="152564" y="1228890"/>
                  </a:cubicBezTo>
                  <a:cubicBezTo>
                    <a:pt x="211430" y="1196982"/>
                    <a:pt x="269056" y="1162882"/>
                    <a:pt x="320776" y="1120058"/>
                  </a:cubicBezTo>
                  <a:cubicBezTo>
                    <a:pt x="357352" y="1089854"/>
                    <a:pt x="393739" y="1059393"/>
                    <a:pt x="428981" y="1027713"/>
                  </a:cubicBezTo>
                  <a:cubicBezTo>
                    <a:pt x="455936" y="1003519"/>
                    <a:pt x="481369" y="977630"/>
                    <a:pt x="506705" y="951779"/>
                  </a:cubicBezTo>
                  <a:cubicBezTo>
                    <a:pt x="549662" y="908002"/>
                    <a:pt x="592238" y="863797"/>
                    <a:pt x="634721" y="819525"/>
                  </a:cubicBezTo>
                  <a:cubicBezTo>
                    <a:pt x="675202" y="777271"/>
                    <a:pt x="717207" y="736276"/>
                    <a:pt x="755212" y="691842"/>
                  </a:cubicBezTo>
                  <a:cubicBezTo>
                    <a:pt x="795217" y="645055"/>
                    <a:pt x="837317" y="600669"/>
                    <a:pt x="883419" y="560026"/>
                  </a:cubicBezTo>
                  <a:cubicBezTo>
                    <a:pt x="927423" y="521221"/>
                    <a:pt x="966857" y="478206"/>
                    <a:pt x="1006576" y="435020"/>
                  </a:cubicBezTo>
                  <a:cubicBezTo>
                    <a:pt x="1055726" y="381546"/>
                    <a:pt x="1100873" y="325072"/>
                    <a:pt x="1147261" y="269418"/>
                  </a:cubicBezTo>
                  <a:cubicBezTo>
                    <a:pt x="1211460" y="192389"/>
                    <a:pt x="1275849" y="115274"/>
                    <a:pt x="1351191" y="48381"/>
                  </a:cubicBezTo>
                  <a:cubicBezTo>
                    <a:pt x="1353286" y="46533"/>
                    <a:pt x="1355477" y="44675"/>
                    <a:pt x="1357096" y="42408"/>
                  </a:cubicBezTo>
                  <a:cubicBezTo>
                    <a:pt x="1364621" y="31416"/>
                    <a:pt x="1377290" y="21825"/>
                    <a:pt x="1369670" y="5909"/>
                  </a:cubicBezTo>
                  <a:cubicBezTo>
                    <a:pt x="1362145" y="-9712"/>
                    <a:pt x="1346715" y="-13284"/>
                    <a:pt x="1327092" y="-4988"/>
                  </a:cubicBezTo>
                  <a:cubicBezTo>
                    <a:pt x="1306518" y="3661"/>
                    <a:pt x="1286611" y="14805"/>
                    <a:pt x="1265276" y="20053"/>
                  </a:cubicBezTo>
                  <a:cubicBezTo>
                    <a:pt x="1182788" y="40313"/>
                    <a:pt x="1110590" y="82804"/>
                    <a:pt x="1037818" y="123800"/>
                  </a:cubicBezTo>
                  <a:cubicBezTo>
                    <a:pt x="923424" y="188275"/>
                    <a:pt x="818172" y="265903"/>
                    <a:pt x="715587" y="347857"/>
                  </a:cubicBezTo>
                  <a:cubicBezTo>
                    <a:pt x="613193" y="429628"/>
                    <a:pt x="506323" y="505743"/>
                    <a:pt x="403072" y="586353"/>
                  </a:cubicBezTo>
                  <a:cubicBezTo>
                    <a:pt x="315157" y="654962"/>
                    <a:pt x="227907" y="724560"/>
                    <a:pt x="143421" y="797350"/>
                  </a:cubicBezTo>
                  <a:cubicBezTo>
                    <a:pt x="92938" y="840889"/>
                    <a:pt x="48457" y="891400"/>
                    <a:pt x="1212" y="938816"/>
                  </a:cubicBezTo>
                  <a:cubicBezTo>
                    <a:pt x="-693" y="940788"/>
                    <a:pt x="-2501" y="943006"/>
                    <a:pt x="-4027" y="945274"/>
                  </a:cubicBezTo>
                  <a:cubicBezTo>
                    <a:pt x="-16218" y="962523"/>
                    <a:pt x="-20504" y="981211"/>
                    <a:pt x="-9550" y="1000147"/>
                  </a:cubicBezTo>
                  <a:cubicBezTo>
                    <a:pt x="19882" y="1050953"/>
                    <a:pt x="43503" y="1104227"/>
                    <a:pt x="64840" y="1158882"/>
                  </a:cubicBezTo>
                  <a:cubicBezTo>
                    <a:pt x="72746" y="1179170"/>
                    <a:pt x="86081" y="1198029"/>
                    <a:pt x="100272" y="1214793"/>
                  </a:cubicBezTo>
                  <a:cubicBezTo>
                    <a:pt x="108655" y="1224604"/>
                    <a:pt x="123418" y="1228890"/>
                    <a:pt x="132467" y="1234033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5894AC-FAD4-5F4B-6069-46403745A3CD}"/>
                </a:ext>
              </a:extLst>
            </p:cNvPr>
            <p:cNvSpPr/>
            <p:nvPr/>
          </p:nvSpPr>
          <p:spPr>
            <a:xfrm flipV="1">
              <a:off x="12189604" y="442504"/>
              <a:ext cx="1611485" cy="540573"/>
            </a:xfrm>
            <a:custGeom>
              <a:avLst/>
              <a:gdLst>
                <a:gd name="connsiteX0" fmla="*/ 608956 w 1611485"/>
                <a:gd name="connsiteY0" fmla="*/ 9438 h 540573"/>
                <a:gd name="connsiteX1" fmla="*/ 508658 w 1611485"/>
                <a:gd name="connsiteY1" fmla="*/ 9457 h 540573"/>
                <a:gd name="connsiteX2" fmla="*/ 466938 w 1611485"/>
                <a:gd name="connsiteY2" fmla="*/ 10286 h 540573"/>
                <a:gd name="connsiteX3" fmla="*/ 301013 w 1611485"/>
                <a:gd name="connsiteY3" fmla="*/ 20696 h 540573"/>
                <a:gd name="connsiteX4" fmla="*/ 94606 w 1611485"/>
                <a:gd name="connsiteY4" fmla="*/ -1868 h 540573"/>
                <a:gd name="connsiteX5" fmla="*/ 28598 w 1611485"/>
                <a:gd name="connsiteY5" fmla="*/ -9117 h 540573"/>
                <a:gd name="connsiteX6" fmla="*/ -5121 w 1611485"/>
                <a:gd name="connsiteY6" fmla="*/ 12725 h 540573"/>
                <a:gd name="connsiteX7" fmla="*/ -7408 w 1611485"/>
                <a:gd name="connsiteY7" fmla="*/ 51881 h 540573"/>
                <a:gd name="connsiteX8" fmla="*/ 56506 w 1611485"/>
                <a:gd name="connsiteY8" fmla="*/ 116384 h 540573"/>
                <a:gd name="connsiteX9" fmla="*/ 246244 w 1611485"/>
                <a:gd name="connsiteY9" fmla="*/ 201767 h 540573"/>
                <a:gd name="connsiteX10" fmla="*/ 492465 w 1611485"/>
                <a:gd name="connsiteY10" fmla="*/ 245296 h 540573"/>
                <a:gd name="connsiteX11" fmla="*/ 541138 w 1611485"/>
                <a:gd name="connsiteY11" fmla="*/ 255869 h 540573"/>
                <a:gd name="connsiteX12" fmla="*/ 711350 w 1611485"/>
                <a:gd name="connsiteY12" fmla="*/ 296445 h 540573"/>
                <a:gd name="connsiteX13" fmla="*/ 844033 w 1611485"/>
                <a:gd name="connsiteY13" fmla="*/ 309685 h 540573"/>
                <a:gd name="connsiteX14" fmla="*/ 910137 w 1611485"/>
                <a:gd name="connsiteY14" fmla="*/ 318734 h 540573"/>
                <a:gd name="connsiteX15" fmla="*/ 975763 w 1611485"/>
                <a:gd name="connsiteY15" fmla="*/ 331402 h 540573"/>
                <a:gd name="connsiteX16" fmla="*/ 1166263 w 1611485"/>
                <a:gd name="connsiteY16" fmla="*/ 388457 h 540573"/>
                <a:gd name="connsiteX17" fmla="*/ 1324569 w 1611485"/>
                <a:gd name="connsiteY17" fmla="*/ 441130 h 540573"/>
                <a:gd name="connsiteX18" fmla="*/ 1514593 w 1611485"/>
                <a:gd name="connsiteY18" fmla="*/ 525331 h 540573"/>
                <a:gd name="connsiteX19" fmla="*/ 1522213 w 1611485"/>
                <a:gd name="connsiteY19" fmla="*/ 528475 h 540573"/>
                <a:gd name="connsiteX20" fmla="*/ 1563741 w 1611485"/>
                <a:gd name="connsiteY20" fmla="*/ 510757 h 540573"/>
                <a:gd name="connsiteX21" fmla="*/ 1568980 w 1611485"/>
                <a:gd name="connsiteY21" fmla="*/ 486374 h 540573"/>
                <a:gd name="connsiteX22" fmla="*/ 1598698 w 1611485"/>
                <a:gd name="connsiteY22" fmla="*/ 229104 h 540573"/>
                <a:gd name="connsiteX23" fmla="*/ 1566599 w 1611485"/>
                <a:gd name="connsiteY23" fmla="*/ 165667 h 540573"/>
                <a:gd name="connsiteX24" fmla="*/ 1529071 w 1611485"/>
                <a:gd name="connsiteY24" fmla="*/ 147751 h 540573"/>
                <a:gd name="connsiteX25" fmla="*/ 1273419 w 1611485"/>
                <a:gd name="connsiteY25" fmla="*/ 69836 h 540573"/>
                <a:gd name="connsiteX26" fmla="*/ 1083586 w 1611485"/>
                <a:gd name="connsiteY26" fmla="*/ 42138 h 540573"/>
                <a:gd name="connsiteX27" fmla="*/ 784311 w 1611485"/>
                <a:gd name="connsiteY27" fmla="*/ 13925 h 540573"/>
                <a:gd name="connsiteX28" fmla="*/ 726018 w 1611485"/>
                <a:gd name="connsiteY28" fmla="*/ 9676 h 540573"/>
                <a:gd name="connsiteX29" fmla="*/ 608956 w 1611485"/>
                <a:gd name="connsiteY29" fmla="*/ 9476 h 54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1485" h="540573">
                  <a:moveTo>
                    <a:pt x="608956" y="9438"/>
                  </a:moveTo>
                  <a:cubicBezTo>
                    <a:pt x="575523" y="9438"/>
                    <a:pt x="542090" y="9400"/>
                    <a:pt x="508658" y="9457"/>
                  </a:cubicBezTo>
                  <a:cubicBezTo>
                    <a:pt x="494656" y="9486"/>
                    <a:pt x="480273" y="7533"/>
                    <a:pt x="466938" y="10286"/>
                  </a:cubicBezTo>
                  <a:cubicBezTo>
                    <a:pt x="411883" y="21545"/>
                    <a:pt x="356258" y="17039"/>
                    <a:pt x="301013" y="20696"/>
                  </a:cubicBezTo>
                  <a:cubicBezTo>
                    <a:pt x="230051" y="25393"/>
                    <a:pt x="162519" y="13305"/>
                    <a:pt x="94606" y="-1868"/>
                  </a:cubicBezTo>
                  <a:cubicBezTo>
                    <a:pt x="72698" y="-6754"/>
                    <a:pt x="51171" y="-12098"/>
                    <a:pt x="28598" y="-9117"/>
                  </a:cubicBezTo>
                  <a:cubicBezTo>
                    <a:pt x="14024" y="-7203"/>
                    <a:pt x="2975" y="132"/>
                    <a:pt x="-5121" y="12725"/>
                  </a:cubicBezTo>
                  <a:cubicBezTo>
                    <a:pt x="-13408" y="25593"/>
                    <a:pt x="-14932" y="38584"/>
                    <a:pt x="-7408" y="51881"/>
                  </a:cubicBezTo>
                  <a:cubicBezTo>
                    <a:pt x="7928" y="79171"/>
                    <a:pt x="29360" y="102469"/>
                    <a:pt x="56506" y="116384"/>
                  </a:cubicBezTo>
                  <a:cubicBezTo>
                    <a:pt x="118228" y="148055"/>
                    <a:pt x="176806" y="188032"/>
                    <a:pt x="246244" y="201767"/>
                  </a:cubicBezTo>
                  <a:cubicBezTo>
                    <a:pt x="327968" y="217960"/>
                    <a:pt x="408359" y="242248"/>
                    <a:pt x="492465" y="245296"/>
                  </a:cubicBezTo>
                  <a:cubicBezTo>
                    <a:pt x="508848" y="245868"/>
                    <a:pt x="525898" y="249772"/>
                    <a:pt x="541138" y="255869"/>
                  </a:cubicBezTo>
                  <a:cubicBezTo>
                    <a:pt x="596001" y="277681"/>
                    <a:pt x="653247" y="287683"/>
                    <a:pt x="711350" y="296445"/>
                  </a:cubicBezTo>
                  <a:cubicBezTo>
                    <a:pt x="755545" y="303112"/>
                    <a:pt x="799265" y="309018"/>
                    <a:pt x="844033" y="309685"/>
                  </a:cubicBezTo>
                  <a:cubicBezTo>
                    <a:pt x="866131" y="310066"/>
                    <a:pt x="888229" y="314924"/>
                    <a:pt x="910137" y="318734"/>
                  </a:cubicBezTo>
                  <a:cubicBezTo>
                    <a:pt x="932139" y="322449"/>
                    <a:pt x="953665" y="328640"/>
                    <a:pt x="975763" y="331402"/>
                  </a:cubicBezTo>
                  <a:cubicBezTo>
                    <a:pt x="1042534" y="339880"/>
                    <a:pt x="1107780" y="352833"/>
                    <a:pt x="1166263" y="388457"/>
                  </a:cubicBezTo>
                  <a:cubicBezTo>
                    <a:pt x="1219699" y="404173"/>
                    <a:pt x="1271896" y="423509"/>
                    <a:pt x="1324569" y="441130"/>
                  </a:cubicBezTo>
                  <a:cubicBezTo>
                    <a:pt x="1390863" y="463323"/>
                    <a:pt x="1456205" y="485992"/>
                    <a:pt x="1514593" y="525331"/>
                  </a:cubicBezTo>
                  <a:cubicBezTo>
                    <a:pt x="1516783" y="526855"/>
                    <a:pt x="1519737" y="527331"/>
                    <a:pt x="1522213" y="528475"/>
                  </a:cubicBezTo>
                  <a:cubicBezTo>
                    <a:pt x="1536215" y="535142"/>
                    <a:pt x="1559836" y="525236"/>
                    <a:pt x="1563741" y="510757"/>
                  </a:cubicBezTo>
                  <a:cubicBezTo>
                    <a:pt x="1565837" y="502661"/>
                    <a:pt x="1568028" y="494565"/>
                    <a:pt x="1568980" y="486374"/>
                  </a:cubicBezTo>
                  <a:cubicBezTo>
                    <a:pt x="1578981" y="400649"/>
                    <a:pt x="1588793" y="314829"/>
                    <a:pt x="1598698" y="229104"/>
                  </a:cubicBezTo>
                  <a:cubicBezTo>
                    <a:pt x="1602032" y="200805"/>
                    <a:pt x="1588697" y="180507"/>
                    <a:pt x="1566599" y="165667"/>
                  </a:cubicBezTo>
                  <a:cubicBezTo>
                    <a:pt x="1555265" y="157981"/>
                    <a:pt x="1542215" y="151894"/>
                    <a:pt x="1529071" y="147751"/>
                  </a:cubicBezTo>
                  <a:cubicBezTo>
                    <a:pt x="1444108" y="120995"/>
                    <a:pt x="1359717" y="91668"/>
                    <a:pt x="1273419" y="69836"/>
                  </a:cubicBezTo>
                  <a:cubicBezTo>
                    <a:pt x="1211698" y="54206"/>
                    <a:pt x="1147689" y="45690"/>
                    <a:pt x="1083586" y="42138"/>
                  </a:cubicBezTo>
                  <a:cubicBezTo>
                    <a:pt x="983479" y="36603"/>
                    <a:pt x="883656" y="27002"/>
                    <a:pt x="784311" y="13925"/>
                  </a:cubicBezTo>
                  <a:cubicBezTo>
                    <a:pt x="764975" y="11391"/>
                    <a:pt x="745449" y="9991"/>
                    <a:pt x="726018" y="9676"/>
                  </a:cubicBezTo>
                  <a:cubicBezTo>
                    <a:pt x="687061" y="9019"/>
                    <a:pt x="648008" y="9476"/>
                    <a:pt x="608956" y="9476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80A680-0CD0-6A30-CF6A-BB08E3F49818}"/>
                </a:ext>
              </a:extLst>
            </p:cNvPr>
            <p:cNvSpPr/>
            <p:nvPr/>
          </p:nvSpPr>
          <p:spPr>
            <a:xfrm flipV="1">
              <a:off x="16199321" y="8953"/>
              <a:ext cx="1592294" cy="458211"/>
            </a:xfrm>
            <a:custGeom>
              <a:avLst/>
              <a:gdLst>
                <a:gd name="connsiteX0" fmla="*/ -15831 w 1592294"/>
                <a:gd name="connsiteY0" fmla="*/ 363580 h 458211"/>
                <a:gd name="connsiteX1" fmla="*/ -15547 w 1592294"/>
                <a:gd name="connsiteY1" fmla="*/ 410920 h 458211"/>
                <a:gd name="connsiteX2" fmla="*/ 24364 w 1592294"/>
                <a:gd name="connsiteY2" fmla="*/ 447686 h 458211"/>
                <a:gd name="connsiteX3" fmla="*/ 65797 w 1592294"/>
                <a:gd name="connsiteY3" fmla="*/ 444352 h 458211"/>
                <a:gd name="connsiteX4" fmla="*/ 287159 w 1592294"/>
                <a:gd name="connsiteY4" fmla="*/ 401776 h 458211"/>
                <a:gd name="connsiteX5" fmla="*/ 378789 w 1592294"/>
                <a:gd name="connsiteY5" fmla="*/ 397585 h 458211"/>
                <a:gd name="connsiteX6" fmla="*/ 554430 w 1592294"/>
                <a:gd name="connsiteY6" fmla="*/ 399775 h 458211"/>
                <a:gd name="connsiteX7" fmla="*/ 695495 w 1592294"/>
                <a:gd name="connsiteY7" fmla="*/ 385773 h 458211"/>
                <a:gd name="connsiteX8" fmla="*/ 910665 w 1592294"/>
                <a:gd name="connsiteY8" fmla="*/ 356342 h 458211"/>
                <a:gd name="connsiteX9" fmla="*/ 968673 w 1592294"/>
                <a:gd name="connsiteY9" fmla="*/ 349578 h 458211"/>
                <a:gd name="connsiteX10" fmla="*/ 1035348 w 1592294"/>
                <a:gd name="connsiteY10" fmla="*/ 344626 h 458211"/>
                <a:gd name="connsiteX11" fmla="*/ 1244326 w 1592294"/>
                <a:gd name="connsiteY11" fmla="*/ 345483 h 458211"/>
                <a:gd name="connsiteX12" fmla="*/ 1335290 w 1592294"/>
                <a:gd name="connsiteY12" fmla="*/ 335482 h 458211"/>
                <a:gd name="connsiteX13" fmla="*/ 1426539 w 1592294"/>
                <a:gd name="connsiteY13" fmla="*/ 327767 h 458211"/>
                <a:gd name="connsiteX14" fmla="*/ 1542649 w 1592294"/>
                <a:gd name="connsiteY14" fmla="*/ 316337 h 458211"/>
                <a:gd name="connsiteX15" fmla="*/ 1565032 w 1592294"/>
                <a:gd name="connsiteY15" fmla="*/ 306145 h 458211"/>
                <a:gd name="connsiteX16" fmla="*/ 1568461 w 1592294"/>
                <a:gd name="connsiteY16" fmla="*/ 262330 h 458211"/>
                <a:gd name="connsiteX17" fmla="*/ 1530553 w 1592294"/>
                <a:gd name="connsiteY17" fmla="*/ 247185 h 458211"/>
                <a:gd name="connsiteX18" fmla="*/ 1225942 w 1592294"/>
                <a:gd name="connsiteY18" fmla="*/ 198322 h 458211"/>
                <a:gd name="connsiteX19" fmla="*/ 1106119 w 1592294"/>
                <a:gd name="connsiteY19" fmla="*/ 162222 h 458211"/>
                <a:gd name="connsiteX20" fmla="*/ 868947 w 1592294"/>
                <a:gd name="connsiteY20" fmla="*/ 113740 h 458211"/>
                <a:gd name="connsiteX21" fmla="*/ 639584 w 1592294"/>
                <a:gd name="connsiteY21" fmla="*/ 68210 h 458211"/>
                <a:gd name="connsiteX22" fmla="*/ 490899 w 1592294"/>
                <a:gd name="connsiteY22" fmla="*/ 45350 h 458211"/>
                <a:gd name="connsiteX23" fmla="*/ 400506 w 1592294"/>
                <a:gd name="connsiteY23" fmla="*/ 28682 h 458211"/>
                <a:gd name="connsiteX24" fmla="*/ 94277 w 1592294"/>
                <a:gd name="connsiteY24" fmla="*/ -10276 h 458211"/>
                <a:gd name="connsiteX25" fmla="*/ 61321 w 1592294"/>
                <a:gd name="connsiteY25" fmla="*/ -6370 h 458211"/>
                <a:gd name="connsiteX26" fmla="*/ 15030 w 1592294"/>
                <a:gd name="connsiteY26" fmla="*/ 36682 h 458211"/>
                <a:gd name="connsiteX27" fmla="*/ 1695 w 1592294"/>
                <a:gd name="connsiteY27" fmla="*/ 127551 h 458211"/>
                <a:gd name="connsiteX28" fmla="*/ -15831 w 1592294"/>
                <a:gd name="connsiteY28" fmla="*/ 363580 h 45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2294" h="458211">
                  <a:moveTo>
                    <a:pt x="-15831" y="363580"/>
                  </a:moveTo>
                  <a:cubicBezTo>
                    <a:pt x="-15831" y="366438"/>
                    <a:pt x="-16499" y="388727"/>
                    <a:pt x="-15547" y="410920"/>
                  </a:cubicBezTo>
                  <a:cubicBezTo>
                    <a:pt x="-14879" y="428065"/>
                    <a:pt x="6837" y="447782"/>
                    <a:pt x="24364" y="447686"/>
                  </a:cubicBezTo>
                  <a:cubicBezTo>
                    <a:pt x="38175" y="447591"/>
                    <a:pt x="52273" y="446924"/>
                    <a:pt x="65797" y="444352"/>
                  </a:cubicBezTo>
                  <a:cubicBezTo>
                    <a:pt x="139616" y="430351"/>
                    <a:pt x="213054" y="414348"/>
                    <a:pt x="287159" y="401776"/>
                  </a:cubicBezTo>
                  <a:cubicBezTo>
                    <a:pt x="317163" y="396727"/>
                    <a:pt x="348214" y="397585"/>
                    <a:pt x="378789" y="397585"/>
                  </a:cubicBezTo>
                  <a:cubicBezTo>
                    <a:pt x="437367" y="397680"/>
                    <a:pt x="495851" y="399681"/>
                    <a:pt x="554430" y="399775"/>
                  </a:cubicBezTo>
                  <a:cubicBezTo>
                    <a:pt x="601770" y="399871"/>
                    <a:pt x="648633" y="394537"/>
                    <a:pt x="695495" y="385773"/>
                  </a:cubicBezTo>
                  <a:cubicBezTo>
                    <a:pt x="766648" y="372534"/>
                    <a:pt x="838085" y="360247"/>
                    <a:pt x="910665" y="356342"/>
                  </a:cubicBezTo>
                  <a:cubicBezTo>
                    <a:pt x="930096" y="355293"/>
                    <a:pt x="949336" y="351389"/>
                    <a:pt x="968673" y="349578"/>
                  </a:cubicBezTo>
                  <a:cubicBezTo>
                    <a:pt x="990867" y="347388"/>
                    <a:pt x="1013154" y="344721"/>
                    <a:pt x="1035348" y="344626"/>
                  </a:cubicBezTo>
                  <a:cubicBezTo>
                    <a:pt x="1104975" y="344340"/>
                    <a:pt x="1174699" y="344816"/>
                    <a:pt x="1244326" y="345483"/>
                  </a:cubicBezTo>
                  <a:cubicBezTo>
                    <a:pt x="1275091" y="345864"/>
                    <a:pt x="1305381" y="344816"/>
                    <a:pt x="1335290" y="335482"/>
                  </a:cubicBezTo>
                  <a:cubicBezTo>
                    <a:pt x="1364818" y="326338"/>
                    <a:pt x="1395774" y="326909"/>
                    <a:pt x="1426539" y="327767"/>
                  </a:cubicBezTo>
                  <a:cubicBezTo>
                    <a:pt x="1465688" y="328910"/>
                    <a:pt x="1504549" y="326147"/>
                    <a:pt x="1542649" y="316337"/>
                  </a:cubicBezTo>
                  <a:cubicBezTo>
                    <a:pt x="1550460" y="314336"/>
                    <a:pt x="1557889" y="310050"/>
                    <a:pt x="1565032" y="306145"/>
                  </a:cubicBezTo>
                  <a:cubicBezTo>
                    <a:pt x="1578462" y="298906"/>
                    <a:pt x="1580083" y="272902"/>
                    <a:pt x="1568461" y="262330"/>
                  </a:cubicBezTo>
                  <a:cubicBezTo>
                    <a:pt x="1557604" y="252423"/>
                    <a:pt x="1544840" y="247471"/>
                    <a:pt x="1530553" y="247185"/>
                  </a:cubicBezTo>
                  <a:cubicBezTo>
                    <a:pt x="1426730" y="245566"/>
                    <a:pt x="1326431" y="220896"/>
                    <a:pt x="1225942" y="198322"/>
                  </a:cubicBezTo>
                  <a:cubicBezTo>
                    <a:pt x="1185366" y="189178"/>
                    <a:pt x="1145932" y="174605"/>
                    <a:pt x="1106119" y="162222"/>
                  </a:cubicBezTo>
                  <a:cubicBezTo>
                    <a:pt x="1028680" y="137934"/>
                    <a:pt x="947812" y="130599"/>
                    <a:pt x="868947" y="113740"/>
                  </a:cubicBezTo>
                  <a:cubicBezTo>
                    <a:pt x="792747" y="97357"/>
                    <a:pt x="716260" y="82307"/>
                    <a:pt x="639584" y="68210"/>
                  </a:cubicBezTo>
                  <a:cubicBezTo>
                    <a:pt x="590244" y="59162"/>
                    <a:pt x="540429" y="53256"/>
                    <a:pt x="490899" y="45350"/>
                  </a:cubicBezTo>
                  <a:cubicBezTo>
                    <a:pt x="460609" y="40492"/>
                    <a:pt x="429939" y="36778"/>
                    <a:pt x="400506" y="28682"/>
                  </a:cubicBezTo>
                  <a:cubicBezTo>
                    <a:pt x="300207" y="1440"/>
                    <a:pt x="196576" y="678"/>
                    <a:pt x="94277" y="-10276"/>
                  </a:cubicBezTo>
                  <a:cubicBezTo>
                    <a:pt x="83514" y="-11419"/>
                    <a:pt x="72180" y="-8371"/>
                    <a:pt x="61321" y="-6370"/>
                  </a:cubicBezTo>
                  <a:cubicBezTo>
                    <a:pt x="36938" y="-1798"/>
                    <a:pt x="20364" y="13918"/>
                    <a:pt x="15030" y="36682"/>
                  </a:cubicBezTo>
                  <a:cubicBezTo>
                    <a:pt x="8076" y="66400"/>
                    <a:pt x="4361" y="97071"/>
                    <a:pt x="1695" y="127551"/>
                  </a:cubicBezTo>
                  <a:cubicBezTo>
                    <a:pt x="-4401" y="199750"/>
                    <a:pt x="-9164" y="272046"/>
                    <a:pt x="-15831" y="3635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968FD5-2417-0904-4EF6-E47DE02D46CC}"/>
                </a:ext>
              </a:extLst>
            </p:cNvPr>
            <p:cNvSpPr/>
            <p:nvPr/>
          </p:nvSpPr>
          <p:spPr>
            <a:xfrm flipV="1">
              <a:off x="12598657" y="841235"/>
              <a:ext cx="1521026" cy="1123704"/>
            </a:xfrm>
            <a:custGeom>
              <a:avLst/>
              <a:gdLst>
                <a:gd name="connsiteX0" fmla="*/ 25442 w 1521026"/>
                <a:gd name="connsiteY0" fmla="*/ -9180 h 1123704"/>
                <a:gd name="connsiteX1" fmla="*/ -11135 w 1521026"/>
                <a:gd name="connsiteY1" fmla="*/ 41817 h 1123704"/>
                <a:gd name="connsiteX2" fmla="*/ 7058 w 1521026"/>
                <a:gd name="connsiteY2" fmla="*/ 78993 h 1123704"/>
                <a:gd name="connsiteX3" fmla="*/ 40300 w 1521026"/>
                <a:gd name="connsiteY3" fmla="*/ 116378 h 1123704"/>
                <a:gd name="connsiteX4" fmla="*/ 324717 w 1521026"/>
                <a:gd name="connsiteY4" fmla="*/ 362095 h 1123704"/>
                <a:gd name="connsiteX5" fmla="*/ 517122 w 1521026"/>
                <a:gd name="connsiteY5" fmla="*/ 509561 h 1123704"/>
                <a:gd name="connsiteX6" fmla="*/ 618849 w 1521026"/>
                <a:gd name="connsiteY6" fmla="*/ 582627 h 1123704"/>
                <a:gd name="connsiteX7" fmla="*/ 789918 w 1521026"/>
                <a:gd name="connsiteY7" fmla="*/ 702356 h 1123704"/>
                <a:gd name="connsiteX8" fmla="*/ 963178 w 1521026"/>
                <a:gd name="connsiteY8" fmla="*/ 833496 h 1123704"/>
                <a:gd name="connsiteX9" fmla="*/ 1087193 w 1521026"/>
                <a:gd name="connsiteY9" fmla="*/ 945264 h 1123704"/>
                <a:gd name="connsiteX10" fmla="*/ 1215400 w 1521026"/>
                <a:gd name="connsiteY10" fmla="*/ 1088339 h 1123704"/>
                <a:gd name="connsiteX11" fmla="*/ 1232640 w 1521026"/>
                <a:gd name="connsiteY11" fmla="*/ 1106522 h 1123704"/>
                <a:gd name="connsiteX12" fmla="*/ 1286552 w 1521026"/>
                <a:gd name="connsiteY12" fmla="*/ 1104464 h 1123704"/>
                <a:gd name="connsiteX13" fmla="*/ 1301792 w 1521026"/>
                <a:gd name="connsiteY13" fmla="*/ 1084633 h 1123704"/>
                <a:gd name="connsiteX14" fmla="*/ 1335795 w 1521026"/>
                <a:gd name="connsiteY14" fmla="*/ 1017615 h 1123704"/>
                <a:gd name="connsiteX15" fmla="*/ 1460383 w 1521026"/>
                <a:gd name="connsiteY15" fmla="*/ 851594 h 1123704"/>
                <a:gd name="connsiteX16" fmla="*/ 1501626 w 1521026"/>
                <a:gd name="connsiteY16" fmla="*/ 810294 h 1123704"/>
                <a:gd name="connsiteX17" fmla="*/ 1496102 w 1521026"/>
                <a:gd name="connsiteY17" fmla="*/ 765717 h 1123704"/>
                <a:gd name="connsiteX18" fmla="*/ 1461049 w 1521026"/>
                <a:gd name="connsiteY18" fmla="*/ 743667 h 1123704"/>
                <a:gd name="connsiteX19" fmla="*/ 1360751 w 1521026"/>
                <a:gd name="connsiteY19" fmla="*/ 701928 h 1123704"/>
                <a:gd name="connsiteX20" fmla="*/ 952414 w 1521026"/>
                <a:gd name="connsiteY20" fmla="*/ 510885 h 1123704"/>
                <a:gd name="connsiteX21" fmla="*/ 838114 w 1521026"/>
                <a:gd name="connsiteY21" fmla="*/ 441829 h 1123704"/>
                <a:gd name="connsiteX22" fmla="*/ 613991 w 1521026"/>
                <a:gd name="connsiteY22" fmla="*/ 312422 h 1123704"/>
                <a:gd name="connsiteX23" fmla="*/ 478356 w 1521026"/>
                <a:gd name="connsiteY23" fmla="*/ 229983 h 1123704"/>
                <a:gd name="connsiteX24" fmla="*/ 421682 w 1521026"/>
                <a:gd name="connsiteY24" fmla="*/ 194541 h 1123704"/>
                <a:gd name="connsiteX25" fmla="*/ 148124 w 1521026"/>
                <a:gd name="connsiteY25" fmla="*/ 51152 h 1123704"/>
                <a:gd name="connsiteX26" fmla="*/ 45539 w 1521026"/>
                <a:gd name="connsiteY26" fmla="*/ -4617 h 1123704"/>
                <a:gd name="connsiteX27" fmla="*/ 25442 w 1521026"/>
                <a:gd name="connsiteY27" fmla="*/ -9180 h 112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21026" h="1123704">
                  <a:moveTo>
                    <a:pt x="25442" y="-9180"/>
                  </a:moveTo>
                  <a:cubicBezTo>
                    <a:pt x="201" y="-4313"/>
                    <a:pt x="-18088" y="22815"/>
                    <a:pt x="-11135" y="41817"/>
                  </a:cubicBezTo>
                  <a:cubicBezTo>
                    <a:pt x="-6467" y="54762"/>
                    <a:pt x="-848" y="67858"/>
                    <a:pt x="7058" y="78993"/>
                  </a:cubicBezTo>
                  <a:cubicBezTo>
                    <a:pt x="16679" y="92518"/>
                    <a:pt x="28394" y="104768"/>
                    <a:pt x="40300" y="116378"/>
                  </a:cubicBezTo>
                  <a:cubicBezTo>
                    <a:pt x="130217" y="203894"/>
                    <a:pt x="224514" y="286352"/>
                    <a:pt x="324717" y="362095"/>
                  </a:cubicBezTo>
                  <a:cubicBezTo>
                    <a:pt x="389201" y="410825"/>
                    <a:pt x="452638" y="460831"/>
                    <a:pt x="517122" y="509561"/>
                  </a:cubicBezTo>
                  <a:cubicBezTo>
                    <a:pt x="550364" y="534736"/>
                    <a:pt x="584654" y="558634"/>
                    <a:pt x="618849" y="582627"/>
                  </a:cubicBezTo>
                  <a:cubicBezTo>
                    <a:pt x="675809" y="622652"/>
                    <a:pt x="733626" y="661352"/>
                    <a:pt x="789918" y="702356"/>
                  </a:cubicBezTo>
                  <a:cubicBezTo>
                    <a:pt x="848402" y="745028"/>
                    <a:pt x="905170" y="790158"/>
                    <a:pt x="963178" y="833496"/>
                  </a:cubicBezTo>
                  <a:cubicBezTo>
                    <a:pt x="1008040" y="866948"/>
                    <a:pt x="1049665" y="903877"/>
                    <a:pt x="1087193" y="945264"/>
                  </a:cubicBezTo>
                  <a:cubicBezTo>
                    <a:pt x="1130151" y="992698"/>
                    <a:pt x="1172632" y="1040647"/>
                    <a:pt x="1215400" y="1088339"/>
                  </a:cubicBezTo>
                  <a:cubicBezTo>
                    <a:pt x="1221019" y="1094548"/>
                    <a:pt x="1226639" y="1100721"/>
                    <a:pt x="1232640" y="1106522"/>
                  </a:cubicBezTo>
                  <a:cubicBezTo>
                    <a:pt x="1244451" y="1118019"/>
                    <a:pt x="1275312" y="1116952"/>
                    <a:pt x="1286552" y="1104464"/>
                  </a:cubicBezTo>
                  <a:cubicBezTo>
                    <a:pt x="1292171" y="1098320"/>
                    <a:pt x="1297886" y="1091891"/>
                    <a:pt x="1301792" y="1084633"/>
                  </a:cubicBezTo>
                  <a:cubicBezTo>
                    <a:pt x="1313602" y="1062554"/>
                    <a:pt x="1324747" y="1040103"/>
                    <a:pt x="1335795" y="1017615"/>
                  </a:cubicBezTo>
                  <a:cubicBezTo>
                    <a:pt x="1366942" y="954427"/>
                    <a:pt x="1407614" y="898571"/>
                    <a:pt x="1460383" y="851594"/>
                  </a:cubicBezTo>
                  <a:cubicBezTo>
                    <a:pt x="1474956" y="838698"/>
                    <a:pt x="1488482" y="824562"/>
                    <a:pt x="1501626" y="810294"/>
                  </a:cubicBezTo>
                  <a:cubicBezTo>
                    <a:pt x="1512580" y="798455"/>
                    <a:pt x="1509913" y="776108"/>
                    <a:pt x="1496102" y="765717"/>
                  </a:cubicBezTo>
                  <a:cubicBezTo>
                    <a:pt x="1485052" y="757430"/>
                    <a:pt x="1473527" y="749249"/>
                    <a:pt x="1461049" y="743667"/>
                  </a:cubicBezTo>
                  <a:cubicBezTo>
                    <a:pt x="1427998" y="728922"/>
                    <a:pt x="1394661" y="714701"/>
                    <a:pt x="1360751" y="701928"/>
                  </a:cubicBezTo>
                  <a:cubicBezTo>
                    <a:pt x="1219781" y="648693"/>
                    <a:pt x="1085955" y="580008"/>
                    <a:pt x="952414" y="510885"/>
                  </a:cubicBezTo>
                  <a:cubicBezTo>
                    <a:pt x="912981" y="490463"/>
                    <a:pt x="875548" y="465851"/>
                    <a:pt x="838114" y="441829"/>
                  </a:cubicBezTo>
                  <a:cubicBezTo>
                    <a:pt x="765344" y="395261"/>
                    <a:pt x="688191" y="356313"/>
                    <a:pt x="613991" y="312422"/>
                  </a:cubicBezTo>
                  <a:cubicBezTo>
                    <a:pt x="568367" y="285514"/>
                    <a:pt x="523409" y="257625"/>
                    <a:pt x="478356" y="229983"/>
                  </a:cubicBezTo>
                  <a:cubicBezTo>
                    <a:pt x="459306" y="218334"/>
                    <a:pt x="441588" y="204180"/>
                    <a:pt x="421682" y="194541"/>
                  </a:cubicBezTo>
                  <a:cubicBezTo>
                    <a:pt x="329003" y="149668"/>
                    <a:pt x="241373" y="95205"/>
                    <a:pt x="148124" y="51152"/>
                  </a:cubicBezTo>
                  <a:cubicBezTo>
                    <a:pt x="112976" y="34550"/>
                    <a:pt x="79924" y="13566"/>
                    <a:pt x="45539" y="-4617"/>
                  </a:cubicBezTo>
                  <a:cubicBezTo>
                    <a:pt x="38681" y="-8247"/>
                    <a:pt x="29823" y="-8247"/>
                    <a:pt x="25442" y="-91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6D623C-D67A-B440-6513-7CD775BE5426}"/>
                </a:ext>
              </a:extLst>
            </p:cNvPr>
            <p:cNvSpPr/>
            <p:nvPr/>
          </p:nvSpPr>
          <p:spPr>
            <a:xfrm flipV="1">
              <a:off x="13409922" y="1233523"/>
              <a:ext cx="1213252" cy="1405120"/>
            </a:xfrm>
            <a:custGeom>
              <a:avLst/>
              <a:gdLst>
                <a:gd name="connsiteX0" fmla="*/ 23658 w 1213252"/>
                <a:gd name="connsiteY0" fmla="*/ -8564 h 1405120"/>
                <a:gd name="connsiteX1" fmla="*/ -4537 w 1213252"/>
                <a:gd name="connsiteY1" fmla="*/ 10486 h 1405120"/>
                <a:gd name="connsiteX2" fmla="*/ -13013 w 1213252"/>
                <a:gd name="connsiteY2" fmla="*/ 32241 h 1405120"/>
                <a:gd name="connsiteX3" fmla="*/ 2703 w 1213252"/>
                <a:gd name="connsiteY3" fmla="*/ 79457 h 1405120"/>
                <a:gd name="connsiteX4" fmla="*/ 167866 w 1213252"/>
                <a:gd name="connsiteY4" fmla="*/ 416517 h 1405120"/>
                <a:gd name="connsiteX5" fmla="*/ 362176 w 1213252"/>
                <a:gd name="connsiteY5" fmla="*/ 728023 h 1405120"/>
                <a:gd name="connsiteX6" fmla="*/ 614874 w 1213252"/>
                <a:gd name="connsiteY6" fmla="*/ 1060036 h 1405120"/>
                <a:gd name="connsiteX7" fmla="*/ 711458 w 1213252"/>
                <a:gd name="connsiteY7" fmla="*/ 1224828 h 1405120"/>
                <a:gd name="connsiteX8" fmla="*/ 771084 w 1213252"/>
                <a:gd name="connsiteY8" fmla="*/ 1371656 h 1405120"/>
                <a:gd name="connsiteX9" fmla="*/ 780514 w 1213252"/>
                <a:gd name="connsiteY9" fmla="*/ 1385239 h 1405120"/>
                <a:gd name="connsiteX10" fmla="*/ 818423 w 1213252"/>
                <a:gd name="connsiteY10" fmla="*/ 1394173 h 1405120"/>
                <a:gd name="connsiteX11" fmla="*/ 832520 w 1213252"/>
                <a:gd name="connsiteY11" fmla="*/ 1385324 h 1405120"/>
                <a:gd name="connsiteX12" fmla="*/ 1118557 w 1213252"/>
                <a:gd name="connsiteY12" fmla="*/ 1233924 h 1405120"/>
                <a:gd name="connsiteX13" fmla="*/ 1188184 w 1213252"/>
                <a:gd name="connsiteY13" fmla="*/ 1206874 h 1405120"/>
                <a:gd name="connsiteX14" fmla="*/ 1191708 w 1213252"/>
                <a:gd name="connsiteY14" fmla="*/ 1163668 h 1405120"/>
                <a:gd name="connsiteX15" fmla="*/ 994636 w 1213252"/>
                <a:gd name="connsiteY15" fmla="*/ 1023118 h 1405120"/>
                <a:gd name="connsiteX16" fmla="*/ 817852 w 1213252"/>
                <a:gd name="connsiteY16" fmla="*/ 870451 h 1405120"/>
                <a:gd name="connsiteX17" fmla="*/ 687264 w 1213252"/>
                <a:gd name="connsiteY17" fmla="*/ 741263 h 1405120"/>
                <a:gd name="connsiteX18" fmla="*/ 608588 w 1213252"/>
                <a:gd name="connsiteY18" fmla="*/ 654957 h 1405120"/>
                <a:gd name="connsiteX19" fmla="*/ 438948 w 1213252"/>
                <a:gd name="connsiteY19" fmla="*/ 437968 h 1405120"/>
                <a:gd name="connsiteX20" fmla="*/ 286833 w 1213252"/>
                <a:gd name="connsiteY20" fmla="*/ 249639 h 1405120"/>
                <a:gd name="connsiteX21" fmla="*/ 264354 w 1213252"/>
                <a:gd name="connsiteY21" fmla="*/ 224950 h 1405120"/>
                <a:gd name="connsiteX22" fmla="*/ 69187 w 1213252"/>
                <a:gd name="connsiteY22" fmla="*/ 30441 h 1405120"/>
                <a:gd name="connsiteX23" fmla="*/ 23658 w 1213252"/>
                <a:gd name="connsiteY23" fmla="*/ -8564 h 140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3252" h="1405120">
                  <a:moveTo>
                    <a:pt x="23658" y="-8564"/>
                  </a:moveTo>
                  <a:cubicBezTo>
                    <a:pt x="12990" y="-1620"/>
                    <a:pt x="2703" y="2999"/>
                    <a:pt x="-4537" y="10486"/>
                  </a:cubicBezTo>
                  <a:cubicBezTo>
                    <a:pt x="-9680" y="15763"/>
                    <a:pt x="-14347" y="25650"/>
                    <a:pt x="-13013" y="32241"/>
                  </a:cubicBezTo>
                  <a:cubicBezTo>
                    <a:pt x="-9775" y="48405"/>
                    <a:pt x="-4822" y="64807"/>
                    <a:pt x="2703" y="79457"/>
                  </a:cubicBezTo>
                  <a:cubicBezTo>
                    <a:pt x="59853" y="190804"/>
                    <a:pt x="103858" y="308743"/>
                    <a:pt x="167866" y="416517"/>
                  </a:cubicBezTo>
                  <a:cubicBezTo>
                    <a:pt x="230445" y="521674"/>
                    <a:pt x="291310" y="627782"/>
                    <a:pt x="362176" y="728023"/>
                  </a:cubicBezTo>
                  <a:cubicBezTo>
                    <a:pt x="442567" y="841752"/>
                    <a:pt x="526197" y="952766"/>
                    <a:pt x="614874" y="1060036"/>
                  </a:cubicBezTo>
                  <a:cubicBezTo>
                    <a:pt x="655927" y="1109670"/>
                    <a:pt x="689265" y="1163744"/>
                    <a:pt x="711458" y="1224828"/>
                  </a:cubicBezTo>
                  <a:cubicBezTo>
                    <a:pt x="729460" y="1274453"/>
                    <a:pt x="750892" y="1322841"/>
                    <a:pt x="771084" y="1371656"/>
                  </a:cubicBezTo>
                  <a:cubicBezTo>
                    <a:pt x="773180" y="1376628"/>
                    <a:pt x="777371" y="1380724"/>
                    <a:pt x="780514" y="1385239"/>
                  </a:cubicBezTo>
                  <a:cubicBezTo>
                    <a:pt x="787182" y="1394726"/>
                    <a:pt x="808898" y="1399879"/>
                    <a:pt x="818423" y="1394173"/>
                  </a:cubicBezTo>
                  <a:cubicBezTo>
                    <a:pt x="823186" y="1391316"/>
                    <a:pt x="828234" y="1388773"/>
                    <a:pt x="832520" y="1385324"/>
                  </a:cubicBezTo>
                  <a:cubicBezTo>
                    <a:pt x="918245" y="1316754"/>
                    <a:pt x="1014162" y="1267443"/>
                    <a:pt x="1118557" y="1233924"/>
                  </a:cubicBezTo>
                  <a:cubicBezTo>
                    <a:pt x="1142178" y="1226315"/>
                    <a:pt x="1165324" y="1216761"/>
                    <a:pt x="1188184" y="1206874"/>
                  </a:cubicBezTo>
                  <a:cubicBezTo>
                    <a:pt x="1202377" y="1200759"/>
                    <a:pt x="1204091" y="1172535"/>
                    <a:pt x="1191708" y="1163668"/>
                  </a:cubicBezTo>
                  <a:cubicBezTo>
                    <a:pt x="1126081" y="1116786"/>
                    <a:pt x="1060168" y="1070142"/>
                    <a:pt x="994636" y="1023118"/>
                  </a:cubicBezTo>
                  <a:cubicBezTo>
                    <a:pt x="931200" y="977549"/>
                    <a:pt x="872716" y="926134"/>
                    <a:pt x="817852" y="870451"/>
                  </a:cubicBezTo>
                  <a:cubicBezTo>
                    <a:pt x="774894" y="826826"/>
                    <a:pt x="730126" y="784944"/>
                    <a:pt x="687264" y="741263"/>
                  </a:cubicBezTo>
                  <a:cubicBezTo>
                    <a:pt x="660023" y="713517"/>
                    <a:pt x="633829" y="684608"/>
                    <a:pt x="608588" y="654957"/>
                  </a:cubicBezTo>
                  <a:cubicBezTo>
                    <a:pt x="549151" y="584948"/>
                    <a:pt x="493526" y="511949"/>
                    <a:pt x="438948" y="437968"/>
                  </a:cubicBezTo>
                  <a:cubicBezTo>
                    <a:pt x="391132" y="373074"/>
                    <a:pt x="337887" y="312181"/>
                    <a:pt x="286833" y="249639"/>
                  </a:cubicBezTo>
                  <a:cubicBezTo>
                    <a:pt x="279785" y="241029"/>
                    <a:pt x="272165" y="232819"/>
                    <a:pt x="264354" y="224950"/>
                  </a:cubicBezTo>
                  <a:cubicBezTo>
                    <a:pt x="199394" y="159991"/>
                    <a:pt x="134528" y="94982"/>
                    <a:pt x="69187" y="30441"/>
                  </a:cubicBezTo>
                  <a:cubicBezTo>
                    <a:pt x="55471" y="16925"/>
                    <a:pt x="39945" y="5295"/>
                    <a:pt x="23658" y="-8564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AEB88F-9911-91AF-8365-678FE1D820A1}"/>
                </a:ext>
              </a:extLst>
            </p:cNvPr>
            <p:cNvSpPr/>
            <p:nvPr/>
          </p:nvSpPr>
          <p:spPr>
            <a:xfrm flipV="1">
              <a:off x="12113032" y="44868"/>
              <a:ext cx="1646750" cy="331124"/>
            </a:xfrm>
            <a:custGeom>
              <a:avLst/>
              <a:gdLst>
                <a:gd name="connsiteX0" fmla="*/ 1521117 w 1646750"/>
                <a:gd name="connsiteY0" fmla="*/ -7182 h 331124"/>
                <a:gd name="connsiteX1" fmla="*/ 1491779 w 1646750"/>
                <a:gd name="connsiteY1" fmla="*/ -9849 h 331124"/>
                <a:gd name="connsiteX2" fmla="*/ 1435010 w 1646750"/>
                <a:gd name="connsiteY2" fmla="*/ 247 h 331124"/>
                <a:gd name="connsiteX3" fmla="*/ 1199552 w 1646750"/>
                <a:gd name="connsiteY3" fmla="*/ 46158 h 331124"/>
                <a:gd name="connsiteX4" fmla="*/ 1058011 w 1646750"/>
                <a:gd name="connsiteY4" fmla="*/ 55492 h 331124"/>
                <a:gd name="connsiteX5" fmla="*/ 724064 w 1646750"/>
                <a:gd name="connsiteY5" fmla="*/ 65494 h 331124"/>
                <a:gd name="connsiteX6" fmla="*/ 565663 w 1646750"/>
                <a:gd name="connsiteY6" fmla="*/ 71019 h 331124"/>
                <a:gd name="connsiteX7" fmla="*/ 324110 w 1646750"/>
                <a:gd name="connsiteY7" fmla="*/ 88449 h 331124"/>
                <a:gd name="connsiteX8" fmla="*/ 216287 w 1646750"/>
                <a:gd name="connsiteY8" fmla="*/ 99879 h 331124"/>
                <a:gd name="connsiteX9" fmla="*/ 125228 w 1646750"/>
                <a:gd name="connsiteY9" fmla="*/ 111024 h 331124"/>
                <a:gd name="connsiteX10" fmla="*/ 9023 w 1646750"/>
                <a:gd name="connsiteY10" fmla="*/ 124835 h 331124"/>
                <a:gd name="connsiteX11" fmla="*/ -12219 w 1646750"/>
                <a:gd name="connsiteY11" fmla="*/ 147504 h 331124"/>
                <a:gd name="connsiteX12" fmla="*/ -4027 w 1646750"/>
                <a:gd name="connsiteY12" fmla="*/ 169603 h 331124"/>
                <a:gd name="connsiteX13" fmla="*/ 10452 w 1646750"/>
                <a:gd name="connsiteY13" fmla="*/ 176651 h 331124"/>
                <a:gd name="connsiteX14" fmla="*/ 84651 w 1646750"/>
                <a:gd name="connsiteY14" fmla="*/ 188653 h 331124"/>
                <a:gd name="connsiteX15" fmla="*/ 249910 w 1646750"/>
                <a:gd name="connsiteY15" fmla="*/ 213607 h 331124"/>
                <a:gd name="connsiteX16" fmla="*/ 316204 w 1646750"/>
                <a:gd name="connsiteY16" fmla="*/ 220751 h 331124"/>
                <a:gd name="connsiteX17" fmla="*/ 815600 w 1646750"/>
                <a:gd name="connsiteY17" fmla="*/ 264471 h 331124"/>
                <a:gd name="connsiteX18" fmla="*/ 1056677 w 1646750"/>
                <a:gd name="connsiteY18" fmla="*/ 289522 h 331124"/>
                <a:gd name="connsiteX19" fmla="*/ 1196600 w 1646750"/>
                <a:gd name="connsiteY19" fmla="*/ 311620 h 331124"/>
                <a:gd name="connsiteX20" fmla="*/ 1346046 w 1646750"/>
                <a:gd name="connsiteY20" fmla="*/ 314763 h 331124"/>
                <a:gd name="connsiteX21" fmla="*/ 1479111 w 1646750"/>
                <a:gd name="connsiteY21" fmla="*/ 303048 h 331124"/>
                <a:gd name="connsiteX22" fmla="*/ 1543977 w 1646750"/>
                <a:gd name="connsiteY22" fmla="*/ 288855 h 331124"/>
                <a:gd name="connsiteX23" fmla="*/ 1594935 w 1646750"/>
                <a:gd name="connsiteY23" fmla="*/ 227705 h 331124"/>
                <a:gd name="connsiteX24" fmla="*/ 1626272 w 1646750"/>
                <a:gd name="connsiteY24" fmla="*/ 89497 h 331124"/>
                <a:gd name="connsiteX25" fmla="*/ 1634274 w 1646750"/>
                <a:gd name="connsiteY25" fmla="*/ 48444 h 331124"/>
                <a:gd name="connsiteX26" fmla="*/ 1583600 w 1646750"/>
                <a:gd name="connsiteY26" fmla="*/ -8134 h 331124"/>
                <a:gd name="connsiteX27" fmla="*/ 1550168 w 1646750"/>
                <a:gd name="connsiteY27" fmla="*/ -7182 h 331124"/>
                <a:gd name="connsiteX28" fmla="*/ 1521117 w 1646750"/>
                <a:gd name="connsiteY28" fmla="*/ -7182 h 33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6750" h="331124">
                  <a:moveTo>
                    <a:pt x="1521117" y="-7182"/>
                  </a:moveTo>
                  <a:cubicBezTo>
                    <a:pt x="1513973" y="-7753"/>
                    <a:pt x="1502829" y="-8611"/>
                    <a:pt x="1491779" y="-9849"/>
                  </a:cubicBezTo>
                  <a:cubicBezTo>
                    <a:pt x="1471872" y="-12039"/>
                    <a:pt x="1452632" y="-9278"/>
                    <a:pt x="1435010" y="247"/>
                  </a:cubicBezTo>
                  <a:cubicBezTo>
                    <a:pt x="1361286" y="40252"/>
                    <a:pt x="1280324" y="43777"/>
                    <a:pt x="1199552" y="46158"/>
                  </a:cubicBezTo>
                  <a:cubicBezTo>
                    <a:pt x="1152118" y="47492"/>
                    <a:pt x="1105160" y="51493"/>
                    <a:pt x="1058011" y="55492"/>
                  </a:cubicBezTo>
                  <a:cubicBezTo>
                    <a:pt x="946949" y="65017"/>
                    <a:pt x="835602" y="71590"/>
                    <a:pt x="724064" y="65494"/>
                  </a:cubicBezTo>
                  <a:cubicBezTo>
                    <a:pt x="671010" y="62541"/>
                    <a:pt x="618527" y="65589"/>
                    <a:pt x="565663" y="71019"/>
                  </a:cubicBezTo>
                  <a:cubicBezTo>
                    <a:pt x="485368" y="79210"/>
                    <a:pt x="404691" y="83591"/>
                    <a:pt x="324110" y="88449"/>
                  </a:cubicBezTo>
                  <a:cubicBezTo>
                    <a:pt x="287915" y="90735"/>
                    <a:pt x="252100" y="91498"/>
                    <a:pt x="216287" y="99879"/>
                  </a:cubicBezTo>
                  <a:cubicBezTo>
                    <a:pt x="186664" y="106738"/>
                    <a:pt x="155612" y="107499"/>
                    <a:pt x="125228" y="111024"/>
                  </a:cubicBezTo>
                  <a:cubicBezTo>
                    <a:pt x="86461" y="115596"/>
                    <a:pt x="47789" y="120073"/>
                    <a:pt x="9023" y="124835"/>
                  </a:cubicBezTo>
                  <a:cubicBezTo>
                    <a:pt x="69" y="125977"/>
                    <a:pt x="-12504" y="138265"/>
                    <a:pt x="-12219" y="147504"/>
                  </a:cubicBezTo>
                  <a:cubicBezTo>
                    <a:pt x="-11932" y="155029"/>
                    <a:pt x="-8409" y="163221"/>
                    <a:pt x="-4027" y="169603"/>
                  </a:cubicBezTo>
                  <a:cubicBezTo>
                    <a:pt x="-1455" y="173508"/>
                    <a:pt x="5213" y="175794"/>
                    <a:pt x="10452" y="176651"/>
                  </a:cubicBezTo>
                  <a:cubicBezTo>
                    <a:pt x="35121" y="181033"/>
                    <a:pt x="59886" y="184843"/>
                    <a:pt x="84651" y="188653"/>
                  </a:cubicBezTo>
                  <a:cubicBezTo>
                    <a:pt x="139705" y="197129"/>
                    <a:pt x="194760" y="205702"/>
                    <a:pt x="249910" y="213607"/>
                  </a:cubicBezTo>
                  <a:cubicBezTo>
                    <a:pt x="271913" y="216846"/>
                    <a:pt x="294010" y="219513"/>
                    <a:pt x="316204" y="220751"/>
                  </a:cubicBezTo>
                  <a:cubicBezTo>
                    <a:pt x="483081" y="230181"/>
                    <a:pt x="649769" y="242659"/>
                    <a:pt x="815600" y="264471"/>
                  </a:cubicBezTo>
                  <a:cubicBezTo>
                    <a:pt x="895705" y="275044"/>
                    <a:pt x="975715" y="285521"/>
                    <a:pt x="1056677" y="289522"/>
                  </a:cubicBezTo>
                  <a:cubicBezTo>
                    <a:pt x="1103635" y="291808"/>
                    <a:pt x="1150594" y="301237"/>
                    <a:pt x="1196600" y="311620"/>
                  </a:cubicBezTo>
                  <a:cubicBezTo>
                    <a:pt x="1246701" y="322859"/>
                    <a:pt x="1296516" y="323050"/>
                    <a:pt x="1346046" y="314763"/>
                  </a:cubicBezTo>
                  <a:cubicBezTo>
                    <a:pt x="1390243" y="307429"/>
                    <a:pt x="1434439" y="302476"/>
                    <a:pt x="1479111" y="303048"/>
                  </a:cubicBezTo>
                  <a:cubicBezTo>
                    <a:pt x="1501971" y="303333"/>
                    <a:pt x="1523402" y="297333"/>
                    <a:pt x="1543977" y="288855"/>
                  </a:cubicBezTo>
                  <a:cubicBezTo>
                    <a:pt x="1571218" y="277616"/>
                    <a:pt x="1591315" y="257994"/>
                    <a:pt x="1594935" y="227705"/>
                  </a:cubicBezTo>
                  <a:cubicBezTo>
                    <a:pt x="1600555" y="180461"/>
                    <a:pt x="1612937" y="134931"/>
                    <a:pt x="1626272" y="89497"/>
                  </a:cubicBezTo>
                  <a:cubicBezTo>
                    <a:pt x="1630178" y="76162"/>
                    <a:pt x="1632463" y="62256"/>
                    <a:pt x="1634274" y="48444"/>
                  </a:cubicBezTo>
                  <a:cubicBezTo>
                    <a:pt x="1637511" y="23965"/>
                    <a:pt x="1609127" y="-7562"/>
                    <a:pt x="1583600" y="-8134"/>
                  </a:cubicBezTo>
                  <a:cubicBezTo>
                    <a:pt x="1572456" y="-8420"/>
                    <a:pt x="1561311" y="-7373"/>
                    <a:pt x="1550168" y="-7182"/>
                  </a:cubicBezTo>
                  <a:cubicBezTo>
                    <a:pt x="1541881" y="-6991"/>
                    <a:pt x="1533499" y="-7182"/>
                    <a:pt x="1521117" y="-7182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B8ECB1-A409-A4ED-1897-8488D1BA909F}"/>
              </a:ext>
            </a:extLst>
          </p:cNvPr>
          <p:cNvGrpSpPr/>
          <p:nvPr userDrawn="1"/>
        </p:nvGrpSpPr>
        <p:grpSpPr>
          <a:xfrm>
            <a:off x="1403910" y="7263472"/>
            <a:ext cx="1950922" cy="1842969"/>
            <a:chOff x="1403910" y="7263472"/>
            <a:chExt cx="1950922" cy="184296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A7F406-86FF-8B51-008B-D8A81A416C4D}"/>
                </a:ext>
              </a:extLst>
            </p:cNvPr>
            <p:cNvSpPr/>
            <p:nvPr/>
          </p:nvSpPr>
          <p:spPr>
            <a:xfrm flipV="1">
              <a:off x="1403910" y="7547172"/>
              <a:ext cx="1950922" cy="805825"/>
            </a:xfrm>
            <a:custGeom>
              <a:avLst/>
              <a:gdLst>
                <a:gd name="connsiteX0" fmla="*/ 1849162 w 1950922"/>
                <a:gd name="connsiteY0" fmla="*/ 753010 h 805825"/>
                <a:gd name="connsiteX1" fmla="*/ 1919133 w 1950922"/>
                <a:gd name="connsiteY1" fmla="*/ 650369 h 805825"/>
                <a:gd name="connsiteX2" fmla="*/ 1929772 w 1950922"/>
                <a:gd name="connsiteY2" fmla="*/ 630262 h 805825"/>
                <a:gd name="connsiteX3" fmla="*/ 1947489 w 1950922"/>
                <a:gd name="connsiteY3" fmla="*/ 528573 h 805825"/>
                <a:gd name="connsiteX4" fmla="*/ 1870803 w 1950922"/>
                <a:gd name="connsiteY4" fmla="*/ 394089 h 805825"/>
                <a:gd name="connsiteX5" fmla="*/ 1739996 w 1950922"/>
                <a:gd name="connsiteY5" fmla="*/ 301287 h 805825"/>
                <a:gd name="connsiteX6" fmla="*/ 1620924 w 1950922"/>
                <a:gd name="connsiteY6" fmla="*/ 232765 h 805825"/>
                <a:gd name="connsiteX7" fmla="*/ 1589777 w 1950922"/>
                <a:gd name="connsiteY7" fmla="*/ 211200 h 805825"/>
                <a:gd name="connsiteX8" fmla="*/ 1570718 w 1950922"/>
                <a:gd name="connsiteY8" fmla="*/ 199256 h 805825"/>
                <a:gd name="connsiteX9" fmla="*/ 1525779 w 1950922"/>
                <a:gd name="connsiteY9" fmla="*/ 178624 h 805825"/>
                <a:gd name="connsiteX10" fmla="*/ 1471258 w 1950922"/>
                <a:gd name="connsiteY10" fmla="*/ 151973 h 805825"/>
                <a:gd name="connsiteX11" fmla="*/ 1423261 w 1950922"/>
                <a:gd name="connsiteY11" fmla="*/ 128275 h 805825"/>
                <a:gd name="connsiteX12" fmla="*/ 1366845 w 1950922"/>
                <a:gd name="connsiteY12" fmla="*/ 104787 h 805825"/>
                <a:gd name="connsiteX13" fmla="*/ 1316943 w 1950922"/>
                <a:gd name="connsiteY13" fmla="*/ 85498 h 805825"/>
                <a:gd name="connsiteX14" fmla="*/ 1214483 w 1950922"/>
                <a:gd name="connsiteY14" fmla="*/ 54638 h 805825"/>
                <a:gd name="connsiteX15" fmla="*/ 1115366 w 1950922"/>
                <a:gd name="connsiteY15" fmla="*/ 53809 h 805825"/>
                <a:gd name="connsiteX16" fmla="*/ 1091896 w 1950922"/>
                <a:gd name="connsiteY16" fmla="*/ 70906 h 805825"/>
                <a:gd name="connsiteX17" fmla="*/ 1061397 w 1950922"/>
                <a:gd name="connsiteY17" fmla="*/ 187588 h 805825"/>
                <a:gd name="connsiteX18" fmla="*/ 1049396 w 1950922"/>
                <a:gd name="connsiteY18" fmla="*/ 245938 h 805825"/>
                <a:gd name="connsiteX19" fmla="*/ 968947 w 1950922"/>
                <a:gd name="connsiteY19" fmla="*/ 300392 h 805825"/>
                <a:gd name="connsiteX20" fmla="*/ 939286 w 1950922"/>
                <a:gd name="connsiteY20" fmla="*/ 292905 h 805825"/>
                <a:gd name="connsiteX21" fmla="*/ 928266 w 1950922"/>
                <a:gd name="connsiteY21" fmla="*/ 274608 h 805825"/>
                <a:gd name="connsiteX22" fmla="*/ 934876 w 1950922"/>
                <a:gd name="connsiteY22" fmla="*/ 237460 h 805825"/>
                <a:gd name="connsiteX23" fmla="*/ 931086 w 1950922"/>
                <a:gd name="connsiteY23" fmla="*/ 102091 h 805825"/>
                <a:gd name="connsiteX24" fmla="*/ 880279 w 1950922"/>
                <a:gd name="connsiteY24" fmla="*/ 28949 h 805825"/>
                <a:gd name="connsiteX25" fmla="*/ 866773 w 1950922"/>
                <a:gd name="connsiteY25" fmla="*/ 22310 h 805825"/>
                <a:gd name="connsiteX26" fmla="*/ 815080 w 1950922"/>
                <a:gd name="connsiteY26" fmla="*/ 9670 h 805825"/>
                <a:gd name="connsiteX27" fmla="*/ 800583 w 1950922"/>
                <a:gd name="connsiteY27" fmla="*/ 10937 h 805825"/>
                <a:gd name="connsiteX28" fmla="*/ 749196 w 1950922"/>
                <a:gd name="connsiteY28" fmla="*/ 19957 h 805825"/>
                <a:gd name="connsiteX29" fmla="*/ 628571 w 1950922"/>
                <a:gd name="connsiteY29" fmla="*/ 35225 h 805825"/>
                <a:gd name="connsiteX30" fmla="*/ 568250 w 1950922"/>
                <a:gd name="connsiteY30" fmla="*/ 43179 h 805825"/>
                <a:gd name="connsiteX31" fmla="*/ 501184 w 1950922"/>
                <a:gd name="connsiteY31" fmla="*/ 35997 h 805825"/>
                <a:gd name="connsiteX32" fmla="*/ 411459 w 1950922"/>
                <a:gd name="connsiteY32" fmla="*/ 16404 h 805825"/>
                <a:gd name="connsiteX33" fmla="*/ 305769 w 1950922"/>
                <a:gd name="connsiteY33" fmla="*/ 2812 h 805825"/>
                <a:gd name="connsiteX34" fmla="*/ 185478 w 1950922"/>
                <a:gd name="connsiteY34" fmla="*/ 10823 h 805825"/>
                <a:gd name="connsiteX35" fmla="*/ 87942 w 1950922"/>
                <a:gd name="connsiteY35" fmla="*/ 68011 h 805825"/>
                <a:gd name="connsiteX36" fmla="*/ 45622 w 1950922"/>
                <a:gd name="connsiteY36" fmla="*/ 110806 h 805825"/>
                <a:gd name="connsiteX37" fmla="*/ 7084 w 1950922"/>
                <a:gd name="connsiteY37" fmla="*/ 192550 h 805825"/>
                <a:gd name="connsiteX38" fmla="*/ 6465 w 1950922"/>
                <a:gd name="connsiteY38" fmla="*/ 319661 h 805825"/>
                <a:gd name="connsiteX39" fmla="*/ 90199 w 1950922"/>
                <a:gd name="connsiteY39" fmla="*/ 435485 h 805825"/>
                <a:gd name="connsiteX40" fmla="*/ 233217 w 1950922"/>
                <a:gd name="connsiteY40" fmla="*/ 458183 h 805825"/>
                <a:gd name="connsiteX41" fmla="*/ 344736 w 1950922"/>
                <a:gd name="connsiteY41" fmla="*/ 438505 h 805825"/>
                <a:gd name="connsiteX42" fmla="*/ 576898 w 1950922"/>
                <a:gd name="connsiteY42" fmla="*/ 396861 h 805825"/>
                <a:gd name="connsiteX43" fmla="*/ 723793 w 1950922"/>
                <a:gd name="connsiteY43" fmla="*/ 355142 h 805825"/>
                <a:gd name="connsiteX44" fmla="*/ 774142 w 1950922"/>
                <a:gd name="connsiteY44" fmla="*/ 338273 h 805825"/>
                <a:gd name="connsiteX45" fmla="*/ 796211 w 1950922"/>
                <a:gd name="connsiteY45" fmla="*/ 332796 h 805825"/>
                <a:gd name="connsiteX46" fmla="*/ 825129 w 1950922"/>
                <a:gd name="connsiteY46" fmla="*/ 353160 h 805825"/>
                <a:gd name="connsiteX47" fmla="*/ 836969 w 1950922"/>
                <a:gd name="connsiteY47" fmla="*/ 427141 h 805825"/>
                <a:gd name="connsiteX48" fmla="*/ 879165 w 1950922"/>
                <a:gd name="connsiteY48" fmla="*/ 468946 h 805825"/>
                <a:gd name="connsiteX49" fmla="*/ 946649 w 1950922"/>
                <a:gd name="connsiteY49" fmla="*/ 479986 h 805825"/>
                <a:gd name="connsiteX50" fmla="*/ 968043 w 1950922"/>
                <a:gd name="connsiteY50" fmla="*/ 472671 h 805825"/>
                <a:gd name="connsiteX51" fmla="*/ 1032736 w 1950922"/>
                <a:gd name="connsiteY51" fmla="*/ 411082 h 805825"/>
                <a:gd name="connsiteX52" fmla="*/ 1064455 w 1950922"/>
                <a:gd name="connsiteY52" fmla="*/ 359647 h 805825"/>
                <a:gd name="connsiteX53" fmla="*/ 1084352 w 1950922"/>
                <a:gd name="connsiteY53" fmla="*/ 359199 h 805825"/>
                <a:gd name="connsiteX54" fmla="*/ 1150313 w 1950922"/>
                <a:gd name="connsiteY54" fmla="*/ 433028 h 805825"/>
                <a:gd name="connsiteX55" fmla="*/ 1174040 w 1950922"/>
                <a:gd name="connsiteY55" fmla="*/ 462736 h 805825"/>
                <a:gd name="connsiteX56" fmla="*/ 1228523 w 1950922"/>
                <a:gd name="connsiteY56" fmla="*/ 525601 h 805825"/>
                <a:gd name="connsiteX57" fmla="*/ 1284349 w 1950922"/>
                <a:gd name="connsiteY57" fmla="*/ 586952 h 805825"/>
                <a:gd name="connsiteX58" fmla="*/ 1320944 w 1950922"/>
                <a:gd name="connsiteY58" fmla="*/ 625337 h 805825"/>
                <a:gd name="connsiteX59" fmla="*/ 1371483 w 1950922"/>
                <a:gd name="connsiteY59" fmla="*/ 671658 h 805825"/>
                <a:gd name="connsiteX60" fmla="*/ 1401849 w 1950922"/>
                <a:gd name="connsiteY60" fmla="*/ 694079 h 805825"/>
                <a:gd name="connsiteX61" fmla="*/ 1455856 w 1950922"/>
                <a:gd name="connsiteY61" fmla="*/ 735427 h 805825"/>
                <a:gd name="connsiteX62" fmla="*/ 1661920 w 1950922"/>
                <a:gd name="connsiteY62" fmla="*/ 803607 h 805825"/>
                <a:gd name="connsiteX63" fmla="*/ 1849162 w 1950922"/>
                <a:gd name="connsiteY63" fmla="*/ 753010 h 805825"/>
                <a:gd name="connsiteX64" fmla="*/ 873021 w 1950922"/>
                <a:gd name="connsiteY64" fmla="*/ 336025 h 805825"/>
                <a:gd name="connsiteX65" fmla="*/ 930009 w 1950922"/>
                <a:gd name="connsiteY65" fmla="*/ 322261 h 805825"/>
                <a:gd name="connsiteX66" fmla="*/ 1004895 w 1950922"/>
                <a:gd name="connsiteY66" fmla="*/ 329739 h 805825"/>
                <a:gd name="connsiteX67" fmla="*/ 1014515 w 1950922"/>
                <a:gd name="connsiteY67" fmla="*/ 347836 h 805825"/>
                <a:gd name="connsiteX68" fmla="*/ 966166 w 1950922"/>
                <a:gd name="connsiteY68" fmla="*/ 431847 h 805825"/>
                <a:gd name="connsiteX69" fmla="*/ 938867 w 1950922"/>
                <a:gd name="connsiteY69" fmla="*/ 457221 h 805825"/>
                <a:gd name="connsiteX70" fmla="*/ 898843 w 1950922"/>
                <a:gd name="connsiteY70" fmla="*/ 450468 h 805825"/>
                <a:gd name="connsiteX71" fmla="*/ 883089 w 1950922"/>
                <a:gd name="connsiteY71" fmla="*/ 425341 h 805825"/>
                <a:gd name="connsiteX72" fmla="*/ 873021 w 1950922"/>
                <a:gd name="connsiteY72" fmla="*/ 336025 h 805825"/>
                <a:gd name="connsiteX73" fmla="*/ 245143 w 1950922"/>
                <a:gd name="connsiteY73" fmla="*/ 321642 h 805825"/>
                <a:gd name="connsiteX74" fmla="*/ 243161 w 1950922"/>
                <a:gd name="connsiteY74" fmla="*/ 330396 h 805825"/>
                <a:gd name="connsiteX75" fmla="*/ 209214 w 1950922"/>
                <a:gd name="connsiteY75" fmla="*/ 350389 h 805825"/>
                <a:gd name="connsiteX76" fmla="*/ 177344 w 1950922"/>
                <a:gd name="connsiteY76" fmla="*/ 323490 h 805825"/>
                <a:gd name="connsiteX77" fmla="*/ 191098 w 1950922"/>
                <a:gd name="connsiteY77" fmla="*/ 255796 h 805825"/>
                <a:gd name="connsiteX78" fmla="*/ 236122 w 1950922"/>
                <a:gd name="connsiteY78" fmla="*/ 259663 h 805825"/>
                <a:gd name="connsiteX79" fmla="*/ 245143 w 1950922"/>
                <a:gd name="connsiteY79" fmla="*/ 321642 h 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50922" h="805825">
                  <a:moveTo>
                    <a:pt x="1849162" y="753010"/>
                  </a:moveTo>
                  <a:cubicBezTo>
                    <a:pt x="1870860" y="721245"/>
                    <a:pt x="1895149" y="685916"/>
                    <a:pt x="1919133" y="650369"/>
                  </a:cubicBezTo>
                  <a:cubicBezTo>
                    <a:pt x="1923352" y="644111"/>
                    <a:pt x="1926324" y="637025"/>
                    <a:pt x="1929772" y="630262"/>
                  </a:cubicBezTo>
                  <a:cubicBezTo>
                    <a:pt x="1946098" y="598162"/>
                    <a:pt x="1951289" y="565654"/>
                    <a:pt x="1947489" y="528573"/>
                  </a:cubicBezTo>
                  <a:cubicBezTo>
                    <a:pt x="1941602" y="471090"/>
                    <a:pt x="1914199" y="428037"/>
                    <a:pt x="1870803" y="394089"/>
                  </a:cubicBezTo>
                  <a:cubicBezTo>
                    <a:pt x="1828760" y="361209"/>
                    <a:pt x="1783925" y="331786"/>
                    <a:pt x="1739996" y="301287"/>
                  </a:cubicBezTo>
                  <a:cubicBezTo>
                    <a:pt x="1702306" y="275113"/>
                    <a:pt x="1663987" y="250071"/>
                    <a:pt x="1620924" y="232765"/>
                  </a:cubicBezTo>
                  <a:cubicBezTo>
                    <a:pt x="1609485" y="228164"/>
                    <a:pt x="1600179" y="218420"/>
                    <a:pt x="1589777" y="211200"/>
                  </a:cubicBezTo>
                  <a:cubicBezTo>
                    <a:pt x="1583558" y="206876"/>
                    <a:pt x="1577452" y="200037"/>
                    <a:pt x="1570718" y="199256"/>
                  </a:cubicBezTo>
                  <a:cubicBezTo>
                    <a:pt x="1553020" y="197179"/>
                    <a:pt x="1539752" y="191159"/>
                    <a:pt x="1525779" y="178624"/>
                  </a:cubicBezTo>
                  <a:cubicBezTo>
                    <a:pt x="1511348" y="165671"/>
                    <a:pt x="1489622" y="160755"/>
                    <a:pt x="1471258" y="151973"/>
                  </a:cubicBezTo>
                  <a:cubicBezTo>
                    <a:pt x="1455161" y="144287"/>
                    <a:pt x="1439521" y="135610"/>
                    <a:pt x="1423261" y="128275"/>
                  </a:cubicBezTo>
                  <a:cubicBezTo>
                    <a:pt x="1404707" y="119903"/>
                    <a:pt x="1385733" y="112407"/>
                    <a:pt x="1366845" y="104787"/>
                  </a:cubicBezTo>
                  <a:cubicBezTo>
                    <a:pt x="1350309" y="98100"/>
                    <a:pt x="1333888" y="90975"/>
                    <a:pt x="1316943" y="85498"/>
                  </a:cubicBezTo>
                  <a:cubicBezTo>
                    <a:pt x="1282996" y="74526"/>
                    <a:pt x="1249125" y="62915"/>
                    <a:pt x="1214483" y="54638"/>
                  </a:cubicBezTo>
                  <a:cubicBezTo>
                    <a:pt x="1181945" y="46865"/>
                    <a:pt x="1148370" y="49637"/>
                    <a:pt x="1115366" y="53809"/>
                  </a:cubicBezTo>
                  <a:cubicBezTo>
                    <a:pt x="1105174" y="55114"/>
                    <a:pt x="1094820" y="60714"/>
                    <a:pt x="1091896" y="70906"/>
                  </a:cubicBezTo>
                  <a:cubicBezTo>
                    <a:pt x="1080818" y="109502"/>
                    <a:pt x="1062578" y="146030"/>
                    <a:pt x="1061397" y="187588"/>
                  </a:cubicBezTo>
                  <a:cubicBezTo>
                    <a:pt x="1060845" y="207142"/>
                    <a:pt x="1053034" y="226392"/>
                    <a:pt x="1049396" y="245938"/>
                  </a:cubicBezTo>
                  <a:cubicBezTo>
                    <a:pt x="1037870" y="307803"/>
                    <a:pt x="1042785" y="309184"/>
                    <a:pt x="968947" y="300392"/>
                  </a:cubicBezTo>
                  <a:cubicBezTo>
                    <a:pt x="958908" y="299201"/>
                    <a:pt x="949135" y="295572"/>
                    <a:pt x="939286" y="292905"/>
                  </a:cubicBezTo>
                  <a:cubicBezTo>
                    <a:pt x="934200" y="291515"/>
                    <a:pt x="927333" y="280199"/>
                    <a:pt x="928266" y="274608"/>
                  </a:cubicBezTo>
                  <a:cubicBezTo>
                    <a:pt x="930333" y="262206"/>
                    <a:pt x="932600" y="249833"/>
                    <a:pt x="934876" y="237460"/>
                  </a:cubicBezTo>
                  <a:cubicBezTo>
                    <a:pt x="943249" y="192102"/>
                    <a:pt x="939439" y="147211"/>
                    <a:pt x="931086" y="102091"/>
                  </a:cubicBezTo>
                  <a:cubicBezTo>
                    <a:pt x="925066" y="69573"/>
                    <a:pt x="905006" y="47970"/>
                    <a:pt x="880279" y="28949"/>
                  </a:cubicBezTo>
                  <a:cubicBezTo>
                    <a:pt x="876355" y="25929"/>
                    <a:pt x="871516" y="23005"/>
                    <a:pt x="866773" y="22310"/>
                  </a:cubicBezTo>
                  <a:cubicBezTo>
                    <a:pt x="849113" y="19700"/>
                    <a:pt x="831616" y="17223"/>
                    <a:pt x="815080" y="9670"/>
                  </a:cubicBezTo>
                  <a:cubicBezTo>
                    <a:pt x="811156" y="7889"/>
                    <a:pt x="804031" y="8460"/>
                    <a:pt x="800583" y="10937"/>
                  </a:cubicBezTo>
                  <a:cubicBezTo>
                    <a:pt x="784820" y="22291"/>
                    <a:pt x="766170" y="18681"/>
                    <a:pt x="749196" y="19957"/>
                  </a:cubicBezTo>
                  <a:cubicBezTo>
                    <a:pt x="708648" y="23005"/>
                    <a:pt x="668300" y="25434"/>
                    <a:pt x="628571" y="35225"/>
                  </a:cubicBezTo>
                  <a:cubicBezTo>
                    <a:pt x="609017" y="40045"/>
                    <a:pt x="588214" y="39702"/>
                    <a:pt x="568250" y="43179"/>
                  </a:cubicBezTo>
                  <a:cubicBezTo>
                    <a:pt x="544961" y="47227"/>
                    <a:pt x="523911" y="44131"/>
                    <a:pt x="501184" y="35997"/>
                  </a:cubicBezTo>
                  <a:cubicBezTo>
                    <a:pt x="472600" y="25767"/>
                    <a:pt x="441710" y="21176"/>
                    <a:pt x="411459" y="16404"/>
                  </a:cubicBezTo>
                  <a:cubicBezTo>
                    <a:pt x="376369" y="10861"/>
                    <a:pt x="340145" y="10918"/>
                    <a:pt x="305769" y="2812"/>
                  </a:cubicBezTo>
                  <a:cubicBezTo>
                    <a:pt x="263878" y="-7065"/>
                    <a:pt x="225350" y="1336"/>
                    <a:pt x="185478" y="10823"/>
                  </a:cubicBezTo>
                  <a:cubicBezTo>
                    <a:pt x="146502" y="20081"/>
                    <a:pt x="121765" y="51151"/>
                    <a:pt x="87942" y="68011"/>
                  </a:cubicBezTo>
                  <a:cubicBezTo>
                    <a:pt x="69254" y="77326"/>
                    <a:pt x="58014" y="94585"/>
                    <a:pt x="45622" y="110806"/>
                  </a:cubicBezTo>
                  <a:cubicBezTo>
                    <a:pt x="26744" y="135514"/>
                    <a:pt x="12790" y="163613"/>
                    <a:pt x="7084" y="192550"/>
                  </a:cubicBezTo>
                  <a:cubicBezTo>
                    <a:pt x="-1079" y="234051"/>
                    <a:pt x="-8737" y="277199"/>
                    <a:pt x="6465" y="319661"/>
                  </a:cubicBezTo>
                  <a:cubicBezTo>
                    <a:pt x="23134" y="366219"/>
                    <a:pt x="51556" y="404719"/>
                    <a:pt x="90199" y="435485"/>
                  </a:cubicBezTo>
                  <a:cubicBezTo>
                    <a:pt x="133233" y="469747"/>
                    <a:pt x="180935" y="479919"/>
                    <a:pt x="233217" y="458183"/>
                  </a:cubicBezTo>
                  <a:cubicBezTo>
                    <a:pt x="268907" y="443343"/>
                    <a:pt x="305541" y="438485"/>
                    <a:pt x="344736" y="438505"/>
                  </a:cubicBezTo>
                  <a:cubicBezTo>
                    <a:pt x="424260" y="438552"/>
                    <a:pt x="502184" y="425646"/>
                    <a:pt x="576898" y="396861"/>
                  </a:cubicBezTo>
                  <a:cubicBezTo>
                    <a:pt x="624466" y="378554"/>
                    <a:pt x="672805" y="362657"/>
                    <a:pt x="723793" y="355142"/>
                  </a:cubicBezTo>
                  <a:cubicBezTo>
                    <a:pt x="741052" y="352599"/>
                    <a:pt x="757302" y="343826"/>
                    <a:pt x="774142" y="338273"/>
                  </a:cubicBezTo>
                  <a:cubicBezTo>
                    <a:pt x="781324" y="335901"/>
                    <a:pt x="788763" y="334139"/>
                    <a:pt x="796211" y="332796"/>
                  </a:cubicBezTo>
                  <a:cubicBezTo>
                    <a:pt x="806251" y="330986"/>
                    <a:pt x="824539" y="343674"/>
                    <a:pt x="825129" y="353160"/>
                  </a:cubicBezTo>
                  <a:cubicBezTo>
                    <a:pt x="826663" y="378192"/>
                    <a:pt x="826977" y="402938"/>
                    <a:pt x="836969" y="427141"/>
                  </a:cubicBezTo>
                  <a:cubicBezTo>
                    <a:pt x="845484" y="447782"/>
                    <a:pt x="861067" y="459707"/>
                    <a:pt x="879165" y="468946"/>
                  </a:cubicBezTo>
                  <a:cubicBezTo>
                    <a:pt x="900072" y="479643"/>
                    <a:pt x="923580" y="480643"/>
                    <a:pt x="946649" y="479986"/>
                  </a:cubicBezTo>
                  <a:cubicBezTo>
                    <a:pt x="953879" y="479786"/>
                    <a:pt x="961356" y="476071"/>
                    <a:pt x="968043" y="472671"/>
                  </a:cubicBezTo>
                  <a:cubicBezTo>
                    <a:pt x="995751" y="458583"/>
                    <a:pt x="1019458" y="440962"/>
                    <a:pt x="1032736" y="411082"/>
                  </a:cubicBezTo>
                  <a:cubicBezTo>
                    <a:pt x="1040833" y="392851"/>
                    <a:pt x="1053558" y="376621"/>
                    <a:pt x="1064455" y="359647"/>
                  </a:cubicBezTo>
                  <a:cubicBezTo>
                    <a:pt x="1068150" y="353903"/>
                    <a:pt x="1079618" y="353913"/>
                    <a:pt x="1084352" y="359199"/>
                  </a:cubicBezTo>
                  <a:cubicBezTo>
                    <a:pt x="1106355" y="383793"/>
                    <a:pt x="1128491" y="408282"/>
                    <a:pt x="1150313" y="433028"/>
                  </a:cubicBezTo>
                  <a:cubicBezTo>
                    <a:pt x="1158714" y="442562"/>
                    <a:pt x="1168363" y="451716"/>
                    <a:pt x="1174040" y="462736"/>
                  </a:cubicBezTo>
                  <a:cubicBezTo>
                    <a:pt x="1187203" y="488282"/>
                    <a:pt x="1209044" y="505703"/>
                    <a:pt x="1228523" y="525601"/>
                  </a:cubicBezTo>
                  <a:cubicBezTo>
                    <a:pt x="1247782" y="545270"/>
                    <a:pt x="1271747" y="560044"/>
                    <a:pt x="1284349" y="586952"/>
                  </a:cubicBezTo>
                  <a:cubicBezTo>
                    <a:pt x="1291426" y="602087"/>
                    <a:pt x="1308076" y="613050"/>
                    <a:pt x="1320944" y="625337"/>
                  </a:cubicBezTo>
                  <a:cubicBezTo>
                    <a:pt x="1337470" y="641111"/>
                    <a:pt x="1354224" y="656675"/>
                    <a:pt x="1371483" y="671658"/>
                  </a:cubicBezTo>
                  <a:cubicBezTo>
                    <a:pt x="1380951" y="679878"/>
                    <a:pt x="1391362" y="687136"/>
                    <a:pt x="1401849" y="694079"/>
                  </a:cubicBezTo>
                  <a:cubicBezTo>
                    <a:pt x="1420832" y="706643"/>
                    <a:pt x="1442121" y="716168"/>
                    <a:pt x="1455856" y="735427"/>
                  </a:cubicBezTo>
                  <a:cubicBezTo>
                    <a:pt x="1517597" y="778852"/>
                    <a:pt x="1583453" y="808875"/>
                    <a:pt x="1661920" y="803607"/>
                  </a:cubicBezTo>
                  <a:cubicBezTo>
                    <a:pt x="1734805" y="798711"/>
                    <a:pt x="1751550" y="795244"/>
                    <a:pt x="1849162" y="753010"/>
                  </a:cubicBezTo>
                  <a:moveTo>
                    <a:pt x="873021" y="336025"/>
                  </a:moveTo>
                  <a:cubicBezTo>
                    <a:pt x="891766" y="331215"/>
                    <a:pt x="910750" y="322852"/>
                    <a:pt x="930009" y="322261"/>
                  </a:cubicBezTo>
                  <a:cubicBezTo>
                    <a:pt x="954850" y="321490"/>
                    <a:pt x="979930" y="326910"/>
                    <a:pt x="1004895" y="329739"/>
                  </a:cubicBezTo>
                  <a:cubicBezTo>
                    <a:pt x="1009962" y="330320"/>
                    <a:pt x="1017049" y="343340"/>
                    <a:pt x="1014515" y="347836"/>
                  </a:cubicBezTo>
                  <a:cubicBezTo>
                    <a:pt x="998646" y="375982"/>
                    <a:pt x="983473" y="404567"/>
                    <a:pt x="966166" y="431847"/>
                  </a:cubicBezTo>
                  <a:cubicBezTo>
                    <a:pt x="959727" y="441981"/>
                    <a:pt x="948507" y="449325"/>
                    <a:pt x="938867" y="457221"/>
                  </a:cubicBezTo>
                  <a:cubicBezTo>
                    <a:pt x="927228" y="466746"/>
                    <a:pt x="909045" y="463708"/>
                    <a:pt x="898843" y="450468"/>
                  </a:cubicBezTo>
                  <a:cubicBezTo>
                    <a:pt x="892786" y="442610"/>
                    <a:pt x="885166" y="434437"/>
                    <a:pt x="883089" y="425341"/>
                  </a:cubicBezTo>
                  <a:cubicBezTo>
                    <a:pt x="876507" y="396528"/>
                    <a:pt x="866992" y="367743"/>
                    <a:pt x="873021" y="336025"/>
                  </a:cubicBezTo>
                  <a:moveTo>
                    <a:pt x="245143" y="321642"/>
                  </a:moveTo>
                  <a:cubicBezTo>
                    <a:pt x="244257" y="325576"/>
                    <a:pt x="243790" y="328005"/>
                    <a:pt x="243161" y="330396"/>
                  </a:cubicBezTo>
                  <a:cubicBezTo>
                    <a:pt x="238828" y="346855"/>
                    <a:pt x="227483" y="353313"/>
                    <a:pt x="209214" y="350389"/>
                  </a:cubicBezTo>
                  <a:cubicBezTo>
                    <a:pt x="192917" y="347788"/>
                    <a:pt x="182373" y="339768"/>
                    <a:pt x="177344" y="323490"/>
                  </a:cubicBezTo>
                  <a:cubicBezTo>
                    <a:pt x="169505" y="298106"/>
                    <a:pt x="169400" y="275322"/>
                    <a:pt x="191098" y="255796"/>
                  </a:cubicBezTo>
                  <a:cubicBezTo>
                    <a:pt x="205776" y="242575"/>
                    <a:pt x="224169" y="244042"/>
                    <a:pt x="236122" y="259663"/>
                  </a:cubicBezTo>
                  <a:cubicBezTo>
                    <a:pt x="251324" y="279551"/>
                    <a:pt x="250991" y="300811"/>
                    <a:pt x="245143" y="32164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82CBFD-8369-5DF4-0B65-EC31C53081D0}"/>
                </a:ext>
              </a:extLst>
            </p:cNvPr>
            <p:cNvSpPr/>
            <p:nvPr/>
          </p:nvSpPr>
          <p:spPr>
            <a:xfrm flipV="1">
              <a:off x="2354283" y="8200906"/>
              <a:ext cx="743687" cy="765979"/>
            </a:xfrm>
            <a:custGeom>
              <a:avLst/>
              <a:gdLst>
                <a:gd name="connsiteX0" fmla="*/ 61614 w 743687"/>
                <a:gd name="connsiteY0" fmla="*/ 211762 h 765979"/>
                <a:gd name="connsiteX1" fmla="*/ 24095 w 743687"/>
                <a:gd name="connsiteY1" fmla="*/ 342121 h 765979"/>
                <a:gd name="connsiteX2" fmla="*/ 17828 w 743687"/>
                <a:gd name="connsiteY2" fmla="*/ 379335 h 765979"/>
                <a:gd name="connsiteX3" fmla="*/ 2025 w 743687"/>
                <a:gd name="connsiteY3" fmla="*/ 483977 h 765979"/>
                <a:gd name="connsiteX4" fmla="*/ -251 w 743687"/>
                <a:gd name="connsiteY4" fmla="*/ 513733 h 765979"/>
                <a:gd name="connsiteX5" fmla="*/ -1670 w 743687"/>
                <a:gd name="connsiteY5" fmla="*/ 611317 h 765979"/>
                <a:gd name="connsiteX6" fmla="*/ -232 w 743687"/>
                <a:gd name="connsiteY6" fmla="*/ 701442 h 765979"/>
                <a:gd name="connsiteX7" fmla="*/ 26533 w 743687"/>
                <a:gd name="connsiteY7" fmla="*/ 754258 h 765979"/>
                <a:gd name="connsiteX8" fmla="*/ 97504 w 743687"/>
                <a:gd name="connsiteY8" fmla="*/ 739904 h 765979"/>
                <a:gd name="connsiteX9" fmla="*/ 119545 w 743687"/>
                <a:gd name="connsiteY9" fmla="*/ 684488 h 765979"/>
                <a:gd name="connsiteX10" fmla="*/ 137214 w 743687"/>
                <a:gd name="connsiteY10" fmla="*/ 595905 h 765979"/>
                <a:gd name="connsiteX11" fmla="*/ 148444 w 743687"/>
                <a:gd name="connsiteY11" fmla="*/ 536707 h 765979"/>
                <a:gd name="connsiteX12" fmla="*/ 172552 w 743687"/>
                <a:gd name="connsiteY12" fmla="*/ 411387 h 765979"/>
                <a:gd name="connsiteX13" fmla="*/ 188773 w 743687"/>
                <a:gd name="connsiteY13" fmla="*/ 353722 h 765979"/>
                <a:gd name="connsiteX14" fmla="*/ 193392 w 743687"/>
                <a:gd name="connsiteY14" fmla="*/ 273589 h 765979"/>
                <a:gd name="connsiteX15" fmla="*/ 195431 w 743687"/>
                <a:gd name="connsiteY15" fmla="*/ 244899 h 765979"/>
                <a:gd name="connsiteX16" fmla="*/ 200888 w 743687"/>
                <a:gd name="connsiteY16" fmla="*/ 241889 h 765979"/>
                <a:gd name="connsiteX17" fmla="*/ 207337 w 743687"/>
                <a:gd name="connsiteY17" fmla="*/ 245442 h 765979"/>
                <a:gd name="connsiteX18" fmla="*/ 213633 w 743687"/>
                <a:gd name="connsiteY18" fmla="*/ 281685 h 765979"/>
                <a:gd name="connsiteX19" fmla="*/ 209623 w 743687"/>
                <a:gd name="connsiteY19" fmla="*/ 417778 h 765979"/>
                <a:gd name="connsiteX20" fmla="*/ 199231 w 743687"/>
                <a:gd name="connsiteY20" fmla="*/ 546061 h 765979"/>
                <a:gd name="connsiteX21" fmla="*/ 190535 w 743687"/>
                <a:gd name="connsiteY21" fmla="*/ 598153 h 765979"/>
                <a:gd name="connsiteX22" fmla="*/ 219453 w 743687"/>
                <a:gd name="connsiteY22" fmla="*/ 626395 h 765979"/>
                <a:gd name="connsiteX23" fmla="*/ 375062 w 743687"/>
                <a:gd name="connsiteY23" fmla="*/ 588152 h 765979"/>
                <a:gd name="connsiteX24" fmla="*/ 427650 w 743687"/>
                <a:gd name="connsiteY24" fmla="*/ 578684 h 765979"/>
                <a:gd name="connsiteX25" fmla="*/ 586575 w 743687"/>
                <a:gd name="connsiteY25" fmla="*/ 556129 h 765979"/>
                <a:gd name="connsiteX26" fmla="*/ 656545 w 743687"/>
                <a:gd name="connsiteY26" fmla="*/ 528316 h 765979"/>
                <a:gd name="connsiteX27" fmla="*/ 734679 w 743687"/>
                <a:gd name="connsiteY27" fmla="*/ 447372 h 765979"/>
                <a:gd name="connsiteX28" fmla="*/ 740051 w 743687"/>
                <a:gd name="connsiteY28" fmla="*/ 433247 h 765979"/>
                <a:gd name="connsiteX29" fmla="*/ 729831 w 743687"/>
                <a:gd name="connsiteY29" fmla="*/ 407291 h 765979"/>
                <a:gd name="connsiteX30" fmla="*/ 627551 w 743687"/>
                <a:gd name="connsiteY30" fmla="*/ 378754 h 765979"/>
                <a:gd name="connsiteX31" fmla="*/ 566191 w 743687"/>
                <a:gd name="connsiteY31" fmla="*/ 378602 h 765979"/>
                <a:gd name="connsiteX32" fmla="*/ 567639 w 743687"/>
                <a:gd name="connsiteY32" fmla="*/ 380240 h 765979"/>
                <a:gd name="connsiteX33" fmla="*/ 573002 w 743687"/>
                <a:gd name="connsiteY33" fmla="*/ 360133 h 765979"/>
                <a:gd name="connsiteX34" fmla="*/ 609806 w 743687"/>
                <a:gd name="connsiteY34" fmla="*/ 333453 h 765979"/>
                <a:gd name="connsiteX35" fmla="*/ 680558 w 743687"/>
                <a:gd name="connsiteY35" fmla="*/ 228192 h 765979"/>
                <a:gd name="connsiteX36" fmla="*/ 670309 w 743687"/>
                <a:gd name="connsiteY36" fmla="*/ 194255 h 765979"/>
                <a:gd name="connsiteX37" fmla="*/ 657593 w 743687"/>
                <a:gd name="connsiteY37" fmla="*/ 185882 h 765979"/>
                <a:gd name="connsiteX38" fmla="*/ 593861 w 743687"/>
                <a:gd name="connsiteY38" fmla="*/ 168747 h 765979"/>
                <a:gd name="connsiteX39" fmla="*/ 563715 w 743687"/>
                <a:gd name="connsiteY39" fmla="*/ 169776 h 765979"/>
                <a:gd name="connsiteX40" fmla="*/ 556647 w 743687"/>
                <a:gd name="connsiteY40" fmla="*/ 160203 h 765979"/>
                <a:gd name="connsiteX41" fmla="*/ 584536 w 743687"/>
                <a:gd name="connsiteY41" fmla="*/ 115331 h 765979"/>
                <a:gd name="connsiteX42" fmla="*/ 579860 w 743687"/>
                <a:gd name="connsiteY42" fmla="*/ 29025 h 765979"/>
                <a:gd name="connsiteX43" fmla="*/ 543874 w 743687"/>
                <a:gd name="connsiteY43" fmla="*/ 2840 h 765979"/>
                <a:gd name="connsiteX44" fmla="*/ 491039 w 743687"/>
                <a:gd name="connsiteY44" fmla="*/ 1669 h 765979"/>
                <a:gd name="connsiteX45" fmla="*/ 415839 w 743687"/>
                <a:gd name="connsiteY45" fmla="*/ 36683 h 765979"/>
                <a:gd name="connsiteX46" fmla="*/ 336315 w 743687"/>
                <a:gd name="connsiteY46" fmla="*/ 106749 h 765979"/>
                <a:gd name="connsiteX47" fmla="*/ 263934 w 743687"/>
                <a:gd name="connsiteY47" fmla="*/ 173490 h 765979"/>
                <a:gd name="connsiteX48" fmla="*/ 231654 w 743687"/>
                <a:gd name="connsiteY48" fmla="*/ 170566 h 765979"/>
                <a:gd name="connsiteX49" fmla="*/ 207975 w 743687"/>
                <a:gd name="connsiteY49" fmla="*/ 184444 h 765979"/>
                <a:gd name="connsiteX50" fmla="*/ 206260 w 743687"/>
                <a:gd name="connsiteY50" fmla="*/ 206856 h 765979"/>
                <a:gd name="connsiteX51" fmla="*/ 188677 w 743687"/>
                <a:gd name="connsiteY51" fmla="*/ 213829 h 765979"/>
                <a:gd name="connsiteX52" fmla="*/ 173780 w 743687"/>
                <a:gd name="connsiteY52" fmla="*/ 196693 h 765979"/>
                <a:gd name="connsiteX53" fmla="*/ 71072 w 743687"/>
                <a:gd name="connsiteY53" fmla="*/ 205294 h 765979"/>
                <a:gd name="connsiteX54" fmla="*/ 59175 w 743687"/>
                <a:gd name="connsiteY54" fmla="*/ 213714 h 765979"/>
                <a:gd name="connsiteX55" fmla="*/ 61614 w 743687"/>
                <a:gd name="connsiteY55" fmla="*/ 211762 h 76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43687" h="765979">
                  <a:moveTo>
                    <a:pt x="61614" y="211762"/>
                  </a:moveTo>
                  <a:cubicBezTo>
                    <a:pt x="48955" y="255148"/>
                    <a:pt x="42107" y="300135"/>
                    <a:pt x="24095" y="342121"/>
                  </a:cubicBezTo>
                  <a:cubicBezTo>
                    <a:pt x="19266" y="353389"/>
                    <a:pt x="19047" y="366800"/>
                    <a:pt x="17828" y="379335"/>
                  </a:cubicBezTo>
                  <a:cubicBezTo>
                    <a:pt x="14398" y="414501"/>
                    <a:pt x="11303" y="449639"/>
                    <a:pt x="2025" y="483977"/>
                  </a:cubicBezTo>
                  <a:cubicBezTo>
                    <a:pt x="-556" y="493530"/>
                    <a:pt x="-3480" y="505218"/>
                    <a:pt x="-251" y="513733"/>
                  </a:cubicBezTo>
                  <a:cubicBezTo>
                    <a:pt x="12255" y="546747"/>
                    <a:pt x="1178" y="579446"/>
                    <a:pt x="-1670" y="611317"/>
                  </a:cubicBezTo>
                  <a:cubicBezTo>
                    <a:pt x="-4404" y="641854"/>
                    <a:pt x="-60" y="671448"/>
                    <a:pt x="-232" y="701442"/>
                  </a:cubicBezTo>
                  <a:cubicBezTo>
                    <a:pt x="-356" y="722378"/>
                    <a:pt x="11303" y="739790"/>
                    <a:pt x="26533" y="754258"/>
                  </a:cubicBezTo>
                  <a:cubicBezTo>
                    <a:pt x="46869" y="773575"/>
                    <a:pt x="90055" y="766012"/>
                    <a:pt x="97504" y="739904"/>
                  </a:cubicBezTo>
                  <a:cubicBezTo>
                    <a:pt x="103086" y="720349"/>
                    <a:pt x="114040" y="703319"/>
                    <a:pt x="119545" y="684488"/>
                  </a:cubicBezTo>
                  <a:cubicBezTo>
                    <a:pt x="127984" y="655665"/>
                    <a:pt x="133918" y="625766"/>
                    <a:pt x="137214" y="595905"/>
                  </a:cubicBezTo>
                  <a:cubicBezTo>
                    <a:pt x="139452" y="575703"/>
                    <a:pt x="144500" y="556376"/>
                    <a:pt x="148444" y="536707"/>
                  </a:cubicBezTo>
                  <a:cubicBezTo>
                    <a:pt x="156797" y="495016"/>
                    <a:pt x="169627" y="454354"/>
                    <a:pt x="172552" y="411387"/>
                  </a:cubicBezTo>
                  <a:cubicBezTo>
                    <a:pt x="173885" y="391813"/>
                    <a:pt x="180448" y="371706"/>
                    <a:pt x="188773" y="353722"/>
                  </a:cubicBezTo>
                  <a:cubicBezTo>
                    <a:pt x="201136" y="326986"/>
                    <a:pt x="203612" y="301497"/>
                    <a:pt x="193392" y="273589"/>
                  </a:cubicBezTo>
                  <a:cubicBezTo>
                    <a:pt x="190354" y="265302"/>
                    <a:pt x="194183" y="254481"/>
                    <a:pt x="195431" y="244899"/>
                  </a:cubicBezTo>
                  <a:cubicBezTo>
                    <a:pt x="195592" y="243594"/>
                    <a:pt x="199107" y="241708"/>
                    <a:pt x="200888" y="241889"/>
                  </a:cubicBezTo>
                  <a:cubicBezTo>
                    <a:pt x="203222" y="242108"/>
                    <a:pt x="206975" y="243785"/>
                    <a:pt x="207337" y="245442"/>
                  </a:cubicBezTo>
                  <a:cubicBezTo>
                    <a:pt x="210032" y="257472"/>
                    <a:pt x="215538" y="270236"/>
                    <a:pt x="213633" y="281685"/>
                  </a:cubicBezTo>
                  <a:cubicBezTo>
                    <a:pt x="206099" y="326976"/>
                    <a:pt x="213957" y="372515"/>
                    <a:pt x="209623" y="417778"/>
                  </a:cubicBezTo>
                  <a:cubicBezTo>
                    <a:pt x="205537" y="460479"/>
                    <a:pt x="203251" y="503360"/>
                    <a:pt x="199231" y="546061"/>
                  </a:cubicBezTo>
                  <a:cubicBezTo>
                    <a:pt x="197583" y="563549"/>
                    <a:pt x="193002" y="580722"/>
                    <a:pt x="190535" y="598153"/>
                  </a:cubicBezTo>
                  <a:cubicBezTo>
                    <a:pt x="186887" y="623947"/>
                    <a:pt x="197878" y="632634"/>
                    <a:pt x="219453" y="626395"/>
                  </a:cubicBezTo>
                  <a:cubicBezTo>
                    <a:pt x="270745" y="611545"/>
                    <a:pt x="324733" y="607535"/>
                    <a:pt x="375062" y="588152"/>
                  </a:cubicBezTo>
                  <a:cubicBezTo>
                    <a:pt x="391360" y="581875"/>
                    <a:pt x="409991" y="581265"/>
                    <a:pt x="427650" y="578684"/>
                  </a:cubicBezTo>
                  <a:cubicBezTo>
                    <a:pt x="480590" y="570950"/>
                    <a:pt x="533530" y="563196"/>
                    <a:pt x="586575" y="556129"/>
                  </a:cubicBezTo>
                  <a:cubicBezTo>
                    <a:pt x="612492" y="552671"/>
                    <a:pt x="635028" y="543099"/>
                    <a:pt x="656545" y="528316"/>
                  </a:cubicBezTo>
                  <a:cubicBezTo>
                    <a:pt x="688388" y="506446"/>
                    <a:pt x="718267" y="483443"/>
                    <a:pt x="734679" y="447372"/>
                  </a:cubicBezTo>
                  <a:cubicBezTo>
                    <a:pt x="736765" y="442800"/>
                    <a:pt x="738222" y="437942"/>
                    <a:pt x="740051" y="433247"/>
                  </a:cubicBezTo>
                  <a:cubicBezTo>
                    <a:pt x="743432" y="424598"/>
                    <a:pt x="738384" y="411863"/>
                    <a:pt x="729831" y="407291"/>
                  </a:cubicBezTo>
                  <a:cubicBezTo>
                    <a:pt x="697865" y="390203"/>
                    <a:pt x="663660" y="380583"/>
                    <a:pt x="627551" y="378754"/>
                  </a:cubicBezTo>
                  <a:cubicBezTo>
                    <a:pt x="607206" y="377725"/>
                    <a:pt x="586765" y="378916"/>
                    <a:pt x="566191" y="378602"/>
                  </a:cubicBezTo>
                  <a:cubicBezTo>
                    <a:pt x="566563" y="378821"/>
                    <a:pt x="567096" y="379535"/>
                    <a:pt x="567639" y="380240"/>
                  </a:cubicBezTo>
                  <a:cubicBezTo>
                    <a:pt x="569277" y="373382"/>
                    <a:pt x="568658" y="364086"/>
                    <a:pt x="573002" y="360133"/>
                  </a:cubicBezTo>
                  <a:cubicBezTo>
                    <a:pt x="584136" y="350027"/>
                    <a:pt x="598195" y="343131"/>
                    <a:pt x="609806" y="333453"/>
                  </a:cubicBezTo>
                  <a:cubicBezTo>
                    <a:pt x="643630" y="305259"/>
                    <a:pt x="666004" y="269198"/>
                    <a:pt x="680558" y="228192"/>
                  </a:cubicBezTo>
                  <a:cubicBezTo>
                    <a:pt x="684606" y="216781"/>
                    <a:pt x="679662" y="201056"/>
                    <a:pt x="670309" y="194255"/>
                  </a:cubicBezTo>
                  <a:cubicBezTo>
                    <a:pt x="666213" y="191273"/>
                    <a:pt x="661517" y="189045"/>
                    <a:pt x="657593" y="185882"/>
                  </a:cubicBezTo>
                  <a:cubicBezTo>
                    <a:pt x="638858" y="170776"/>
                    <a:pt x="618407" y="163470"/>
                    <a:pt x="593861" y="168747"/>
                  </a:cubicBezTo>
                  <a:cubicBezTo>
                    <a:pt x="584146" y="170823"/>
                    <a:pt x="573697" y="170595"/>
                    <a:pt x="563715" y="169776"/>
                  </a:cubicBezTo>
                  <a:cubicBezTo>
                    <a:pt x="560962" y="169557"/>
                    <a:pt x="555771" y="161737"/>
                    <a:pt x="556647" y="160203"/>
                  </a:cubicBezTo>
                  <a:cubicBezTo>
                    <a:pt x="565458" y="144963"/>
                    <a:pt x="576707" y="130999"/>
                    <a:pt x="584536" y="115331"/>
                  </a:cubicBezTo>
                  <a:cubicBezTo>
                    <a:pt x="599081" y="86241"/>
                    <a:pt x="597605" y="56942"/>
                    <a:pt x="579860" y="29025"/>
                  </a:cubicBezTo>
                  <a:cubicBezTo>
                    <a:pt x="571392" y="15699"/>
                    <a:pt x="559409" y="6784"/>
                    <a:pt x="543874" y="2840"/>
                  </a:cubicBezTo>
                  <a:cubicBezTo>
                    <a:pt x="526348" y="-1608"/>
                    <a:pt x="508975" y="-2170"/>
                    <a:pt x="491039" y="1669"/>
                  </a:cubicBezTo>
                  <a:cubicBezTo>
                    <a:pt x="463074" y="7651"/>
                    <a:pt x="437604" y="19071"/>
                    <a:pt x="415839" y="36683"/>
                  </a:cubicBezTo>
                  <a:cubicBezTo>
                    <a:pt x="388378" y="58895"/>
                    <a:pt x="362509" y="83041"/>
                    <a:pt x="336315" y="106749"/>
                  </a:cubicBezTo>
                  <a:cubicBezTo>
                    <a:pt x="311978" y="128770"/>
                    <a:pt x="288375" y="151592"/>
                    <a:pt x="263934" y="173490"/>
                  </a:cubicBezTo>
                  <a:cubicBezTo>
                    <a:pt x="252809" y="183463"/>
                    <a:pt x="243284" y="180625"/>
                    <a:pt x="231654" y="170566"/>
                  </a:cubicBezTo>
                  <a:cubicBezTo>
                    <a:pt x="219548" y="160098"/>
                    <a:pt x="209890" y="166699"/>
                    <a:pt x="207975" y="184444"/>
                  </a:cubicBezTo>
                  <a:cubicBezTo>
                    <a:pt x="207175" y="191893"/>
                    <a:pt x="207327" y="199456"/>
                    <a:pt x="206260" y="206856"/>
                  </a:cubicBezTo>
                  <a:cubicBezTo>
                    <a:pt x="205241" y="213991"/>
                    <a:pt x="193335" y="218648"/>
                    <a:pt x="188677" y="213829"/>
                  </a:cubicBezTo>
                  <a:cubicBezTo>
                    <a:pt x="183410" y="208371"/>
                    <a:pt x="179809" y="200903"/>
                    <a:pt x="173780" y="196693"/>
                  </a:cubicBezTo>
                  <a:cubicBezTo>
                    <a:pt x="134194" y="169099"/>
                    <a:pt x="118335" y="154688"/>
                    <a:pt x="71072" y="205294"/>
                  </a:cubicBezTo>
                  <a:cubicBezTo>
                    <a:pt x="67843" y="208742"/>
                    <a:pt x="63205" y="210895"/>
                    <a:pt x="59175" y="213714"/>
                  </a:cubicBezTo>
                  <a:cubicBezTo>
                    <a:pt x="59109" y="213791"/>
                    <a:pt x="61614" y="211762"/>
                    <a:pt x="61614" y="21176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18C62B-B2FA-FCD8-4635-66A0D8B2CE00}"/>
                </a:ext>
              </a:extLst>
            </p:cNvPr>
            <p:cNvSpPr/>
            <p:nvPr/>
          </p:nvSpPr>
          <p:spPr>
            <a:xfrm flipV="1">
              <a:off x="1959972" y="8508871"/>
              <a:ext cx="467195" cy="597570"/>
            </a:xfrm>
            <a:custGeom>
              <a:avLst/>
              <a:gdLst>
                <a:gd name="connsiteX0" fmla="*/ 242583 w 467195"/>
                <a:gd name="connsiteY0" fmla="*/ 201110 h 597570"/>
                <a:gd name="connsiteX1" fmla="*/ 211017 w 467195"/>
                <a:gd name="connsiteY1" fmla="*/ 181165 h 597570"/>
                <a:gd name="connsiteX2" fmla="*/ 79524 w 467195"/>
                <a:gd name="connsiteY2" fmla="*/ 125386 h 597570"/>
                <a:gd name="connsiteX3" fmla="*/ 49320 w 467195"/>
                <a:gd name="connsiteY3" fmla="*/ 120919 h 597570"/>
                <a:gd name="connsiteX4" fmla="*/ -1543 w 467195"/>
                <a:gd name="connsiteY4" fmla="*/ 173697 h 597570"/>
                <a:gd name="connsiteX5" fmla="*/ 7487 w 467195"/>
                <a:gd name="connsiteY5" fmla="*/ 202148 h 597570"/>
                <a:gd name="connsiteX6" fmla="*/ 37671 w 467195"/>
                <a:gd name="connsiteY6" fmla="*/ 245373 h 597570"/>
                <a:gd name="connsiteX7" fmla="*/ 178508 w 467195"/>
                <a:gd name="connsiteY7" fmla="*/ 372379 h 597570"/>
                <a:gd name="connsiteX8" fmla="*/ 275425 w 467195"/>
                <a:gd name="connsiteY8" fmla="*/ 468029 h 597570"/>
                <a:gd name="connsiteX9" fmla="*/ 301533 w 467195"/>
                <a:gd name="connsiteY9" fmla="*/ 521998 h 597570"/>
                <a:gd name="connsiteX10" fmla="*/ 329079 w 467195"/>
                <a:gd name="connsiteY10" fmla="*/ 583939 h 597570"/>
                <a:gd name="connsiteX11" fmla="*/ 380248 w 467195"/>
                <a:gd name="connsiteY11" fmla="*/ 582405 h 597570"/>
                <a:gd name="connsiteX12" fmla="*/ 391925 w 467195"/>
                <a:gd name="connsiteY12" fmla="*/ 547153 h 597570"/>
                <a:gd name="connsiteX13" fmla="*/ 413804 w 467195"/>
                <a:gd name="connsiteY13" fmla="*/ 436358 h 597570"/>
                <a:gd name="connsiteX14" fmla="*/ 443865 w 467195"/>
                <a:gd name="connsiteY14" fmla="*/ 359463 h 597570"/>
                <a:gd name="connsiteX15" fmla="*/ 456371 w 467195"/>
                <a:gd name="connsiteY15" fmla="*/ 351643 h 597570"/>
                <a:gd name="connsiteX16" fmla="*/ 453981 w 467195"/>
                <a:gd name="connsiteY16" fmla="*/ 353539 h 597570"/>
                <a:gd name="connsiteX17" fmla="*/ 395602 w 467195"/>
                <a:gd name="connsiteY17" fmla="*/ 91392 h 597570"/>
                <a:gd name="connsiteX18" fmla="*/ 357635 w 467195"/>
                <a:gd name="connsiteY18" fmla="*/ 44062 h 597570"/>
                <a:gd name="connsiteX19" fmla="*/ 293418 w 467195"/>
                <a:gd name="connsiteY19" fmla="*/ 6467 h 597570"/>
                <a:gd name="connsiteX20" fmla="*/ 263404 w 467195"/>
                <a:gd name="connsiteY20" fmla="*/ 961 h 597570"/>
                <a:gd name="connsiteX21" fmla="*/ 199835 w 467195"/>
                <a:gd name="connsiteY21" fmla="*/ 30308 h 597570"/>
                <a:gd name="connsiteX22" fmla="*/ 193339 w 467195"/>
                <a:gd name="connsiteY22" fmla="*/ 66417 h 597570"/>
                <a:gd name="connsiteX23" fmla="*/ 233458 w 467195"/>
                <a:gd name="connsiteY23" fmla="*/ 163277 h 597570"/>
                <a:gd name="connsiteX24" fmla="*/ 247841 w 467195"/>
                <a:gd name="connsiteY24" fmla="*/ 197233 h 597570"/>
                <a:gd name="connsiteX25" fmla="*/ 256261 w 467195"/>
                <a:gd name="connsiteY25" fmla="*/ 206339 h 597570"/>
                <a:gd name="connsiteX26" fmla="*/ 248164 w 467195"/>
                <a:gd name="connsiteY26" fmla="*/ 212007 h 597570"/>
                <a:gd name="connsiteX27" fmla="*/ 242583 w 467195"/>
                <a:gd name="connsiteY27" fmla="*/ 201110 h 59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7195" h="597570">
                  <a:moveTo>
                    <a:pt x="242583" y="201110"/>
                  </a:moveTo>
                  <a:cubicBezTo>
                    <a:pt x="229172" y="198919"/>
                    <a:pt x="220790" y="189147"/>
                    <a:pt x="211017" y="181165"/>
                  </a:cubicBezTo>
                  <a:cubicBezTo>
                    <a:pt x="172726" y="149884"/>
                    <a:pt x="129054" y="130825"/>
                    <a:pt x="79524" y="125386"/>
                  </a:cubicBezTo>
                  <a:cubicBezTo>
                    <a:pt x="69418" y="124281"/>
                    <a:pt x="59369" y="122538"/>
                    <a:pt x="49320" y="120919"/>
                  </a:cubicBezTo>
                  <a:cubicBezTo>
                    <a:pt x="9373" y="114499"/>
                    <a:pt x="-5143" y="132739"/>
                    <a:pt x="-1543" y="173697"/>
                  </a:cubicBezTo>
                  <a:cubicBezTo>
                    <a:pt x="-686" y="183422"/>
                    <a:pt x="2572" y="193690"/>
                    <a:pt x="7487" y="202148"/>
                  </a:cubicBezTo>
                  <a:cubicBezTo>
                    <a:pt x="16316" y="217322"/>
                    <a:pt x="25003" y="233676"/>
                    <a:pt x="37671" y="245373"/>
                  </a:cubicBezTo>
                  <a:cubicBezTo>
                    <a:pt x="84106" y="288273"/>
                    <a:pt x="124930" y="337537"/>
                    <a:pt x="178508" y="372379"/>
                  </a:cubicBezTo>
                  <a:cubicBezTo>
                    <a:pt x="217675" y="397858"/>
                    <a:pt x="247193" y="432472"/>
                    <a:pt x="275425" y="468029"/>
                  </a:cubicBezTo>
                  <a:cubicBezTo>
                    <a:pt x="287588" y="483345"/>
                    <a:pt x="293294" y="503738"/>
                    <a:pt x="301533" y="521998"/>
                  </a:cubicBezTo>
                  <a:cubicBezTo>
                    <a:pt x="310829" y="542600"/>
                    <a:pt x="318459" y="564041"/>
                    <a:pt x="329079" y="583939"/>
                  </a:cubicBezTo>
                  <a:cubicBezTo>
                    <a:pt x="338747" y="602065"/>
                    <a:pt x="370513" y="600950"/>
                    <a:pt x="380248" y="582405"/>
                  </a:cubicBezTo>
                  <a:cubicBezTo>
                    <a:pt x="385944" y="571566"/>
                    <a:pt x="389439" y="559231"/>
                    <a:pt x="391925" y="547153"/>
                  </a:cubicBezTo>
                  <a:cubicBezTo>
                    <a:pt x="399536" y="510272"/>
                    <a:pt x="404308" y="472715"/>
                    <a:pt x="413804" y="436358"/>
                  </a:cubicBezTo>
                  <a:cubicBezTo>
                    <a:pt x="420719" y="409907"/>
                    <a:pt x="433054" y="384800"/>
                    <a:pt x="443865" y="359463"/>
                  </a:cubicBezTo>
                  <a:cubicBezTo>
                    <a:pt x="445437" y="355796"/>
                    <a:pt x="452047" y="354243"/>
                    <a:pt x="456371" y="351643"/>
                  </a:cubicBezTo>
                  <a:cubicBezTo>
                    <a:pt x="456419" y="351576"/>
                    <a:pt x="453923" y="353605"/>
                    <a:pt x="453981" y="353539"/>
                  </a:cubicBezTo>
                  <a:cubicBezTo>
                    <a:pt x="482594" y="255812"/>
                    <a:pt x="453590" y="170420"/>
                    <a:pt x="395602" y="91392"/>
                  </a:cubicBezTo>
                  <a:cubicBezTo>
                    <a:pt x="383657" y="75104"/>
                    <a:pt x="370865" y="59359"/>
                    <a:pt x="357635" y="44062"/>
                  </a:cubicBezTo>
                  <a:cubicBezTo>
                    <a:pt x="340662" y="24450"/>
                    <a:pt x="320240" y="10058"/>
                    <a:pt x="293418" y="6467"/>
                  </a:cubicBezTo>
                  <a:cubicBezTo>
                    <a:pt x="283350" y="5124"/>
                    <a:pt x="273463" y="2428"/>
                    <a:pt x="263404" y="961"/>
                  </a:cubicBezTo>
                  <a:cubicBezTo>
                    <a:pt x="234401" y="-3268"/>
                    <a:pt x="220504" y="-811"/>
                    <a:pt x="199835" y="30308"/>
                  </a:cubicBezTo>
                  <a:cubicBezTo>
                    <a:pt x="192624" y="41166"/>
                    <a:pt x="189929" y="53977"/>
                    <a:pt x="193339" y="66417"/>
                  </a:cubicBezTo>
                  <a:cubicBezTo>
                    <a:pt x="202626" y="100250"/>
                    <a:pt x="208893" y="135330"/>
                    <a:pt x="233458" y="163277"/>
                  </a:cubicBezTo>
                  <a:cubicBezTo>
                    <a:pt x="241745" y="172697"/>
                    <a:pt x="248498" y="183679"/>
                    <a:pt x="247841" y="197233"/>
                  </a:cubicBezTo>
                  <a:cubicBezTo>
                    <a:pt x="250641" y="200281"/>
                    <a:pt x="253451" y="203310"/>
                    <a:pt x="256261" y="206339"/>
                  </a:cubicBezTo>
                  <a:cubicBezTo>
                    <a:pt x="253565" y="208225"/>
                    <a:pt x="250870" y="210121"/>
                    <a:pt x="248164" y="212007"/>
                  </a:cubicBezTo>
                  <a:cubicBezTo>
                    <a:pt x="246307" y="208368"/>
                    <a:pt x="244440" y="204739"/>
                    <a:pt x="242583" y="20111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CBC7977-F3E3-EC0F-6546-8EC03BBD9581}"/>
                </a:ext>
              </a:extLst>
            </p:cNvPr>
            <p:cNvSpPr/>
            <p:nvPr/>
          </p:nvSpPr>
          <p:spPr>
            <a:xfrm flipV="1">
              <a:off x="1721788" y="8385701"/>
              <a:ext cx="592952" cy="312046"/>
            </a:xfrm>
            <a:custGeom>
              <a:avLst/>
              <a:gdLst>
                <a:gd name="connsiteX0" fmla="*/ 471065 w 592952"/>
                <a:gd name="connsiteY0" fmla="*/ 88174 h 312046"/>
                <a:gd name="connsiteX1" fmla="*/ 452577 w 592952"/>
                <a:gd name="connsiteY1" fmla="*/ 75353 h 312046"/>
                <a:gd name="connsiteX2" fmla="*/ 227148 w 592952"/>
                <a:gd name="connsiteY2" fmla="*/ -856 h 312046"/>
                <a:gd name="connsiteX3" fmla="*/ 219528 w 592952"/>
                <a:gd name="connsiteY3" fmla="*/ -152 h 312046"/>
                <a:gd name="connsiteX4" fmla="*/ 14027 w 592952"/>
                <a:gd name="connsiteY4" fmla="*/ 132903 h 312046"/>
                <a:gd name="connsiteX5" fmla="*/ -1756 w 592952"/>
                <a:gd name="connsiteY5" fmla="*/ 182776 h 312046"/>
                <a:gd name="connsiteX6" fmla="*/ 5911 w 592952"/>
                <a:gd name="connsiteY6" fmla="*/ 273302 h 312046"/>
                <a:gd name="connsiteX7" fmla="*/ 27142 w 592952"/>
                <a:gd name="connsiteY7" fmla="*/ 283103 h 312046"/>
                <a:gd name="connsiteX8" fmla="*/ 186743 w 592952"/>
                <a:gd name="connsiteY8" fmla="*/ 294028 h 312046"/>
                <a:gd name="connsiteX9" fmla="*/ 263124 w 592952"/>
                <a:gd name="connsiteY9" fmla="*/ 293819 h 312046"/>
                <a:gd name="connsiteX10" fmla="*/ 301320 w 592952"/>
                <a:gd name="connsiteY10" fmla="*/ 296790 h 312046"/>
                <a:gd name="connsiteX11" fmla="*/ 423382 w 592952"/>
                <a:gd name="connsiteY11" fmla="*/ 306582 h 312046"/>
                <a:gd name="connsiteX12" fmla="*/ 568296 w 592952"/>
                <a:gd name="connsiteY12" fmla="*/ 307192 h 312046"/>
                <a:gd name="connsiteX13" fmla="*/ 581545 w 592952"/>
                <a:gd name="connsiteY13" fmla="*/ 300438 h 312046"/>
                <a:gd name="connsiteX14" fmla="*/ 590899 w 592952"/>
                <a:gd name="connsiteY14" fmla="*/ 281455 h 312046"/>
                <a:gd name="connsiteX15" fmla="*/ 576402 w 592952"/>
                <a:gd name="connsiteY15" fmla="*/ 246946 h 312046"/>
                <a:gd name="connsiteX16" fmla="*/ 470541 w 592952"/>
                <a:gd name="connsiteY16" fmla="*/ 89003 h 3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952" h="312046">
                  <a:moveTo>
                    <a:pt x="471065" y="88174"/>
                  </a:moveTo>
                  <a:cubicBezTo>
                    <a:pt x="464864" y="83945"/>
                    <a:pt x="457834" y="80525"/>
                    <a:pt x="452577" y="75353"/>
                  </a:cubicBezTo>
                  <a:cubicBezTo>
                    <a:pt x="389807" y="13631"/>
                    <a:pt x="311445" y="-2218"/>
                    <a:pt x="227148" y="-856"/>
                  </a:cubicBezTo>
                  <a:cubicBezTo>
                    <a:pt x="224596" y="-818"/>
                    <a:pt x="222024" y="-628"/>
                    <a:pt x="219528" y="-152"/>
                  </a:cubicBezTo>
                  <a:cubicBezTo>
                    <a:pt x="132679" y="16565"/>
                    <a:pt x="64233" y="61037"/>
                    <a:pt x="14027" y="132903"/>
                  </a:cubicBezTo>
                  <a:cubicBezTo>
                    <a:pt x="3549" y="147896"/>
                    <a:pt x="-1213" y="164707"/>
                    <a:pt x="-1756" y="182776"/>
                  </a:cubicBezTo>
                  <a:cubicBezTo>
                    <a:pt x="-2661" y="213132"/>
                    <a:pt x="587" y="243127"/>
                    <a:pt x="5911" y="273302"/>
                  </a:cubicBezTo>
                  <a:cubicBezTo>
                    <a:pt x="13493" y="276893"/>
                    <a:pt x="19980" y="281493"/>
                    <a:pt x="27142" y="283103"/>
                  </a:cubicBezTo>
                  <a:cubicBezTo>
                    <a:pt x="79759" y="294923"/>
                    <a:pt x="132899" y="301781"/>
                    <a:pt x="186743" y="294028"/>
                  </a:cubicBezTo>
                  <a:cubicBezTo>
                    <a:pt x="212327" y="290351"/>
                    <a:pt x="237607" y="290580"/>
                    <a:pt x="263124" y="293819"/>
                  </a:cubicBezTo>
                  <a:cubicBezTo>
                    <a:pt x="275802" y="295428"/>
                    <a:pt x="288747" y="297810"/>
                    <a:pt x="301320" y="296790"/>
                  </a:cubicBezTo>
                  <a:cubicBezTo>
                    <a:pt x="342620" y="293466"/>
                    <a:pt x="383035" y="300296"/>
                    <a:pt x="423382" y="306582"/>
                  </a:cubicBezTo>
                  <a:cubicBezTo>
                    <a:pt x="471817" y="314126"/>
                    <a:pt x="520023" y="310744"/>
                    <a:pt x="568296" y="307192"/>
                  </a:cubicBezTo>
                  <a:cubicBezTo>
                    <a:pt x="572973" y="306849"/>
                    <a:pt x="578697" y="303991"/>
                    <a:pt x="581545" y="300438"/>
                  </a:cubicBezTo>
                  <a:cubicBezTo>
                    <a:pt x="586003" y="294895"/>
                    <a:pt x="592070" y="287018"/>
                    <a:pt x="590899" y="281455"/>
                  </a:cubicBezTo>
                  <a:cubicBezTo>
                    <a:pt x="588365" y="269444"/>
                    <a:pt x="583212" y="257300"/>
                    <a:pt x="576402" y="246946"/>
                  </a:cubicBezTo>
                  <a:cubicBezTo>
                    <a:pt x="541588" y="193987"/>
                    <a:pt x="505917" y="141590"/>
                    <a:pt x="470541" y="8900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56EC57-1EC4-BF08-10BE-12ECBD3E09DE}"/>
                </a:ext>
              </a:extLst>
            </p:cNvPr>
            <p:cNvSpPr/>
            <p:nvPr/>
          </p:nvSpPr>
          <p:spPr>
            <a:xfrm flipV="1">
              <a:off x="2732622" y="8019884"/>
              <a:ext cx="612056" cy="390839"/>
            </a:xfrm>
            <a:custGeom>
              <a:avLst/>
              <a:gdLst>
                <a:gd name="connsiteX0" fmla="*/ 605886 w 612056"/>
                <a:gd name="connsiteY0" fmla="*/ 253320 h 390839"/>
                <a:gd name="connsiteX1" fmla="*/ 608563 w 612056"/>
                <a:gd name="connsiteY1" fmla="*/ 163547 h 390839"/>
                <a:gd name="connsiteX2" fmla="*/ 576025 w 612056"/>
                <a:gd name="connsiteY2" fmla="*/ 63534 h 390839"/>
                <a:gd name="connsiteX3" fmla="*/ 542555 w 612056"/>
                <a:gd name="connsiteY3" fmla="*/ 22863 h 390839"/>
                <a:gd name="connsiteX4" fmla="*/ 480004 w 612056"/>
                <a:gd name="connsiteY4" fmla="*/ -1302 h 390839"/>
                <a:gd name="connsiteX5" fmla="*/ 351045 w 612056"/>
                <a:gd name="connsiteY5" fmla="*/ 5003 h 390839"/>
                <a:gd name="connsiteX6" fmla="*/ 98690 w 612056"/>
                <a:gd name="connsiteY6" fmla="*/ 60782 h 390839"/>
                <a:gd name="connsiteX7" fmla="*/ 9535 w 612056"/>
                <a:gd name="connsiteY7" fmla="*/ 77393 h 390839"/>
                <a:gd name="connsiteX8" fmla="*/ -1075 w 612056"/>
                <a:gd name="connsiteY8" fmla="*/ 86594 h 390839"/>
                <a:gd name="connsiteX9" fmla="*/ 5840 w 612056"/>
                <a:gd name="connsiteY9" fmla="*/ 105159 h 390839"/>
                <a:gd name="connsiteX10" fmla="*/ 12669 w 612056"/>
                <a:gd name="connsiteY10" fmla="*/ 108569 h 390839"/>
                <a:gd name="connsiteX11" fmla="*/ 46816 w 612056"/>
                <a:gd name="connsiteY11" fmla="*/ 125361 h 390839"/>
                <a:gd name="connsiteX12" fmla="*/ 157859 w 612056"/>
                <a:gd name="connsiteY12" fmla="*/ 176015 h 390839"/>
                <a:gd name="connsiteX13" fmla="*/ 249270 w 612056"/>
                <a:gd name="connsiteY13" fmla="*/ 214296 h 390839"/>
                <a:gd name="connsiteX14" fmla="*/ 322937 w 612056"/>
                <a:gd name="connsiteY14" fmla="*/ 253758 h 390839"/>
                <a:gd name="connsiteX15" fmla="*/ 382106 w 612056"/>
                <a:gd name="connsiteY15" fmla="*/ 300926 h 390839"/>
                <a:gd name="connsiteX16" fmla="*/ 434122 w 612056"/>
                <a:gd name="connsiteY16" fmla="*/ 344217 h 390839"/>
                <a:gd name="connsiteX17" fmla="*/ 491243 w 612056"/>
                <a:gd name="connsiteY17" fmla="*/ 380412 h 390839"/>
                <a:gd name="connsiteX18" fmla="*/ 573673 w 612056"/>
                <a:gd name="connsiteY18" fmla="*/ 346665 h 390839"/>
                <a:gd name="connsiteX19" fmla="*/ 599333 w 612056"/>
                <a:gd name="connsiteY19" fmla="*/ 275704 h 390839"/>
                <a:gd name="connsiteX20" fmla="*/ 605886 w 612056"/>
                <a:gd name="connsiteY20" fmla="*/ 253320 h 39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2056" h="390839">
                  <a:moveTo>
                    <a:pt x="605886" y="253320"/>
                  </a:moveTo>
                  <a:cubicBezTo>
                    <a:pt x="606982" y="223792"/>
                    <a:pt x="610630" y="193484"/>
                    <a:pt x="608563" y="163547"/>
                  </a:cubicBezTo>
                  <a:cubicBezTo>
                    <a:pt x="606124" y="128181"/>
                    <a:pt x="589703" y="95948"/>
                    <a:pt x="576025" y="63534"/>
                  </a:cubicBezTo>
                  <a:cubicBezTo>
                    <a:pt x="569101" y="47132"/>
                    <a:pt x="556023" y="34912"/>
                    <a:pt x="542555" y="22863"/>
                  </a:cubicBezTo>
                  <a:cubicBezTo>
                    <a:pt x="524390" y="6623"/>
                    <a:pt x="503502" y="-1731"/>
                    <a:pt x="480004" y="-1302"/>
                  </a:cubicBezTo>
                  <a:cubicBezTo>
                    <a:pt x="436951" y="-502"/>
                    <a:pt x="393250" y="-1817"/>
                    <a:pt x="351045" y="5003"/>
                  </a:cubicBezTo>
                  <a:cubicBezTo>
                    <a:pt x="265958" y="18767"/>
                    <a:pt x="181309" y="36045"/>
                    <a:pt x="98690" y="60782"/>
                  </a:cubicBezTo>
                  <a:cubicBezTo>
                    <a:pt x="69333" y="69573"/>
                    <a:pt x="40806" y="79146"/>
                    <a:pt x="9535" y="77393"/>
                  </a:cubicBezTo>
                  <a:cubicBezTo>
                    <a:pt x="6135" y="77193"/>
                    <a:pt x="1944" y="82937"/>
                    <a:pt x="-1075" y="86594"/>
                  </a:cubicBezTo>
                  <a:cubicBezTo>
                    <a:pt x="-5333" y="91738"/>
                    <a:pt x="-1618" y="101092"/>
                    <a:pt x="5840" y="105159"/>
                  </a:cubicBezTo>
                  <a:cubicBezTo>
                    <a:pt x="8069" y="106378"/>
                    <a:pt x="10393" y="107454"/>
                    <a:pt x="12669" y="108569"/>
                  </a:cubicBezTo>
                  <a:cubicBezTo>
                    <a:pt x="24042" y="114188"/>
                    <a:pt x="35301" y="120056"/>
                    <a:pt x="46816" y="125361"/>
                  </a:cubicBezTo>
                  <a:cubicBezTo>
                    <a:pt x="83764" y="142401"/>
                    <a:pt x="120645" y="159565"/>
                    <a:pt x="157859" y="176015"/>
                  </a:cubicBezTo>
                  <a:cubicBezTo>
                    <a:pt x="188072" y="189369"/>
                    <a:pt x="218390" y="202580"/>
                    <a:pt x="249270" y="214296"/>
                  </a:cubicBezTo>
                  <a:cubicBezTo>
                    <a:pt x="275693" y="224335"/>
                    <a:pt x="300486" y="236842"/>
                    <a:pt x="322937" y="253758"/>
                  </a:cubicBezTo>
                  <a:cubicBezTo>
                    <a:pt x="343139" y="268989"/>
                    <a:pt x="365761" y="282305"/>
                    <a:pt x="382106" y="300926"/>
                  </a:cubicBezTo>
                  <a:cubicBezTo>
                    <a:pt x="397441" y="318395"/>
                    <a:pt x="420416" y="324653"/>
                    <a:pt x="434122" y="344217"/>
                  </a:cubicBezTo>
                  <a:cubicBezTo>
                    <a:pt x="447295" y="363048"/>
                    <a:pt x="469984" y="372192"/>
                    <a:pt x="491243" y="380412"/>
                  </a:cubicBezTo>
                  <a:cubicBezTo>
                    <a:pt x="537583" y="398338"/>
                    <a:pt x="554966" y="391175"/>
                    <a:pt x="573673" y="346665"/>
                  </a:cubicBezTo>
                  <a:cubicBezTo>
                    <a:pt x="583398" y="323500"/>
                    <a:pt x="590999" y="299431"/>
                    <a:pt x="599333" y="275704"/>
                  </a:cubicBezTo>
                  <a:cubicBezTo>
                    <a:pt x="601819" y="268608"/>
                    <a:pt x="603581" y="261264"/>
                    <a:pt x="605886" y="25332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4B89F7-4B6B-FB98-F1B9-56BD51C1790C}"/>
                </a:ext>
              </a:extLst>
            </p:cNvPr>
            <p:cNvSpPr/>
            <p:nvPr/>
          </p:nvSpPr>
          <p:spPr>
            <a:xfrm flipV="1">
              <a:off x="2451420" y="7312495"/>
              <a:ext cx="304403" cy="571966"/>
            </a:xfrm>
            <a:custGeom>
              <a:avLst/>
              <a:gdLst>
                <a:gd name="connsiteX0" fmla="*/ 11837 w 304403"/>
                <a:gd name="connsiteY0" fmla="*/ -1253 h 571966"/>
                <a:gd name="connsiteX1" fmla="*/ -2422 w 304403"/>
                <a:gd name="connsiteY1" fmla="*/ 13425 h 571966"/>
                <a:gd name="connsiteX2" fmla="*/ 38669 w 304403"/>
                <a:gd name="connsiteY2" fmla="*/ 259494 h 571966"/>
                <a:gd name="connsiteX3" fmla="*/ 110707 w 304403"/>
                <a:gd name="connsiteY3" fmla="*/ 409627 h 571966"/>
                <a:gd name="connsiteX4" fmla="*/ 187097 w 304403"/>
                <a:gd name="connsiteY4" fmla="*/ 504305 h 571966"/>
                <a:gd name="connsiteX5" fmla="*/ 288824 w 304403"/>
                <a:gd name="connsiteY5" fmla="*/ 569685 h 571966"/>
                <a:gd name="connsiteX6" fmla="*/ 301864 w 304403"/>
                <a:gd name="connsiteY6" fmla="*/ 565180 h 571966"/>
                <a:gd name="connsiteX7" fmla="*/ 299711 w 304403"/>
                <a:gd name="connsiteY7" fmla="*/ 558331 h 571966"/>
                <a:gd name="connsiteX8" fmla="*/ 283395 w 304403"/>
                <a:gd name="connsiteY8" fmla="*/ 542900 h 571966"/>
                <a:gd name="connsiteX9" fmla="*/ 258306 w 304403"/>
                <a:gd name="connsiteY9" fmla="*/ 525489 h 571966"/>
                <a:gd name="connsiteX10" fmla="*/ 149635 w 304403"/>
                <a:gd name="connsiteY10" fmla="*/ 409522 h 571966"/>
                <a:gd name="connsiteX11" fmla="*/ 116622 w 304403"/>
                <a:gd name="connsiteY11" fmla="*/ 358525 h 571966"/>
                <a:gd name="connsiteX12" fmla="*/ 73169 w 304403"/>
                <a:gd name="connsiteY12" fmla="*/ 261951 h 571966"/>
                <a:gd name="connsiteX13" fmla="*/ 35983 w 304403"/>
                <a:gd name="connsiteY13" fmla="*/ 38647 h 571966"/>
                <a:gd name="connsiteX14" fmla="*/ 25277 w 304403"/>
                <a:gd name="connsiteY14" fmla="*/ 3328 h 571966"/>
                <a:gd name="connsiteX15" fmla="*/ 11837 w 304403"/>
                <a:gd name="connsiteY15" fmla="*/ -1253 h 5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403" h="571966">
                  <a:moveTo>
                    <a:pt x="11837" y="-1253"/>
                  </a:moveTo>
                  <a:cubicBezTo>
                    <a:pt x="3084" y="471"/>
                    <a:pt x="-3003" y="6643"/>
                    <a:pt x="-2422" y="13425"/>
                  </a:cubicBezTo>
                  <a:cubicBezTo>
                    <a:pt x="4674" y="96502"/>
                    <a:pt x="17057" y="178779"/>
                    <a:pt x="38669" y="259494"/>
                  </a:cubicBezTo>
                  <a:cubicBezTo>
                    <a:pt x="53214" y="313786"/>
                    <a:pt x="81608" y="362106"/>
                    <a:pt x="110707" y="409627"/>
                  </a:cubicBezTo>
                  <a:cubicBezTo>
                    <a:pt x="131890" y="444231"/>
                    <a:pt x="158217" y="475482"/>
                    <a:pt x="187097" y="504305"/>
                  </a:cubicBezTo>
                  <a:cubicBezTo>
                    <a:pt x="216167" y="533318"/>
                    <a:pt x="250315" y="555035"/>
                    <a:pt x="288824" y="569685"/>
                  </a:cubicBezTo>
                  <a:cubicBezTo>
                    <a:pt x="292186" y="570961"/>
                    <a:pt x="297654" y="567170"/>
                    <a:pt x="301864" y="565180"/>
                  </a:cubicBezTo>
                  <a:cubicBezTo>
                    <a:pt x="302235" y="565008"/>
                    <a:pt x="301273" y="559988"/>
                    <a:pt x="299711" y="558331"/>
                  </a:cubicBezTo>
                  <a:cubicBezTo>
                    <a:pt x="294606" y="552873"/>
                    <a:pt x="289300" y="547463"/>
                    <a:pt x="283395" y="542900"/>
                  </a:cubicBezTo>
                  <a:cubicBezTo>
                    <a:pt x="275356" y="536681"/>
                    <a:pt x="266631" y="531337"/>
                    <a:pt x="258306" y="525489"/>
                  </a:cubicBezTo>
                  <a:cubicBezTo>
                    <a:pt x="213958" y="494275"/>
                    <a:pt x="177848" y="455556"/>
                    <a:pt x="149635" y="409522"/>
                  </a:cubicBezTo>
                  <a:cubicBezTo>
                    <a:pt x="139063" y="392263"/>
                    <a:pt x="127175" y="375794"/>
                    <a:pt x="116622" y="358525"/>
                  </a:cubicBezTo>
                  <a:cubicBezTo>
                    <a:pt x="98067" y="328159"/>
                    <a:pt x="83894" y="296051"/>
                    <a:pt x="73169" y="261951"/>
                  </a:cubicBezTo>
                  <a:cubicBezTo>
                    <a:pt x="50223" y="189047"/>
                    <a:pt x="39221" y="114533"/>
                    <a:pt x="35983" y="38647"/>
                  </a:cubicBezTo>
                  <a:cubicBezTo>
                    <a:pt x="35440" y="25960"/>
                    <a:pt x="34411" y="13663"/>
                    <a:pt x="25277" y="3328"/>
                  </a:cubicBezTo>
                  <a:cubicBezTo>
                    <a:pt x="21343" y="-1129"/>
                    <a:pt x="17600" y="-3292"/>
                    <a:pt x="11837" y="-125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5397A7-5170-16B2-3D2C-0DDE273C1A98}"/>
                </a:ext>
              </a:extLst>
            </p:cNvPr>
            <p:cNvSpPr/>
            <p:nvPr/>
          </p:nvSpPr>
          <p:spPr>
            <a:xfrm flipV="1">
              <a:off x="1653015" y="7551107"/>
              <a:ext cx="66810" cy="60457"/>
            </a:xfrm>
            <a:custGeom>
              <a:avLst/>
              <a:gdLst>
                <a:gd name="connsiteX0" fmla="*/ 3931 w 66810"/>
                <a:gd name="connsiteY0" fmla="*/ 56338 h 60457"/>
                <a:gd name="connsiteX1" fmla="*/ 65215 w 66810"/>
                <a:gd name="connsiteY1" fmla="*/ 12485 h 60457"/>
                <a:gd name="connsiteX2" fmla="*/ 60338 w 66810"/>
                <a:gd name="connsiteY2" fmla="*/ -822 h 60457"/>
                <a:gd name="connsiteX3" fmla="*/ 38717 w 66810"/>
                <a:gd name="connsiteY3" fmla="*/ 112 h 60457"/>
                <a:gd name="connsiteX4" fmla="*/ -536 w 66810"/>
                <a:gd name="connsiteY4" fmla="*/ 43698 h 60457"/>
                <a:gd name="connsiteX5" fmla="*/ 3931 w 66810"/>
                <a:gd name="connsiteY5" fmla="*/ 56338 h 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10" h="60457">
                  <a:moveTo>
                    <a:pt x="3931" y="56338"/>
                  </a:moveTo>
                  <a:cubicBezTo>
                    <a:pt x="38859" y="64949"/>
                    <a:pt x="65510" y="46070"/>
                    <a:pt x="65215" y="12485"/>
                  </a:cubicBezTo>
                  <a:cubicBezTo>
                    <a:pt x="65177" y="7818"/>
                    <a:pt x="62910" y="-240"/>
                    <a:pt x="60338" y="-822"/>
                  </a:cubicBezTo>
                  <a:cubicBezTo>
                    <a:pt x="53452" y="-2355"/>
                    <a:pt x="44755" y="-2850"/>
                    <a:pt x="38717" y="112"/>
                  </a:cubicBezTo>
                  <a:cubicBezTo>
                    <a:pt x="20057" y="9246"/>
                    <a:pt x="6789" y="24001"/>
                    <a:pt x="-536" y="43698"/>
                  </a:cubicBezTo>
                  <a:cubicBezTo>
                    <a:pt x="-2670" y="49423"/>
                    <a:pt x="-1765" y="53424"/>
                    <a:pt x="3931" y="5633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5BB575-E079-6C45-A325-FA14CCB40BAD}"/>
                </a:ext>
              </a:extLst>
            </p:cNvPr>
            <p:cNvSpPr/>
            <p:nvPr/>
          </p:nvSpPr>
          <p:spPr>
            <a:xfrm flipV="1">
              <a:off x="2784052" y="7263472"/>
              <a:ext cx="51690" cy="64339"/>
            </a:xfrm>
            <a:custGeom>
              <a:avLst/>
              <a:gdLst>
                <a:gd name="connsiteX0" fmla="*/ -2655 w 51690"/>
                <a:gd name="connsiteY0" fmla="*/ 26668 h 64339"/>
                <a:gd name="connsiteX1" fmla="*/ 11347 w 51690"/>
                <a:gd name="connsiteY1" fmla="*/ 51795 h 64339"/>
                <a:gd name="connsiteX2" fmla="*/ 29597 w 51690"/>
                <a:gd name="connsiteY2" fmla="*/ 61778 h 64339"/>
                <a:gd name="connsiteX3" fmla="*/ 48923 w 51690"/>
                <a:gd name="connsiteY3" fmla="*/ 41004 h 64339"/>
                <a:gd name="connsiteX4" fmla="*/ 47304 w 51690"/>
                <a:gd name="connsiteY4" fmla="*/ 11123 h 64339"/>
                <a:gd name="connsiteX5" fmla="*/ 24120 w 51690"/>
                <a:gd name="connsiteY5" fmla="*/ -1126 h 64339"/>
                <a:gd name="connsiteX6" fmla="*/ -2655 w 51690"/>
                <a:gd name="connsiteY6" fmla="*/ 26668 h 6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90" h="64339">
                  <a:moveTo>
                    <a:pt x="-2655" y="26668"/>
                  </a:moveTo>
                  <a:cubicBezTo>
                    <a:pt x="1565" y="34288"/>
                    <a:pt x="6213" y="43185"/>
                    <a:pt x="11347" y="51795"/>
                  </a:cubicBezTo>
                  <a:cubicBezTo>
                    <a:pt x="15347" y="58510"/>
                    <a:pt x="21329" y="62949"/>
                    <a:pt x="29597" y="61778"/>
                  </a:cubicBezTo>
                  <a:cubicBezTo>
                    <a:pt x="38722" y="60501"/>
                    <a:pt x="48551" y="50414"/>
                    <a:pt x="48923" y="41004"/>
                  </a:cubicBezTo>
                  <a:cubicBezTo>
                    <a:pt x="49313" y="31078"/>
                    <a:pt x="48666" y="20991"/>
                    <a:pt x="47304" y="11123"/>
                  </a:cubicBezTo>
                  <a:cubicBezTo>
                    <a:pt x="45885" y="855"/>
                    <a:pt x="33340" y="-5117"/>
                    <a:pt x="24120" y="-1126"/>
                  </a:cubicBezTo>
                  <a:cubicBezTo>
                    <a:pt x="11918" y="4170"/>
                    <a:pt x="3050" y="12524"/>
                    <a:pt x="-2655" y="2666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409EF7-504F-2A7A-443C-37A2DC307643}"/>
                </a:ext>
              </a:extLst>
            </p:cNvPr>
            <p:cNvSpPr/>
            <p:nvPr/>
          </p:nvSpPr>
          <p:spPr>
            <a:xfrm flipV="1">
              <a:off x="2194245" y="8603913"/>
              <a:ext cx="21821" cy="4679"/>
            </a:xfrm>
            <a:custGeom>
              <a:avLst/>
              <a:gdLst>
                <a:gd name="connsiteX0" fmla="*/ -2084 w 21821"/>
                <a:gd name="connsiteY0" fmla="*/ -77 h 4679"/>
                <a:gd name="connsiteX1" fmla="*/ 10070 w 21821"/>
                <a:gd name="connsiteY1" fmla="*/ 723 h 4679"/>
                <a:gd name="connsiteX2" fmla="*/ 19738 w 21821"/>
                <a:gd name="connsiteY2" fmla="*/ 3819 h 4679"/>
                <a:gd name="connsiteX3" fmla="*/ 17319 w 21821"/>
                <a:gd name="connsiteY3" fmla="*/ 1132 h 4679"/>
                <a:gd name="connsiteX4" fmla="*/ 10642 w 21821"/>
                <a:gd name="connsiteY4" fmla="*/ 2390 h 4679"/>
                <a:gd name="connsiteX5" fmla="*/ -1550 w 21821"/>
                <a:gd name="connsiteY5" fmla="*/ -858 h 4679"/>
                <a:gd name="connsiteX6" fmla="*/ -2084 w 21821"/>
                <a:gd name="connsiteY6" fmla="*/ -77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21" h="4679">
                  <a:moveTo>
                    <a:pt x="-2084" y="-77"/>
                  </a:moveTo>
                  <a:cubicBezTo>
                    <a:pt x="1974" y="142"/>
                    <a:pt x="6089" y="56"/>
                    <a:pt x="10070" y="723"/>
                  </a:cubicBezTo>
                  <a:cubicBezTo>
                    <a:pt x="13375" y="1285"/>
                    <a:pt x="16519" y="2742"/>
                    <a:pt x="19738" y="3819"/>
                  </a:cubicBezTo>
                  <a:cubicBezTo>
                    <a:pt x="18929" y="2866"/>
                    <a:pt x="18091" y="1094"/>
                    <a:pt x="17319" y="1132"/>
                  </a:cubicBezTo>
                  <a:cubicBezTo>
                    <a:pt x="15071" y="1218"/>
                    <a:pt x="12747" y="2695"/>
                    <a:pt x="10642" y="2390"/>
                  </a:cubicBezTo>
                  <a:cubicBezTo>
                    <a:pt x="6517" y="1761"/>
                    <a:pt x="2517" y="313"/>
                    <a:pt x="-1550" y="-858"/>
                  </a:cubicBezTo>
                  <a:cubicBezTo>
                    <a:pt x="-1560" y="-915"/>
                    <a:pt x="-2084" y="-77"/>
                    <a:pt x="-2084" y="-77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2BDC99D-3900-4D95-1737-280DC8C34093}"/>
                </a:ext>
              </a:extLst>
            </p:cNvPr>
            <p:cNvSpPr/>
            <p:nvPr/>
          </p:nvSpPr>
          <p:spPr>
            <a:xfrm flipV="1">
              <a:off x="1853022" y="7582909"/>
              <a:ext cx="6505" cy="4857"/>
            </a:xfrm>
            <a:custGeom>
              <a:avLst/>
              <a:gdLst>
                <a:gd name="connsiteX0" fmla="*/ -1754 w 6505"/>
                <a:gd name="connsiteY0" fmla="*/ -145 h 4857"/>
                <a:gd name="connsiteX1" fmla="*/ 4752 w 6505"/>
                <a:gd name="connsiteY1" fmla="*/ -2040 h 4857"/>
                <a:gd name="connsiteX2" fmla="*/ 4504 w 6505"/>
                <a:gd name="connsiteY2" fmla="*/ 2818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5" h="4857">
                  <a:moveTo>
                    <a:pt x="-1754" y="-145"/>
                  </a:moveTo>
                  <a:lnTo>
                    <a:pt x="4752" y="-2040"/>
                  </a:lnTo>
                  <a:lnTo>
                    <a:pt x="4504" y="2818"/>
                  </a:ln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F62F04-BA48-C5E5-915F-EAA993D62896}"/>
                </a:ext>
              </a:extLst>
            </p:cNvPr>
            <p:cNvSpPr/>
            <p:nvPr/>
          </p:nvSpPr>
          <p:spPr>
            <a:xfrm flipV="1">
              <a:off x="1755508" y="7562742"/>
              <a:ext cx="461457" cy="271748"/>
            </a:xfrm>
            <a:custGeom>
              <a:avLst/>
              <a:gdLst>
                <a:gd name="connsiteX0" fmla="*/ 416715 w 461457"/>
                <a:gd name="connsiteY0" fmla="*/ 79774 h 271748"/>
                <a:gd name="connsiteX1" fmla="*/ 405095 w 461457"/>
                <a:gd name="connsiteY1" fmla="*/ 95643 h 271748"/>
                <a:gd name="connsiteX2" fmla="*/ 375891 w 461457"/>
                <a:gd name="connsiteY2" fmla="*/ 131590 h 271748"/>
                <a:gd name="connsiteX3" fmla="*/ 364614 w 461457"/>
                <a:gd name="connsiteY3" fmla="*/ 140363 h 271748"/>
                <a:gd name="connsiteX4" fmla="*/ 324609 w 461457"/>
                <a:gd name="connsiteY4" fmla="*/ 170157 h 271748"/>
                <a:gd name="connsiteX5" fmla="*/ 320837 w 461457"/>
                <a:gd name="connsiteY5" fmla="*/ 171338 h 271748"/>
                <a:gd name="connsiteX6" fmla="*/ 302587 w 461457"/>
                <a:gd name="connsiteY6" fmla="*/ 184616 h 271748"/>
                <a:gd name="connsiteX7" fmla="*/ 302596 w 461457"/>
                <a:gd name="connsiteY7" fmla="*/ 186359 h 271748"/>
                <a:gd name="connsiteX8" fmla="*/ 302739 w 461457"/>
                <a:gd name="connsiteY8" fmla="*/ 186626 h 271748"/>
                <a:gd name="connsiteX9" fmla="*/ 298624 w 461457"/>
                <a:gd name="connsiteY9" fmla="*/ 188569 h 271748"/>
                <a:gd name="connsiteX10" fmla="*/ 298158 w 461457"/>
                <a:gd name="connsiteY10" fmla="*/ 187673 h 271748"/>
                <a:gd name="connsiteX11" fmla="*/ 96637 w 461457"/>
                <a:gd name="connsiteY11" fmla="*/ 267721 h 271748"/>
                <a:gd name="connsiteX12" fmla="*/ 93732 w 461457"/>
                <a:gd name="connsiteY12" fmla="*/ 268531 h 271748"/>
                <a:gd name="connsiteX13" fmla="*/ 84083 w 461457"/>
                <a:gd name="connsiteY13" fmla="*/ 268560 h 271748"/>
                <a:gd name="connsiteX14" fmla="*/ 74082 w 461457"/>
                <a:gd name="connsiteY14" fmla="*/ 269226 h 271748"/>
                <a:gd name="connsiteX15" fmla="*/ 68186 w 461457"/>
                <a:gd name="connsiteY15" fmla="*/ 269274 h 271748"/>
                <a:gd name="connsiteX16" fmla="*/ 67691 w 461457"/>
                <a:gd name="connsiteY16" fmla="*/ 269112 h 271748"/>
                <a:gd name="connsiteX17" fmla="*/ 58509 w 461457"/>
                <a:gd name="connsiteY17" fmla="*/ 268645 h 271748"/>
                <a:gd name="connsiteX18" fmla="*/ 39525 w 461457"/>
                <a:gd name="connsiteY18" fmla="*/ 268712 h 271748"/>
                <a:gd name="connsiteX19" fmla="*/ 12922 w 461457"/>
                <a:gd name="connsiteY19" fmla="*/ 268464 h 271748"/>
                <a:gd name="connsiteX20" fmla="*/ 3826 w 461457"/>
                <a:gd name="connsiteY20" fmla="*/ 263968 h 271748"/>
                <a:gd name="connsiteX21" fmla="*/ -1861 w 461457"/>
                <a:gd name="connsiteY21" fmla="*/ 257282 h 271748"/>
                <a:gd name="connsiteX22" fmla="*/ 5864 w 461457"/>
                <a:gd name="connsiteY22" fmla="*/ 247119 h 271748"/>
                <a:gd name="connsiteX23" fmla="*/ 26819 w 461457"/>
                <a:gd name="connsiteY23" fmla="*/ 246585 h 271748"/>
                <a:gd name="connsiteX24" fmla="*/ 55765 w 461457"/>
                <a:gd name="connsiteY24" fmla="*/ 249614 h 271748"/>
                <a:gd name="connsiteX25" fmla="*/ 101505 w 461457"/>
                <a:gd name="connsiteY25" fmla="*/ 251224 h 271748"/>
                <a:gd name="connsiteX26" fmla="*/ 102457 w 461457"/>
                <a:gd name="connsiteY26" fmla="*/ 251500 h 271748"/>
                <a:gd name="connsiteX27" fmla="*/ 313807 w 461457"/>
                <a:gd name="connsiteY27" fmla="*/ 157003 h 271748"/>
                <a:gd name="connsiteX28" fmla="*/ 318417 w 461457"/>
                <a:gd name="connsiteY28" fmla="*/ 155622 h 271748"/>
                <a:gd name="connsiteX29" fmla="*/ 321618 w 461457"/>
                <a:gd name="connsiteY29" fmla="*/ 153717 h 271748"/>
                <a:gd name="connsiteX30" fmla="*/ 323046 w 461457"/>
                <a:gd name="connsiteY30" fmla="*/ 151307 h 271748"/>
                <a:gd name="connsiteX31" fmla="*/ 362985 w 461457"/>
                <a:gd name="connsiteY31" fmla="*/ 117541 h 271748"/>
                <a:gd name="connsiteX32" fmla="*/ 366023 w 461457"/>
                <a:gd name="connsiteY32" fmla="*/ 112226 h 271748"/>
                <a:gd name="connsiteX33" fmla="*/ 374291 w 461457"/>
                <a:gd name="connsiteY33" fmla="*/ 100977 h 271748"/>
                <a:gd name="connsiteX34" fmla="*/ 394094 w 461457"/>
                <a:gd name="connsiteY34" fmla="*/ 82527 h 271748"/>
                <a:gd name="connsiteX35" fmla="*/ 402799 w 461457"/>
                <a:gd name="connsiteY35" fmla="*/ 69982 h 271748"/>
                <a:gd name="connsiteX36" fmla="*/ 442328 w 461457"/>
                <a:gd name="connsiteY36" fmla="*/ 602 h 271748"/>
                <a:gd name="connsiteX37" fmla="*/ 449034 w 461457"/>
                <a:gd name="connsiteY37" fmla="*/ -1808 h 271748"/>
                <a:gd name="connsiteX38" fmla="*/ 455701 w 461457"/>
                <a:gd name="connsiteY38" fmla="*/ -741 h 271748"/>
                <a:gd name="connsiteX39" fmla="*/ 459540 w 461457"/>
                <a:gd name="connsiteY39" fmla="*/ 5555 h 271748"/>
                <a:gd name="connsiteX40" fmla="*/ 416715 w 461457"/>
                <a:gd name="connsiteY40" fmla="*/ 79774 h 2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1457" h="271748">
                  <a:moveTo>
                    <a:pt x="416715" y="79774"/>
                  </a:moveTo>
                  <a:cubicBezTo>
                    <a:pt x="413667" y="85651"/>
                    <a:pt x="409619" y="90804"/>
                    <a:pt x="405095" y="95643"/>
                  </a:cubicBezTo>
                  <a:cubicBezTo>
                    <a:pt x="397989" y="109768"/>
                    <a:pt x="389588" y="123208"/>
                    <a:pt x="375891" y="131590"/>
                  </a:cubicBezTo>
                  <a:cubicBezTo>
                    <a:pt x="372815" y="135314"/>
                    <a:pt x="369090" y="138410"/>
                    <a:pt x="364614" y="140363"/>
                  </a:cubicBezTo>
                  <a:cubicBezTo>
                    <a:pt x="352860" y="152050"/>
                    <a:pt x="338963" y="162051"/>
                    <a:pt x="324609" y="170157"/>
                  </a:cubicBezTo>
                  <a:cubicBezTo>
                    <a:pt x="323418" y="170833"/>
                    <a:pt x="322142" y="171166"/>
                    <a:pt x="320837" y="171338"/>
                  </a:cubicBezTo>
                  <a:cubicBezTo>
                    <a:pt x="314846" y="175843"/>
                    <a:pt x="308778" y="180282"/>
                    <a:pt x="302587" y="184616"/>
                  </a:cubicBezTo>
                  <a:cubicBezTo>
                    <a:pt x="302596" y="185235"/>
                    <a:pt x="302587" y="185711"/>
                    <a:pt x="302596" y="186359"/>
                  </a:cubicBezTo>
                  <a:cubicBezTo>
                    <a:pt x="302654" y="186454"/>
                    <a:pt x="302739" y="186626"/>
                    <a:pt x="302739" y="186626"/>
                  </a:cubicBezTo>
                  <a:cubicBezTo>
                    <a:pt x="301311" y="187311"/>
                    <a:pt x="298739" y="188731"/>
                    <a:pt x="298624" y="188569"/>
                  </a:cubicBezTo>
                  <a:cubicBezTo>
                    <a:pt x="298386" y="188207"/>
                    <a:pt x="298329" y="188007"/>
                    <a:pt x="298158" y="187673"/>
                  </a:cubicBezTo>
                  <a:cubicBezTo>
                    <a:pt x="237969" y="229202"/>
                    <a:pt x="169046" y="261054"/>
                    <a:pt x="96637" y="267721"/>
                  </a:cubicBezTo>
                  <a:cubicBezTo>
                    <a:pt x="95752" y="268207"/>
                    <a:pt x="94789" y="268512"/>
                    <a:pt x="93732" y="268531"/>
                  </a:cubicBezTo>
                  <a:cubicBezTo>
                    <a:pt x="90513" y="268560"/>
                    <a:pt x="87284" y="268531"/>
                    <a:pt x="84083" y="268560"/>
                  </a:cubicBezTo>
                  <a:cubicBezTo>
                    <a:pt x="80740" y="268731"/>
                    <a:pt x="77435" y="269169"/>
                    <a:pt x="74082" y="269226"/>
                  </a:cubicBezTo>
                  <a:cubicBezTo>
                    <a:pt x="72368" y="269941"/>
                    <a:pt x="70377" y="270122"/>
                    <a:pt x="68186" y="269274"/>
                  </a:cubicBezTo>
                  <a:cubicBezTo>
                    <a:pt x="68015" y="269207"/>
                    <a:pt x="67843" y="269179"/>
                    <a:pt x="67691" y="269112"/>
                  </a:cubicBezTo>
                  <a:cubicBezTo>
                    <a:pt x="64643" y="269103"/>
                    <a:pt x="61566" y="268750"/>
                    <a:pt x="58509" y="268645"/>
                  </a:cubicBezTo>
                  <a:cubicBezTo>
                    <a:pt x="52175" y="268664"/>
                    <a:pt x="45850" y="268741"/>
                    <a:pt x="39525" y="268712"/>
                  </a:cubicBezTo>
                  <a:cubicBezTo>
                    <a:pt x="30696" y="268674"/>
                    <a:pt x="21752" y="269007"/>
                    <a:pt x="12922" y="268464"/>
                  </a:cubicBezTo>
                  <a:cubicBezTo>
                    <a:pt x="9150" y="268236"/>
                    <a:pt x="5931" y="266493"/>
                    <a:pt x="3826" y="263968"/>
                  </a:cubicBezTo>
                  <a:cubicBezTo>
                    <a:pt x="349" y="263578"/>
                    <a:pt x="-2099" y="261320"/>
                    <a:pt x="-1861" y="257282"/>
                  </a:cubicBezTo>
                  <a:cubicBezTo>
                    <a:pt x="-1642" y="253672"/>
                    <a:pt x="2340" y="249119"/>
                    <a:pt x="5864" y="247119"/>
                  </a:cubicBezTo>
                  <a:cubicBezTo>
                    <a:pt x="13198" y="242966"/>
                    <a:pt x="19961" y="244023"/>
                    <a:pt x="26819" y="246585"/>
                  </a:cubicBezTo>
                  <a:cubicBezTo>
                    <a:pt x="36582" y="246347"/>
                    <a:pt x="46240" y="247471"/>
                    <a:pt x="55765" y="249614"/>
                  </a:cubicBezTo>
                  <a:cubicBezTo>
                    <a:pt x="71025" y="249452"/>
                    <a:pt x="86303" y="249795"/>
                    <a:pt x="101505" y="251224"/>
                  </a:cubicBezTo>
                  <a:cubicBezTo>
                    <a:pt x="101876" y="251253"/>
                    <a:pt x="102133" y="251434"/>
                    <a:pt x="102457" y="251500"/>
                  </a:cubicBezTo>
                  <a:cubicBezTo>
                    <a:pt x="179572" y="242575"/>
                    <a:pt x="252152" y="203961"/>
                    <a:pt x="313807" y="157003"/>
                  </a:cubicBezTo>
                  <a:cubicBezTo>
                    <a:pt x="315379" y="155812"/>
                    <a:pt x="316922" y="155555"/>
                    <a:pt x="318417" y="155622"/>
                  </a:cubicBezTo>
                  <a:cubicBezTo>
                    <a:pt x="319494" y="155003"/>
                    <a:pt x="320542" y="154364"/>
                    <a:pt x="321618" y="153717"/>
                  </a:cubicBezTo>
                  <a:cubicBezTo>
                    <a:pt x="321961" y="152764"/>
                    <a:pt x="322380" y="151907"/>
                    <a:pt x="323046" y="151307"/>
                  </a:cubicBezTo>
                  <a:cubicBezTo>
                    <a:pt x="335924" y="139582"/>
                    <a:pt x="349412" y="128523"/>
                    <a:pt x="362985" y="117541"/>
                  </a:cubicBezTo>
                  <a:cubicBezTo>
                    <a:pt x="363985" y="115769"/>
                    <a:pt x="364956" y="113959"/>
                    <a:pt x="366023" y="112226"/>
                  </a:cubicBezTo>
                  <a:cubicBezTo>
                    <a:pt x="368462" y="108244"/>
                    <a:pt x="371195" y="104491"/>
                    <a:pt x="374291" y="100977"/>
                  </a:cubicBezTo>
                  <a:cubicBezTo>
                    <a:pt x="380263" y="94223"/>
                    <a:pt x="387169" y="88328"/>
                    <a:pt x="394094" y="82527"/>
                  </a:cubicBezTo>
                  <a:cubicBezTo>
                    <a:pt x="396980" y="78345"/>
                    <a:pt x="399894" y="74164"/>
                    <a:pt x="402799" y="69982"/>
                  </a:cubicBezTo>
                  <a:cubicBezTo>
                    <a:pt x="415915" y="46827"/>
                    <a:pt x="429031" y="23653"/>
                    <a:pt x="442328" y="602"/>
                  </a:cubicBezTo>
                  <a:cubicBezTo>
                    <a:pt x="443252" y="-979"/>
                    <a:pt x="446681" y="-1541"/>
                    <a:pt x="449034" y="-1808"/>
                  </a:cubicBezTo>
                  <a:cubicBezTo>
                    <a:pt x="451244" y="-2046"/>
                    <a:pt x="454082" y="-1931"/>
                    <a:pt x="455701" y="-741"/>
                  </a:cubicBezTo>
                  <a:cubicBezTo>
                    <a:pt x="457587" y="669"/>
                    <a:pt x="459921" y="3726"/>
                    <a:pt x="459540" y="5555"/>
                  </a:cubicBezTo>
                  <a:cubicBezTo>
                    <a:pt x="453349" y="35931"/>
                    <a:pt x="438042" y="59991"/>
                    <a:pt x="416715" y="79774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6" name="Picture 5" descr="A green letters on a black background&#10;&#10;AI-generated content may be incorrect.">
            <a:extLst>
              <a:ext uri="{FF2B5EF4-FFF2-40B4-BE49-F238E27FC236}">
                <a16:creationId xmlns:a16="http://schemas.microsoft.com/office/drawing/2014/main" id="{BF586390-B189-21A1-5AD3-AE8192635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CF70D8-7244-033E-D3EC-8E7B4B60F79A}"/>
              </a:ext>
            </a:extLst>
          </p:cNvPr>
          <p:cNvSpPr/>
          <p:nvPr userDrawn="1"/>
        </p:nvSpPr>
        <p:spPr>
          <a:xfrm flipV="1">
            <a:off x="15419620" y="6686554"/>
            <a:ext cx="1792628" cy="2651487"/>
          </a:xfrm>
          <a:custGeom>
            <a:avLst/>
            <a:gdLst>
              <a:gd name="connsiteX0" fmla="*/ -10919 w 1792628"/>
              <a:gd name="connsiteY0" fmla="*/ 1030429 h 2651487"/>
              <a:gd name="connsiteX1" fmla="*/ 12227 w 1792628"/>
              <a:gd name="connsiteY1" fmla="*/ 1063376 h 2651487"/>
              <a:gd name="connsiteX2" fmla="*/ 54804 w 1792628"/>
              <a:gd name="connsiteY2" fmla="*/ 1062614 h 2651487"/>
              <a:gd name="connsiteX3" fmla="*/ 137004 w 1792628"/>
              <a:gd name="connsiteY3" fmla="*/ 1014903 h 2651487"/>
              <a:gd name="connsiteX4" fmla="*/ 268736 w 1792628"/>
              <a:gd name="connsiteY4" fmla="*/ 850216 h 2651487"/>
              <a:gd name="connsiteX5" fmla="*/ 332458 w 1792628"/>
              <a:gd name="connsiteY5" fmla="*/ 749289 h 2651487"/>
              <a:gd name="connsiteX6" fmla="*/ 403896 w 1792628"/>
              <a:gd name="connsiteY6" fmla="*/ 655268 h 2651487"/>
              <a:gd name="connsiteX7" fmla="*/ 473523 w 1792628"/>
              <a:gd name="connsiteY7" fmla="*/ 563856 h 2651487"/>
              <a:gd name="connsiteX8" fmla="*/ 529434 w 1792628"/>
              <a:gd name="connsiteY8" fmla="*/ 476226 h 2651487"/>
              <a:gd name="connsiteX9" fmla="*/ 598777 w 1792628"/>
              <a:gd name="connsiteY9" fmla="*/ 380024 h 2651487"/>
              <a:gd name="connsiteX10" fmla="*/ 480762 w 1792628"/>
              <a:gd name="connsiteY10" fmla="*/ 633408 h 2651487"/>
              <a:gd name="connsiteX11" fmla="*/ 345317 w 1792628"/>
              <a:gd name="connsiteY11" fmla="*/ 895326 h 2651487"/>
              <a:gd name="connsiteX12" fmla="*/ 321505 w 1792628"/>
              <a:gd name="connsiteY12" fmla="*/ 1007321 h 2651487"/>
              <a:gd name="connsiteX13" fmla="*/ 393703 w 1792628"/>
              <a:gd name="connsiteY13" fmla="*/ 1060975 h 2651487"/>
              <a:gd name="connsiteX14" fmla="*/ 472284 w 1792628"/>
              <a:gd name="connsiteY14" fmla="*/ 989700 h 2651487"/>
              <a:gd name="connsiteX15" fmla="*/ 543817 w 1792628"/>
              <a:gd name="connsiteY15" fmla="*/ 868056 h 2651487"/>
              <a:gd name="connsiteX16" fmla="*/ 614398 w 1792628"/>
              <a:gd name="connsiteY16" fmla="*/ 699940 h 2651487"/>
              <a:gd name="connsiteX17" fmla="*/ 621732 w 1792628"/>
              <a:gd name="connsiteY17" fmla="*/ 960982 h 2651487"/>
              <a:gd name="connsiteX18" fmla="*/ 625828 w 1792628"/>
              <a:gd name="connsiteY18" fmla="*/ 1104714 h 2651487"/>
              <a:gd name="connsiteX19" fmla="*/ 634020 w 1792628"/>
              <a:gd name="connsiteY19" fmla="*/ 1239426 h 2651487"/>
              <a:gd name="connsiteX20" fmla="*/ 657640 w 1792628"/>
              <a:gd name="connsiteY20" fmla="*/ 1374062 h 2651487"/>
              <a:gd name="connsiteX21" fmla="*/ 685360 w 1792628"/>
              <a:gd name="connsiteY21" fmla="*/ 1515718 h 2651487"/>
              <a:gd name="connsiteX22" fmla="*/ 779276 w 1792628"/>
              <a:gd name="connsiteY22" fmla="*/ 1995121 h 2651487"/>
              <a:gd name="connsiteX23" fmla="*/ 772037 w 1792628"/>
              <a:gd name="connsiteY23" fmla="*/ 1999236 h 2651487"/>
              <a:gd name="connsiteX24" fmla="*/ 731364 w 1792628"/>
              <a:gd name="connsiteY24" fmla="*/ 2127499 h 2651487"/>
              <a:gd name="connsiteX25" fmla="*/ 751653 w 1792628"/>
              <a:gd name="connsiteY25" fmla="*/ 2206595 h 2651487"/>
              <a:gd name="connsiteX26" fmla="*/ 778989 w 1792628"/>
              <a:gd name="connsiteY26" fmla="*/ 2289996 h 2651487"/>
              <a:gd name="connsiteX27" fmla="*/ 843475 w 1792628"/>
              <a:gd name="connsiteY27" fmla="*/ 2448168 h 2651487"/>
              <a:gd name="connsiteX28" fmla="*/ 882430 w 1792628"/>
              <a:gd name="connsiteY28" fmla="*/ 2527035 h 2651487"/>
              <a:gd name="connsiteX29" fmla="*/ 926056 w 1792628"/>
              <a:gd name="connsiteY29" fmla="*/ 2598044 h 2651487"/>
              <a:gd name="connsiteX30" fmla="*/ 988921 w 1792628"/>
              <a:gd name="connsiteY30" fmla="*/ 2645764 h 2651487"/>
              <a:gd name="connsiteX31" fmla="*/ 1056930 w 1792628"/>
              <a:gd name="connsiteY31" fmla="*/ 2637839 h 2651487"/>
              <a:gd name="connsiteX32" fmla="*/ 1114937 w 1792628"/>
              <a:gd name="connsiteY32" fmla="*/ 2519729 h 2651487"/>
              <a:gd name="connsiteX33" fmla="*/ 1079218 w 1792628"/>
              <a:gd name="connsiteY33" fmla="*/ 2371530 h 2651487"/>
              <a:gd name="connsiteX34" fmla="*/ 1014162 w 1792628"/>
              <a:gd name="connsiteY34" fmla="*/ 2192336 h 2651487"/>
              <a:gd name="connsiteX35" fmla="*/ 981872 w 1792628"/>
              <a:gd name="connsiteY35" fmla="*/ 2103687 h 2651487"/>
              <a:gd name="connsiteX36" fmla="*/ 949773 w 1792628"/>
              <a:gd name="connsiteY36" fmla="*/ 2032106 h 2651487"/>
              <a:gd name="connsiteX37" fmla="*/ 853476 w 1792628"/>
              <a:gd name="connsiteY37" fmla="*/ 1986548 h 2651487"/>
              <a:gd name="connsiteX38" fmla="*/ 796229 w 1792628"/>
              <a:gd name="connsiteY38" fmla="*/ 1715229 h 2651487"/>
              <a:gd name="connsiteX39" fmla="*/ 712125 w 1792628"/>
              <a:gd name="connsiteY39" fmla="*/ 1065652 h 2651487"/>
              <a:gd name="connsiteX40" fmla="*/ 724983 w 1792628"/>
              <a:gd name="connsiteY40" fmla="*/ 526909 h 2651487"/>
              <a:gd name="connsiteX41" fmla="*/ 744604 w 1792628"/>
              <a:gd name="connsiteY41" fmla="*/ 596994 h 2651487"/>
              <a:gd name="connsiteX42" fmla="*/ 778228 w 1792628"/>
              <a:gd name="connsiteY42" fmla="*/ 717456 h 2651487"/>
              <a:gd name="connsiteX43" fmla="*/ 813661 w 1792628"/>
              <a:gd name="connsiteY43" fmla="*/ 815526 h 2651487"/>
              <a:gd name="connsiteX44" fmla="*/ 887290 w 1792628"/>
              <a:gd name="connsiteY44" fmla="*/ 888554 h 2651487"/>
              <a:gd name="connsiteX45" fmla="*/ 952726 w 1792628"/>
              <a:gd name="connsiteY45" fmla="*/ 876000 h 2651487"/>
              <a:gd name="connsiteX46" fmla="*/ 1009686 w 1792628"/>
              <a:gd name="connsiteY46" fmla="*/ 965725 h 2651487"/>
              <a:gd name="connsiteX47" fmla="*/ 1234095 w 1792628"/>
              <a:gd name="connsiteY47" fmla="*/ 1266153 h 2651487"/>
              <a:gd name="connsiteX48" fmla="*/ 1222378 w 1792628"/>
              <a:gd name="connsiteY48" fmla="*/ 1275793 h 2651487"/>
              <a:gd name="connsiteX49" fmla="*/ 1225998 w 1792628"/>
              <a:gd name="connsiteY49" fmla="*/ 1417334 h 2651487"/>
              <a:gd name="connsiteX50" fmla="*/ 1312200 w 1792628"/>
              <a:gd name="connsiteY50" fmla="*/ 1575754 h 2651487"/>
              <a:gd name="connsiteX51" fmla="*/ 1422022 w 1792628"/>
              <a:gd name="connsiteY51" fmla="*/ 1712638 h 2651487"/>
              <a:gd name="connsiteX52" fmla="*/ 1493364 w 1792628"/>
              <a:gd name="connsiteY52" fmla="*/ 1763054 h 2651487"/>
              <a:gd name="connsiteX53" fmla="*/ 1535369 w 1792628"/>
              <a:gd name="connsiteY53" fmla="*/ 1765435 h 2651487"/>
              <a:gd name="connsiteX54" fmla="*/ 1580137 w 1792628"/>
              <a:gd name="connsiteY54" fmla="*/ 1768588 h 2651487"/>
              <a:gd name="connsiteX55" fmla="*/ 1730061 w 1792628"/>
              <a:gd name="connsiteY55" fmla="*/ 1795143 h 2651487"/>
              <a:gd name="connsiteX56" fmla="*/ 1765971 w 1792628"/>
              <a:gd name="connsiteY56" fmla="*/ 1662041 h 2651487"/>
              <a:gd name="connsiteX57" fmla="*/ 1722346 w 1792628"/>
              <a:gd name="connsiteY57" fmla="*/ 1588984 h 2651487"/>
              <a:gd name="connsiteX58" fmla="*/ 1668911 w 1792628"/>
              <a:gd name="connsiteY58" fmla="*/ 1510822 h 2651487"/>
              <a:gd name="connsiteX59" fmla="*/ 1553753 w 1792628"/>
              <a:gd name="connsiteY59" fmla="*/ 1362937 h 2651487"/>
              <a:gd name="connsiteX60" fmla="*/ 1487649 w 1792628"/>
              <a:gd name="connsiteY60" fmla="*/ 1293566 h 2651487"/>
              <a:gd name="connsiteX61" fmla="*/ 1414975 w 1792628"/>
              <a:gd name="connsiteY61" fmla="*/ 1233311 h 2651487"/>
              <a:gd name="connsiteX62" fmla="*/ 1287340 w 1792628"/>
              <a:gd name="connsiteY62" fmla="*/ 1228920 h 2651487"/>
              <a:gd name="connsiteX63" fmla="*/ 1199042 w 1792628"/>
              <a:gd name="connsiteY63" fmla="*/ 1118859 h 2651487"/>
              <a:gd name="connsiteX64" fmla="*/ 972442 w 1792628"/>
              <a:gd name="connsiteY64" fmla="*/ 747241 h 2651487"/>
              <a:gd name="connsiteX65" fmla="*/ 836331 w 1792628"/>
              <a:gd name="connsiteY65" fmla="*/ 394740 h 2651487"/>
              <a:gd name="connsiteX66" fmla="*/ 1033975 w 1792628"/>
              <a:gd name="connsiteY66" fmla="*/ 575477 h 2651487"/>
              <a:gd name="connsiteX67" fmla="*/ 1166848 w 1792628"/>
              <a:gd name="connsiteY67" fmla="*/ 658354 h 2651487"/>
              <a:gd name="connsiteX68" fmla="*/ 1234666 w 1792628"/>
              <a:gd name="connsiteY68" fmla="*/ 696663 h 2651487"/>
              <a:gd name="connsiteX69" fmla="*/ 1304674 w 1792628"/>
              <a:gd name="connsiteY69" fmla="*/ 718533 h 2651487"/>
              <a:gd name="connsiteX70" fmla="*/ 1344393 w 1792628"/>
              <a:gd name="connsiteY70" fmla="*/ 677204 h 2651487"/>
              <a:gd name="connsiteX71" fmla="*/ 1320104 w 1792628"/>
              <a:gd name="connsiteY71" fmla="*/ 608204 h 2651487"/>
              <a:gd name="connsiteX72" fmla="*/ 1223046 w 1792628"/>
              <a:gd name="connsiteY72" fmla="*/ 481884 h 2651487"/>
              <a:gd name="connsiteX73" fmla="*/ 722697 w 1792628"/>
              <a:gd name="connsiteY73" fmla="*/ 32571 h 2651487"/>
              <a:gd name="connsiteX74" fmla="*/ 668691 w 1792628"/>
              <a:gd name="connsiteY74" fmla="*/ 8844 h 2651487"/>
              <a:gd name="connsiteX75" fmla="*/ 638211 w 1792628"/>
              <a:gd name="connsiteY75" fmla="*/ -1547 h 2651487"/>
              <a:gd name="connsiteX76" fmla="*/ 455331 w 1792628"/>
              <a:gd name="connsiteY76" fmla="*/ 66823 h 2651487"/>
              <a:gd name="connsiteX77" fmla="*/ 315217 w 1792628"/>
              <a:gd name="connsiteY77" fmla="*/ 179675 h 2651487"/>
              <a:gd name="connsiteX78" fmla="*/ 294548 w 1792628"/>
              <a:gd name="connsiteY78" fmla="*/ 258970 h 2651487"/>
              <a:gd name="connsiteX79" fmla="*/ 345888 w 1792628"/>
              <a:gd name="connsiteY79" fmla="*/ 296642 h 2651487"/>
              <a:gd name="connsiteX80" fmla="*/ 412563 w 1792628"/>
              <a:gd name="connsiteY80" fmla="*/ 265371 h 2651487"/>
              <a:gd name="connsiteX81" fmla="*/ 498573 w 1792628"/>
              <a:gd name="connsiteY81" fmla="*/ 203430 h 2651487"/>
              <a:gd name="connsiteX82" fmla="*/ 622874 w 1792628"/>
              <a:gd name="connsiteY82" fmla="*/ 113619 h 2651487"/>
              <a:gd name="connsiteX83" fmla="*/ 611826 w 1792628"/>
              <a:gd name="connsiteY83" fmla="*/ 133659 h 2651487"/>
              <a:gd name="connsiteX84" fmla="*/ 317598 w 1792628"/>
              <a:gd name="connsiteY84" fmla="*/ 480427 h 2651487"/>
              <a:gd name="connsiteX85" fmla="*/ 39754 w 1792628"/>
              <a:gd name="connsiteY85" fmla="*/ 852035 h 2651487"/>
              <a:gd name="connsiteX86" fmla="*/ -4155 w 1792628"/>
              <a:gd name="connsiteY86" fmla="*/ 938474 h 2651487"/>
              <a:gd name="connsiteX87" fmla="*/ -10919 w 1792628"/>
              <a:gd name="connsiteY87" fmla="*/ 1030429 h 26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92628" h="2651487">
                <a:moveTo>
                  <a:pt x="-10919" y="1030429"/>
                </a:moveTo>
                <a:cubicBezTo>
                  <a:pt x="-7109" y="1043354"/>
                  <a:pt x="321" y="1056308"/>
                  <a:pt x="12227" y="1063376"/>
                </a:cubicBezTo>
                <a:cubicBezTo>
                  <a:pt x="25848" y="1071520"/>
                  <a:pt x="40898" y="1067757"/>
                  <a:pt x="54804" y="1062614"/>
                </a:cubicBezTo>
                <a:cubicBezTo>
                  <a:pt x="84808" y="1051479"/>
                  <a:pt x="112335" y="1034915"/>
                  <a:pt x="137004" y="1014903"/>
                </a:cubicBezTo>
                <a:cubicBezTo>
                  <a:pt x="192060" y="970012"/>
                  <a:pt x="231778" y="910328"/>
                  <a:pt x="268736" y="850216"/>
                </a:cubicBezTo>
                <a:cubicBezTo>
                  <a:pt x="289499" y="816402"/>
                  <a:pt x="309693" y="782102"/>
                  <a:pt x="332458" y="749289"/>
                </a:cubicBezTo>
                <a:cubicBezTo>
                  <a:pt x="354842" y="717028"/>
                  <a:pt x="379510" y="686119"/>
                  <a:pt x="403896" y="655268"/>
                </a:cubicBezTo>
                <a:cubicBezTo>
                  <a:pt x="427708" y="625292"/>
                  <a:pt x="451616" y="595174"/>
                  <a:pt x="473523" y="563856"/>
                </a:cubicBezTo>
                <a:cubicBezTo>
                  <a:pt x="493431" y="535481"/>
                  <a:pt x="511242" y="505754"/>
                  <a:pt x="529434" y="476226"/>
                </a:cubicBezTo>
                <a:cubicBezTo>
                  <a:pt x="550105" y="442698"/>
                  <a:pt x="572107" y="408980"/>
                  <a:pt x="598777" y="380024"/>
                </a:cubicBezTo>
                <a:cubicBezTo>
                  <a:pt x="561153" y="465149"/>
                  <a:pt x="521814" y="549750"/>
                  <a:pt x="480762" y="633408"/>
                </a:cubicBezTo>
                <a:cubicBezTo>
                  <a:pt x="437423" y="721704"/>
                  <a:pt x="391417" y="808439"/>
                  <a:pt x="345317" y="895326"/>
                </a:cubicBezTo>
                <a:cubicBezTo>
                  <a:pt x="327504" y="928987"/>
                  <a:pt x="309788" y="968754"/>
                  <a:pt x="321505" y="1007321"/>
                </a:cubicBezTo>
                <a:cubicBezTo>
                  <a:pt x="331030" y="1038334"/>
                  <a:pt x="359128" y="1066167"/>
                  <a:pt x="393703" y="1060975"/>
                </a:cubicBezTo>
                <a:cubicBezTo>
                  <a:pt x="430851" y="1055213"/>
                  <a:pt x="453234" y="1018113"/>
                  <a:pt x="472284" y="989700"/>
                </a:cubicBezTo>
                <a:cubicBezTo>
                  <a:pt x="498478" y="950647"/>
                  <a:pt x="522291" y="909957"/>
                  <a:pt x="543817" y="868056"/>
                </a:cubicBezTo>
                <a:cubicBezTo>
                  <a:pt x="571536" y="813906"/>
                  <a:pt x="594967" y="757661"/>
                  <a:pt x="614398" y="699940"/>
                </a:cubicBezTo>
                <a:cubicBezTo>
                  <a:pt x="616875" y="786960"/>
                  <a:pt x="619256" y="873981"/>
                  <a:pt x="621732" y="960982"/>
                </a:cubicBezTo>
                <a:cubicBezTo>
                  <a:pt x="623066" y="1008912"/>
                  <a:pt x="624303" y="1056737"/>
                  <a:pt x="625828" y="1104714"/>
                </a:cubicBezTo>
                <a:cubicBezTo>
                  <a:pt x="627066" y="1149644"/>
                  <a:pt x="628686" y="1194745"/>
                  <a:pt x="634020" y="1239426"/>
                </a:cubicBezTo>
                <a:cubicBezTo>
                  <a:pt x="639448" y="1284660"/>
                  <a:pt x="648973" y="1329295"/>
                  <a:pt x="657640" y="1374062"/>
                </a:cubicBezTo>
                <a:cubicBezTo>
                  <a:pt x="666881" y="1421163"/>
                  <a:pt x="676214" y="1468465"/>
                  <a:pt x="685360" y="1515718"/>
                </a:cubicBezTo>
                <a:cubicBezTo>
                  <a:pt x="716695" y="1675500"/>
                  <a:pt x="747938" y="1835320"/>
                  <a:pt x="779276" y="1995121"/>
                </a:cubicBezTo>
                <a:cubicBezTo>
                  <a:pt x="776800" y="1996426"/>
                  <a:pt x="774322" y="1997521"/>
                  <a:pt x="772037" y="1999236"/>
                </a:cubicBezTo>
                <a:cubicBezTo>
                  <a:pt x="731269" y="2028411"/>
                  <a:pt x="723649" y="2081046"/>
                  <a:pt x="731364" y="2127499"/>
                </a:cubicBezTo>
                <a:cubicBezTo>
                  <a:pt x="735937" y="2154293"/>
                  <a:pt x="743842" y="2180487"/>
                  <a:pt x="751653" y="2206595"/>
                </a:cubicBezTo>
                <a:cubicBezTo>
                  <a:pt x="760034" y="2234579"/>
                  <a:pt x="769180" y="2262449"/>
                  <a:pt x="778989" y="2289996"/>
                </a:cubicBezTo>
                <a:cubicBezTo>
                  <a:pt x="798039" y="2343707"/>
                  <a:pt x="819565" y="2396514"/>
                  <a:pt x="843475" y="2448168"/>
                </a:cubicBezTo>
                <a:cubicBezTo>
                  <a:pt x="855857" y="2474838"/>
                  <a:pt x="868811" y="2501089"/>
                  <a:pt x="882430" y="2527035"/>
                </a:cubicBezTo>
                <a:cubicBezTo>
                  <a:pt x="895289" y="2551724"/>
                  <a:pt x="908624" y="2576289"/>
                  <a:pt x="926056" y="2598044"/>
                </a:cubicBezTo>
                <a:cubicBezTo>
                  <a:pt x="942724" y="2618675"/>
                  <a:pt x="963585" y="2637096"/>
                  <a:pt x="988921" y="2645764"/>
                </a:cubicBezTo>
                <a:cubicBezTo>
                  <a:pt x="1011781" y="2653679"/>
                  <a:pt x="1036259" y="2649965"/>
                  <a:pt x="1056930" y="2637839"/>
                </a:cubicBezTo>
                <a:cubicBezTo>
                  <a:pt x="1097982" y="2613646"/>
                  <a:pt x="1115317" y="2565363"/>
                  <a:pt x="1114937" y="2519729"/>
                </a:cubicBezTo>
                <a:cubicBezTo>
                  <a:pt x="1114746" y="2468437"/>
                  <a:pt x="1096458" y="2419117"/>
                  <a:pt x="1079218" y="2371530"/>
                </a:cubicBezTo>
                <a:cubicBezTo>
                  <a:pt x="1057501" y="2311875"/>
                  <a:pt x="1035880" y="2252105"/>
                  <a:pt x="1014162" y="2192336"/>
                </a:cubicBezTo>
                <a:cubicBezTo>
                  <a:pt x="1003398" y="2162704"/>
                  <a:pt x="992636" y="2133310"/>
                  <a:pt x="981872" y="2103687"/>
                </a:cubicBezTo>
                <a:cubicBezTo>
                  <a:pt x="973015" y="2079103"/>
                  <a:pt x="964442" y="2053909"/>
                  <a:pt x="949773" y="2032106"/>
                </a:cubicBezTo>
                <a:cubicBezTo>
                  <a:pt x="928818" y="2000864"/>
                  <a:pt x="890718" y="1977052"/>
                  <a:pt x="853476" y="1986548"/>
                </a:cubicBezTo>
                <a:cubicBezTo>
                  <a:pt x="833663" y="1896270"/>
                  <a:pt x="813947" y="1805926"/>
                  <a:pt x="796229" y="1715229"/>
                </a:cubicBezTo>
                <a:cubicBezTo>
                  <a:pt x="753940" y="1500840"/>
                  <a:pt x="720982" y="1284318"/>
                  <a:pt x="712125" y="1065652"/>
                </a:cubicBezTo>
                <a:cubicBezTo>
                  <a:pt x="704789" y="885954"/>
                  <a:pt x="711933" y="706264"/>
                  <a:pt x="724983" y="526909"/>
                </a:cubicBezTo>
                <a:cubicBezTo>
                  <a:pt x="731459" y="550283"/>
                  <a:pt x="738032" y="573638"/>
                  <a:pt x="744604" y="596994"/>
                </a:cubicBezTo>
                <a:cubicBezTo>
                  <a:pt x="755748" y="637199"/>
                  <a:pt x="766988" y="677404"/>
                  <a:pt x="778228" y="717456"/>
                </a:cubicBezTo>
                <a:cubicBezTo>
                  <a:pt x="787562" y="750984"/>
                  <a:pt x="797278" y="784674"/>
                  <a:pt x="813661" y="815526"/>
                </a:cubicBezTo>
                <a:cubicBezTo>
                  <a:pt x="829663" y="846015"/>
                  <a:pt x="853571" y="876943"/>
                  <a:pt x="887290" y="888554"/>
                </a:cubicBezTo>
                <a:cubicBezTo>
                  <a:pt x="909482" y="896117"/>
                  <a:pt x="935770" y="891849"/>
                  <a:pt x="952726" y="876000"/>
                </a:cubicBezTo>
                <a:cubicBezTo>
                  <a:pt x="971205" y="906223"/>
                  <a:pt x="989968" y="936341"/>
                  <a:pt x="1009686" y="965725"/>
                </a:cubicBezTo>
                <a:cubicBezTo>
                  <a:pt x="1079313" y="1069748"/>
                  <a:pt x="1155895" y="1168579"/>
                  <a:pt x="1234095" y="1266153"/>
                </a:cubicBezTo>
                <a:cubicBezTo>
                  <a:pt x="1229903" y="1268906"/>
                  <a:pt x="1225998" y="1272002"/>
                  <a:pt x="1222378" y="1275793"/>
                </a:cubicBezTo>
                <a:cubicBezTo>
                  <a:pt x="1183612" y="1316626"/>
                  <a:pt x="1204186" y="1373929"/>
                  <a:pt x="1225998" y="1417334"/>
                </a:cubicBezTo>
                <a:cubicBezTo>
                  <a:pt x="1252953" y="1470979"/>
                  <a:pt x="1280386" y="1524700"/>
                  <a:pt x="1312200" y="1575754"/>
                </a:cubicBezTo>
                <a:cubicBezTo>
                  <a:pt x="1343346" y="1625360"/>
                  <a:pt x="1378780" y="1672804"/>
                  <a:pt x="1422022" y="1712638"/>
                </a:cubicBezTo>
                <a:cubicBezTo>
                  <a:pt x="1442501" y="1731755"/>
                  <a:pt x="1466218" y="1754072"/>
                  <a:pt x="1493364" y="1763054"/>
                </a:cubicBezTo>
                <a:cubicBezTo>
                  <a:pt x="1507176" y="1767645"/>
                  <a:pt x="1521178" y="1766664"/>
                  <a:pt x="1535369" y="1765435"/>
                </a:cubicBezTo>
                <a:cubicBezTo>
                  <a:pt x="1550706" y="1764120"/>
                  <a:pt x="1565183" y="1764778"/>
                  <a:pt x="1580137" y="1768588"/>
                </a:cubicBezTo>
                <a:cubicBezTo>
                  <a:pt x="1628335" y="1780875"/>
                  <a:pt x="1678912" y="1816194"/>
                  <a:pt x="1730061" y="1795143"/>
                </a:cubicBezTo>
                <a:cubicBezTo>
                  <a:pt x="1782829" y="1773369"/>
                  <a:pt x="1785687" y="1707513"/>
                  <a:pt x="1765971" y="1662041"/>
                </a:cubicBezTo>
                <a:cubicBezTo>
                  <a:pt x="1754636" y="1635952"/>
                  <a:pt x="1738062" y="1612597"/>
                  <a:pt x="1722346" y="1588984"/>
                </a:cubicBezTo>
                <a:cubicBezTo>
                  <a:pt x="1704914" y="1562743"/>
                  <a:pt x="1687103" y="1536616"/>
                  <a:pt x="1668911" y="1510822"/>
                </a:cubicBezTo>
                <a:cubicBezTo>
                  <a:pt x="1632906" y="1459797"/>
                  <a:pt x="1595092" y="1409886"/>
                  <a:pt x="1553753" y="1362937"/>
                </a:cubicBezTo>
                <a:cubicBezTo>
                  <a:pt x="1532798" y="1338925"/>
                  <a:pt x="1510796" y="1315750"/>
                  <a:pt x="1487649" y="1293566"/>
                </a:cubicBezTo>
                <a:cubicBezTo>
                  <a:pt x="1464981" y="1271964"/>
                  <a:pt x="1441453" y="1250047"/>
                  <a:pt x="1414975" y="1233311"/>
                </a:cubicBezTo>
                <a:cubicBezTo>
                  <a:pt x="1377731" y="1209604"/>
                  <a:pt x="1323058" y="1199259"/>
                  <a:pt x="1287340" y="1228920"/>
                </a:cubicBezTo>
                <a:cubicBezTo>
                  <a:pt x="1256860" y="1193116"/>
                  <a:pt x="1227332" y="1156587"/>
                  <a:pt x="1199042" y="1118859"/>
                </a:cubicBezTo>
                <a:cubicBezTo>
                  <a:pt x="1111888" y="1002492"/>
                  <a:pt x="1035880" y="877895"/>
                  <a:pt x="972442" y="747241"/>
                </a:cubicBezTo>
                <a:cubicBezTo>
                  <a:pt x="917293" y="633779"/>
                  <a:pt x="871763" y="515793"/>
                  <a:pt x="836331" y="394740"/>
                </a:cubicBezTo>
                <a:cubicBezTo>
                  <a:pt x="891195" y="465510"/>
                  <a:pt x="960251" y="524527"/>
                  <a:pt x="1033975" y="575477"/>
                </a:cubicBezTo>
                <a:cubicBezTo>
                  <a:pt x="1076837" y="605137"/>
                  <a:pt x="1121605" y="632312"/>
                  <a:pt x="1166848" y="658354"/>
                </a:cubicBezTo>
                <a:cubicBezTo>
                  <a:pt x="1189232" y="671365"/>
                  <a:pt x="1211901" y="684185"/>
                  <a:pt x="1234666" y="696663"/>
                </a:cubicBezTo>
                <a:cubicBezTo>
                  <a:pt x="1255907" y="708570"/>
                  <a:pt x="1279433" y="722504"/>
                  <a:pt x="1304674" y="718533"/>
                </a:cubicBezTo>
                <a:cubicBezTo>
                  <a:pt x="1325916" y="715151"/>
                  <a:pt x="1344203" y="699692"/>
                  <a:pt x="1344393" y="677204"/>
                </a:cubicBezTo>
                <a:cubicBezTo>
                  <a:pt x="1344774" y="653544"/>
                  <a:pt x="1331250" y="628150"/>
                  <a:pt x="1320104" y="608204"/>
                </a:cubicBezTo>
                <a:cubicBezTo>
                  <a:pt x="1294292" y="562084"/>
                  <a:pt x="1257621" y="521756"/>
                  <a:pt x="1223046" y="481884"/>
                </a:cubicBezTo>
                <a:cubicBezTo>
                  <a:pt x="1075788" y="311891"/>
                  <a:pt x="907292" y="160996"/>
                  <a:pt x="722697" y="32571"/>
                </a:cubicBezTo>
                <a:cubicBezTo>
                  <a:pt x="704410" y="25494"/>
                  <a:pt x="686692" y="16845"/>
                  <a:pt x="668691" y="8844"/>
                </a:cubicBezTo>
                <a:cubicBezTo>
                  <a:pt x="658593" y="4377"/>
                  <a:pt x="648497" y="1017"/>
                  <a:pt x="638211" y="-1547"/>
                </a:cubicBezTo>
                <a:cubicBezTo>
                  <a:pt x="575059" y="14749"/>
                  <a:pt x="513623" y="37447"/>
                  <a:pt x="455331" y="66823"/>
                </a:cubicBezTo>
                <a:cubicBezTo>
                  <a:pt x="401610" y="94102"/>
                  <a:pt x="349222" y="128687"/>
                  <a:pt x="315217" y="179675"/>
                </a:cubicBezTo>
                <a:cubicBezTo>
                  <a:pt x="299882" y="202582"/>
                  <a:pt x="286833" y="231005"/>
                  <a:pt x="294548" y="258970"/>
                </a:cubicBezTo>
                <a:cubicBezTo>
                  <a:pt x="300929" y="282269"/>
                  <a:pt x="321600" y="298166"/>
                  <a:pt x="345888" y="296642"/>
                </a:cubicBezTo>
                <a:cubicBezTo>
                  <a:pt x="371035" y="294870"/>
                  <a:pt x="392942" y="279554"/>
                  <a:pt x="412563" y="265371"/>
                </a:cubicBezTo>
                <a:cubicBezTo>
                  <a:pt x="441233" y="244721"/>
                  <a:pt x="469903" y="224071"/>
                  <a:pt x="498573" y="203430"/>
                </a:cubicBezTo>
                <a:cubicBezTo>
                  <a:pt x="540007" y="173379"/>
                  <a:pt x="581537" y="143546"/>
                  <a:pt x="622874" y="113619"/>
                </a:cubicBezTo>
                <a:cubicBezTo>
                  <a:pt x="619351" y="120344"/>
                  <a:pt x="615730" y="127068"/>
                  <a:pt x="611826" y="133659"/>
                </a:cubicBezTo>
                <a:cubicBezTo>
                  <a:pt x="535531" y="265876"/>
                  <a:pt x="418849" y="368098"/>
                  <a:pt x="317598" y="480427"/>
                </a:cubicBezTo>
                <a:cubicBezTo>
                  <a:pt x="213681" y="595317"/>
                  <a:pt x="120526" y="719933"/>
                  <a:pt x="39754" y="852035"/>
                </a:cubicBezTo>
                <a:cubicBezTo>
                  <a:pt x="22800" y="879610"/>
                  <a:pt x="6608" y="907728"/>
                  <a:pt x="-4155" y="938474"/>
                </a:cubicBezTo>
                <a:cubicBezTo>
                  <a:pt x="-14157" y="966973"/>
                  <a:pt x="-19968" y="1000730"/>
                  <a:pt x="-10919" y="1030429"/>
                </a:cubicBezTo>
              </a:path>
            </a:pathLst>
          </a:custGeom>
          <a:solidFill>
            <a:srgbClr val="FFF7F0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30/01/26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A36AE0-6723-7917-85EC-EA9012737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887" y="1906276"/>
            <a:ext cx="15417800" cy="30162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6000" b="0" kern="1200" dirty="0">
                <a:solidFill>
                  <a:srgbClr val="00311F"/>
                </a:solidFill>
                <a:latin typeface="Epilogue Medium" pitchFamily="2" charset="0"/>
                <a:ea typeface="+mn-ea"/>
                <a:cs typeface="+mn-cs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AFBAC9A-26B8-F3D5-BBE7-AE1FB2A67E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5888" y="5256565"/>
            <a:ext cx="15430788" cy="25545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BC523B3-F448-38A5-A1D7-B3D30221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5887" y="8096969"/>
            <a:ext cx="15404812" cy="707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696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86A848D-0E88-6C84-2D8A-7A72A9C8C4DE}"/>
              </a:ext>
            </a:extLst>
          </p:cNvPr>
          <p:cNvGrpSpPr/>
          <p:nvPr userDrawn="1"/>
        </p:nvGrpSpPr>
        <p:grpSpPr>
          <a:xfrm>
            <a:off x="13836987" y="7890101"/>
            <a:ext cx="3714413" cy="1840140"/>
            <a:chOff x="12884139" y="11718470"/>
            <a:chExt cx="3714413" cy="18401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E15D3-FB8D-CB0C-80B0-5AA325D4859C}"/>
                </a:ext>
              </a:extLst>
            </p:cNvPr>
            <p:cNvSpPr/>
            <p:nvPr/>
          </p:nvSpPr>
          <p:spPr>
            <a:xfrm flipV="1">
              <a:off x="14766728" y="11718470"/>
              <a:ext cx="1831824" cy="1840140"/>
            </a:xfrm>
            <a:custGeom>
              <a:avLst/>
              <a:gdLst>
                <a:gd name="connsiteX0" fmla="*/ 1675219 w 1831824"/>
                <a:gd name="connsiteY0" fmla="*/ 1046821 h 1840140"/>
                <a:gd name="connsiteX1" fmla="*/ 1538632 w 1831824"/>
                <a:gd name="connsiteY1" fmla="*/ 1098656 h 1840140"/>
                <a:gd name="connsiteX2" fmla="*/ 1416139 w 1831824"/>
                <a:gd name="connsiteY2" fmla="*/ 1121620 h 1840140"/>
                <a:gd name="connsiteX3" fmla="*/ 1516248 w 1831824"/>
                <a:gd name="connsiteY3" fmla="*/ 1177580 h 1840140"/>
                <a:gd name="connsiteX4" fmla="*/ 1636834 w 1831824"/>
                <a:gd name="connsiteY4" fmla="*/ 1264943 h 1840140"/>
                <a:gd name="connsiteX5" fmla="*/ 1732369 w 1831824"/>
                <a:gd name="connsiteY5" fmla="*/ 1370766 h 1840140"/>
                <a:gd name="connsiteX6" fmla="*/ 1678268 w 1831824"/>
                <a:gd name="connsiteY6" fmla="*/ 1471293 h 1840140"/>
                <a:gd name="connsiteX7" fmla="*/ 1539964 w 1831824"/>
                <a:gd name="connsiteY7" fmla="*/ 1481303 h 1840140"/>
                <a:gd name="connsiteX8" fmla="*/ 1400995 w 1831824"/>
                <a:gd name="connsiteY8" fmla="*/ 1427706 h 1840140"/>
                <a:gd name="connsiteX9" fmla="*/ 1271455 w 1831824"/>
                <a:gd name="connsiteY9" fmla="*/ 1352316 h 1840140"/>
                <a:gd name="connsiteX10" fmla="*/ 1094670 w 1831824"/>
                <a:gd name="connsiteY10" fmla="*/ 1212918 h 1840140"/>
                <a:gd name="connsiteX11" fmla="*/ 1190206 w 1831824"/>
                <a:gd name="connsiteY11" fmla="*/ 1496810 h 1840140"/>
                <a:gd name="connsiteX12" fmla="*/ 1216400 w 1831824"/>
                <a:gd name="connsiteY12" fmla="*/ 1661926 h 1840140"/>
                <a:gd name="connsiteX13" fmla="*/ 1176682 w 1831824"/>
                <a:gd name="connsiteY13" fmla="*/ 1807411 h 1840140"/>
                <a:gd name="connsiteX14" fmla="*/ 1057619 w 1831824"/>
                <a:gd name="connsiteY14" fmla="*/ 1824689 h 1840140"/>
                <a:gd name="connsiteX15" fmla="*/ 1007897 w 1831824"/>
                <a:gd name="connsiteY15" fmla="*/ 1775207 h 1840140"/>
                <a:gd name="connsiteX16" fmla="*/ 964940 w 1831824"/>
                <a:gd name="connsiteY16" fmla="*/ 1714742 h 1840140"/>
                <a:gd name="connsiteX17" fmla="*/ 852926 w 1831824"/>
                <a:gd name="connsiteY17" fmla="*/ 1437127 h 1840140"/>
                <a:gd name="connsiteX18" fmla="*/ 801110 w 1831824"/>
                <a:gd name="connsiteY18" fmla="*/ 1124573 h 1840140"/>
                <a:gd name="connsiteX19" fmla="*/ 716432 w 1831824"/>
                <a:gd name="connsiteY19" fmla="*/ 1475407 h 1840140"/>
                <a:gd name="connsiteX20" fmla="*/ 503549 w 1831824"/>
                <a:gd name="connsiteY20" fmla="*/ 1766577 h 1840140"/>
                <a:gd name="connsiteX21" fmla="*/ 341719 w 1831824"/>
                <a:gd name="connsiteY21" fmla="*/ 1752633 h 1840140"/>
                <a:gd name="connsiteX22" fmla="*/ 269520 w 1831824"/>
                <a:gd name="connsiteY22" fmla="*/ 1620902 h 1840140"/>
                <a:gd name="connsiteX23" fmla="*/ 364484 w 1831824"/>
                <a:gd name="connsiteY23" fmla="*/ 1277116 h 1840140"/>
                <a:gd name="connsiteX24" fmla="*/ 596036 w 1831824"/>
                <a:gd name="connsiteY24" fmla="*/ 1025808 h 1840140"/>
                <a:gd name="connsiteX25" fmla="*/ 577178 w 1831824"/>
                <a:gd name="connsiteY25" fmla="*/ 1030323 h 1840140"/>
                <a:gd name="connsiteX26" fmla="*/ 413443 w 1831824"/>
                <a:gd name="connsiteY26" fmla="*/ 1063308 h 1840140"/>
                <a:gd name="connsiteX27" fmla="*/ 257233 w 1831824"/>
                <a:gd name="connsiteY27" fmla="*/ 1054479 h 1840140"/>
                <a:gd name="connsiteX28" fmla="*/ 124454 w 1831824"/>
                <a:gd name="connsiteY28" fmla="*/ 990861 h 1840140"/>
                <a:gd name="connsiteX29" fmla="*/ -15659 w 1831824"/>
                <a:gd name="connsiteY29" fmla="*/ 798656 h 1840140"/>
                <a:gd name="connsiteX30" fmla="*/ 134550 w 1831824"/>
                <a:gd name="connsiteY30" fmla="*/ 626663 h 1840140"/>
                <a:gd name="connsiteX31" fmla="*/ 295904 w 1831824"/>
                <a:gd name="connsiteY31" fmla="*/ 625101 h 1840140"/>
                <a:gd name="connsiteX32" fmla="*/ 198367 w 1831824"/>
                <a:gd name="connsiteY32" fmla="*/ 495123 h 1840140"/>
                <a:gd name="connsiteX33" fmla="*/ 128264 w 1831824"/>
                <a:gd name="connsiteY33" fmla="*/ 344338 h 1840140"/>
                <a:gd name="connsiteX34" fmla="*/ 97307 w 1831824"/>
                <a:gd name="connsiteY34" fmla="*/ 185509 h 1840140"/>
                <a:gd name="connsiteX35" fmla="*/ 140551 w 1831824"/>
                <a:gd name="connsiteY35" fmla="*/ 49837 h 1840140"/>
                <a:gd name="connsiteX36" fmla="*/ 277901 w 1831824"/>
                <a:gd name="connsiteY36" fmla="*/ 173 h 1840140"/>
                <a:gd name="connsiteX37" fmla="*/ 552126 w 1831824"/>
                <a:gd name="connsiteY37" fmla="*/ 184920 h 1840140"/>
                <a:gd name="connsiteX38" fmla="*/ 732530 w 1831824"/>
                <a:gd name="connsiteY38" fmla="*/ 432496 h 1840140"/>
                <a:gd name="connsiteX39" fmla="*/ 795966 w 1831824"/>
                <a:gd name="connsiteY39" fmla="*/ 131904 h 1840140"/>
                <a:gd name="connsiteX40" fmla="*/ 864928 w 1831824"/>
                <a:gd name="connsiteY40" fmla="*/ 53379 h 1840140"/>
                <a:gd name="connsiteX41" fmla="*/ 960559 w 1831824"/>
                <a:gd name="connsiteY41" fmla="*/ 60047 h 1840140"/>
                <a:gd name="connsiteX42" fmla="*/ 1049331 w 1831824"/>
                <a:gd name="connsiteY42" fmla="*/ 264235 h 1840140"/>
                <a:gd name="connsiteX43" fmla="*/ 1060285 w 1831824"/>
                <a:gd name="connsiteY43" fmla="*/ 413646 h 1840140"/>
                <a:gd name="connsiteX44" fmla="*/ 1329177 w 1831824"/>
                <a:gd name="connsiteY44" fmla="*/ 280923 h 1840140"/>
                <a:gd name="connsiteX45" fmla="*/ 1429855 w 1831824"/>
                <a:gd name="connsiteY45" fmla="*/ 316258 h 1840140"/>
                <a:gd name="connsiteX46" fmla="*/ 1477290 w 1831824"/>
                <a:gd name="connsiteY46" fmla="*/ 397349 h 1840140"/>
                <a:gd name="connsiteX47" fmla="*/ 1427569 w 1831824"/>
                <a:gd name="connsiteY47" fmla="*/ 599574 h 1840140"/>
                <a:gd name="connsiteX48" fmla="*/ 1322985 w 1831824"/>
                <a:gd name="connsiteY48" fmla="*/ 712074 h 1840140"/>
                <a:gd name="connsiteX49" fmla="*/ 1338320 w 1831824"/>
                <a:gd name="connsiteY49" fmla="*/ 708731 h 1840140"/>
                <a:gd name="connsiteX50" fmla="*/ 1485100 w 1831824"/>
                <a:gd name="connsiteY50" fmla="*/ 697348 h 1840140"/>
                <a:gd name="connsiteX51" fmla="*/ 1627594 w 1831824"/>
                <a:gd name="connsiteY51" fmla="*/ 723066 h 1840140"/>
                <a:gd name="connsiteX52" fmla="*/ 1749800 w 1831824"/>
                <a:gd name="connsiteY52" fmla="*/ 780597 h 1840140"/>
                <a:gd name="connsiteX53" fmla="*/ 1814952 w 1831824"/>
                <a:gd name="connsiteY53" fmla="*/ 875818 h 1840140"/>
                <a:gd name="connsiteX54" fmla="*/ 1777423 w 1831824"/>
                <a:gd name="connsiteY54" fmla="*/ 980060 h 1840140"/>
                <a:gd name="connsiteX55" fmla="*/ 1675219 w 1831824"/>
                <a:gd name="connsiteY55" fmla="*/ 1046821 h 1840140"/>
                <a:gd name="connsiteX56" fmla="*/ 1362419 w 1831824"/>
                <a:gd name="connsiteY56" fmla="*/ 394406 h 1840140"/>
                <a:gd name="connsiteX57" fmla="*/ 1335652 w 1831824"/>
                <a:gd name="connsiteY57" fmla="*/ 391651 h 1840140"/>
                <a:gd name="connsiteX58" fmla="*/ 1285743 w 1831824"/>
                <a:gd name="connsiteY58" fmla="*/ 401673 h 1840140"/>
                <a:gd name="connsiteX59" fmla="*/ 1126579 w 1831824"/>
                <a:gd name="connsiteY59" fmla="*/ 520650 h 1840140"/>
                <a:gd name="connsiteX60" fmla="*/ 1051428 w 1831824"/>
                <a:gd name="connsiteY60" fmla="*/ 702654 h 1840140"/>
                <a:gd name="connsiteX61" fmla="*/ 1329366 w 1831824"/>
                <a:gd name="connsiteY61" fmla="*/ 508277 h 1840140"/>
                <a:gd name="connsiteX62" fmla="*/ 1365466 w 1831824"/>
                <a:gd name="connsiteY62" fmla="*/ 417180 h 1840140"/>
                <a:gd name="connsiteX63" fmla="*/ 1362419 w 1831824"/>
                <a:gd name="connsiteY63" fmla="*/ 394406 h 1840140"/>
                <a:gd name="connsiteX64" fmla="*/ 1104005 w 1831824"/>
                <a:gd name="connsiteY64" fmla="*/ 889563 h 1840140"/>
                <a:gd name="connsiteX65" fmla="*/ 1091623 w 1831824"/>
                <a:gd name="connsiteY65" fmla="*/ 893487 h 1840140"/>
                <a:gd name="connsiteX66" fmla="*/ 1256692 w 1831824"/>
                <a:gd name="connsiteY66" fmla="*/ 938636 h 1840140"/>
                <a:gd name="connsiteX67" fmla="*/ 1525581 w 1831824"/>
                <a:gd name="connsiteY67" fmla="*/ 958867 h 1840140"/>
                <a:gd name="connsiteX68" fmla="*/ 1656074 w 1831824"/>
                <a:gd name="connsiteY68" fmla="*/ 935102 h 1840140"/>
                <a:gd name="connsiteX69" fmla="*/ 1178205 w 1831824"/>
                <a:gd name="connsiteY69" fmla="*/ 868551 h 1840140"/>
                <a:gd name="connsiteX70" fmla="*/ 1104005 w 1831824"/>
                <a:gd name="connsiteY70" fmla="*/ 889563 h 1840140"/>
                <a:gd name="connsiteX71" fmla="*/ 858831 w 1831824"/>
                <a:gd name="connsiteY71" fmla="*/ 529680 h 1840140"/>
                <a:gd name="connsiteX72" fmla="*/ 895884 w 1831824"/>
                <a:gd name="connsiteY72" fmla="*/ 724247 h 1840140"/>
                <a:gd name="connsiteX73" fmla="*/ 902456 w 1831824"/>
                <a:gd name="connsiteY73" fmla="*/ 699510 h 1840140"/>
                <a:gd name="connsiteX74" fmla="*/ 933984 w 1831824"/>
                <a:gd name="connsiteY74" fmla="*/ 531051 h 1840140"/>
                <a:gd name="connsiteX75" fmla="*/ 929126 w 1831824"/>
                <a:gd name="connsiteY75" fmla="*/ 413646 h 1840140"/>
                <a:gd name="connsiteX76" fmla="*/ 919791 w 1831824"/>
                <a:gd name="connsiteY76" fmla="*/ 293874 h 1840140"/>
                <a:gd name="connsiteX77" fmla="*/ 914839 w 1831824"/>
                <a:gd name="connsiteY77" fmla="*/ 235172 h 1840140"/>
                <a:gd name="connsiteX78" fmla="*/ 884644 w 1831824"/>
                <a:gd name="connsiteY78" fmla="*/ 197091 h 1840140"/>
                <a:gd name="connsiteX79" fmla="*/ 862070 w 1831824"/>
                <a:gd name="connsiteY79" fmla="*/ 235771 h 1840140"/>
                <a:gd name="connsiteX80" fmla="*/ 852735 w 1831824"/>
                <a:gd name="connsiteY80" fmla="*/ 295258 h 1840140"/>
                <a:gd name="connsiteX81" fmla="*/ 858831 w 1831824"/>
                <a:gd name="connsiteY81" fmla="*/ 529680 h 1840140"/>
                <a:gd name="connsiteX82" fmla="*/ 401347 w 1831824"/>
                <a:gd name="connsiteY82" fmla="*/ 164498 h 1840140"/>
                <a:gd name="connsiteX83" fmla="*/ 338290 w 1831824"/>
                <a:gd name="connsiteY83" fmla="*/ 139171 h 1840140"/>
                <a:gd name="connsiteX84" fmla="*/ 325336 w 1831824"/>
                <a:gd name="connsiteY84" fmla="*/ 200035 h 1840140"/>
                <a:gd name="connsiteX85" fmla="*/ 358008 w 1831824"/>
                <a:gd name="connsiteY85" fmla="*/ 268748 h 1840140"/>
                <a:gd name="connsiteX86" fmla="*/ 538983 w 1831824"/>
                <a:gd name="connsiteY86" fmla="*/ 536166 h 1840140"/>
                <a:gd name="connsiteX87" fmla="*/ 744723 w 1831824"/>
                <a:gd name="connsiteY87" fmla="*/ 740144 h 1840140"/>
                <a:gd name="connsiteX88" fmla="*/ 454114 w 1831824"/>
                <a:gd name="connsiteY88" fmla="*/ 229096 h 1840140"/>
                <a:gd name="connsiteX89" fmla="*/ 401347 w 1831824"/>
                <a:gd name="connsiteY89" fmla="*/ 164498 h 184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31824" h="1840140">
                  <a:moveTo>
                    <a:pt x="1675219" y="1046821"/>
                  </a:moveTo>
                  <a:cubicBezTo>
                    <a:pt x="1630927" y="1067242"/>
                    <a:pt x="1585399" y="1085302"/>
                    <a:pt x="1538632" y="1098656"/>
                  </a:cubicBezTo>
                  <a:cubicBezTo>
                    <a:pt x="1498816" y="1110238"/>
                    <a:pt x="1457572" y="1118287"/>
                    <a:pt x="1416139" y="1121620"/>
                  </a:cubicBezTo>
                  <a:cubicBezTo>
                    <a:pt x="1450144" y="1138899"/>
                    <a:pt x="1483766" y="1157158"/>
                    <a:pt x="1516248" y="1177580"/>
                  </a:cubicBezTo>
                  <a:cubicBezTo>
                    <a:pt x="1558061" y="1204078"/>
                    <a:pt x="1598258" y="1233330"/>
                    <a:pt x="1636834" y="1264943"/>
                  </a:cubicBezTo>
                  <a:cubicBezTo>
                    <a:pt x="1671982" y="1293804"/>
                    <a:pt x="1716081" y="1325608"/>
                    <a:pt x="1732369" y="1370766"/>
                  </a:cubicBezTo>
                  <a:cubicBezTo>
                    <a:pt x="1749037" y="1417105"/>
                    <a:pt x="1717225" y="1453814"/>
                    <a:pt x="1678268" y="1471293"/>
                  </a:cubicBezTo>
                  <a:cubicBezTo>
                    <a:pt x="1634548" y="1490924"/>
                    <a:pt x="1586160" y="1490924"/>
                    <a:pt x="1539964" y="1481303"/>
                  </a:cubicBezTo>
                  <a:cubicBezTo>
                    <a:pt x="1491196" y="1470893"/>
                    <a:pt x="1445287" y="1450281"/>
                    <a:pt x="1400995" y="1427706"/>
                  </a:cubicBezTo>
                  <a:cubicBezTo>
                    <a:pt x="1356513" y="1405122"/>
                    <a:pt x="1313269" y="1379995"/>
                    <a:pt x="1271455" y="1352316"/>
                  </a:cubicBezTo>
                  <a:cubicBezTo>
                    <a:pt x="1208780" y="1311082"/>
                    <a:pt x="1149915" y="1264162"/>
                    <a:pt x="1094670" y="1212918"/>
                  </a:cubicBezTo>
                  <a:cubicBezTo>
                    <a:pt x="1136295" y="1303624"/>
                    <a:pt x="1168394" y="1398846"/>
                    <a:pt x="1190206" y="1496810"/>
                  </a:cubicBezTo>
                  <a:cubicBezTo>
                    <a:pt x="1202208" y="1551007"/>
                    <a:pt x="1212400" y="1606567"/>
                    <a:pt x="1216400" y="1661926"/>
                  </a:cubicBezTo>
                  <a:cubicBezTo>
                    <a:pt x="1220020" y="1713371"/>
                    <a:pt x="1213732" y="1769320"/>
                    <a:pt x="1176682" y="1807411"/>
                  </a:cubicBezTo>
                  <a:cubicBezTo>
                    <a:pt x="1144392" y="1840787"/>
                    <a:pt x="1097338" y="1850797"/>
                    <a:pt x="1057619" y="1824689"/>
                  </a:cubicBezTo>
                  <a:cubicBezTo>
                    <a:pt x="1038093" y="1811926"/>
                    <a:pt x="1022471" y="1793666"/>
                    <a:pt x="1007897" y="1775207"/>
                  </a:cubicBezTo>
                  <a:cubicBezTo>
                    <a:pt x="992468" y="1755776"/>
                    <a:pt x="978085" y="1735745"/>
                    <a:pt x="964940" y="1714742"/>
                  </a:cubicBezTo>
                  <a:cubicBezTo>
                    <a:pt x="911600" y="1630122"/>
                    <a:pt x="877024" y="1534510"/>
                    <a:pt x="852926" y="1437127"/>
                  </a:cubicBezTo>
                  <a:cubicBezTo>
                    <a:pt x="827685" y="1334637"/>
                    <a:pt x="813587" y="1229405"/>
                    <a:pt x="801110" y="1124573"/>
                  </a:cubicBezTo>
                  <a:cubicBezTo>
                    <a:pt x="780918" y="1243150"/>
                    <a:pt x="754151" y="1361736"/>
                    <a:pt x="716432" y="1475407"/>
                  </a:cubicBezTo>
                  <a:cubicBezTo>
                    <a:pt x="678809" y="1587717"/>
                    <a:pt x="618611" y="1721029"/>
                    <a:pt x="503549" y="1766577"/>
                  </a:cubicBezTo>
                  <a:cubicBezTo>
                    <a:pt x="451829" y="1786989"/>
                    <a:pt x="388391" y="1786008"/>
                    <a:pt x="341719" y="1752633"/>
                  </a:cubicBezTo>
                  <a:cubicBezTo>
                    <a:pt x="299143" y="1722591"/>
                    <a:pt x="276949" y="1672327"/>
                    <a:pt x="269520" y="1620902"/>
                  </a:cubicBezTo>
                  <a:cubicBezTo>
                    <a:pt x="252280" y="1500544"/>
                    <a:pt x="301048" y="1375481"/>
                    <a:pt x="364484" y="1277116"/>
                  </a:cubicBezTo>
                  <a:cubicBezTo>
                    <a:pt x="426967" y="1179932"/>
                    <a:pt x="509550" y="1100227"/>
                    <a:pt x="596036" y="1025808"/>
                  </a:cubicBezTo>
                  <a:cubicBezTo>
                    <a:pt x="589750" y="1027190"/>
                    <a:pt x="583464" y="1028761"/>
                    <a:pt x="577178" y="1030323"/>
                  </a:cubicBezTo>
                  <a:cubicBezTo>
                    <a:pt x="522885" y="1042106"/>
                    <a:pt x="468593" y="1055260"/>
                    <a:pt x="413443" y="1063308"/>
                  </a:cubicBezTo>
                  <a:cubicBezTo>
                    <a:pt x="360674" y="1071166"/>
                    <a:pt x="308478" y="1070576"/>
                    <a:pt x="257233" y="1054479"/>
                  </a:cubicBezTo>
                  <a:cubicBezTo>
                    <a:pt x="210465" y="1039944"/>
                    <a:pt x="166459" y="1016388"/>
                    <a:pt x="124454" y="990861"/>
                  </a:cubicBezTo>
                  <a:cubicBezTo>
                    <a:pt x="57397" y="949837"/>
                    <a:pt x="-17564" y="887401"/>
                    <a:pt x="-15659" y="798656"/>
                  </a:cubicBezTo>
                  <a:cubicBezTo>
                    <a:pt x="-13754" y="713846"/>
                    <a:pt x="59494" y="647085"/>
                    <a:pt x="134550" y="626663"/>
                  </a:cubicBezTo>
                  <a:cubicBezTo>
                    <a:pt x="187129" y="612338"/>
                    <a:pt x="242564" y="615871"/>
                    <a:pt x="295904" y="625101"/>
                  </a:cubicBezTo>
                  <a:cubicBezTo>
                    <a:pt x="259138" y="585439"/>
                    <a:pt x="226466" y="541853"/>
                    <a:pt x="198367" y="495123"/>
                  </a:cubicBezTo>
                  <a:cubicBezTo>
                    <a:pt x="169889" y="447612"/>
                    <a:pt x="146266" y="396958"/>
                    <a:pt x="128264" y="344338"/>
                  </a:cubicBezTo>
                  <a:cubicBezTo>
                    <a:pt x="110737" y="293487"/>
                    <a:pt x="97307" y="239886"/>
                    <a:pt x="97307" y="185509"/>
                  </a:cubicBezTo>
                  <a:cubicBezTo>
                    <a:pt x="97307" y="136819"/>
                    <a:pt x="108548" y="86746"/>
                    <a:pt x="140551" y="49837"/>
                  </a:cubicBezTo>
                  <a:cubicBezTo>
                    <a:pt x="175128" y="9984"/>
                    <a:pt x="227610" y="-4351"/>
                    <a:pt x="277901" y="173"/>
                  </a:cubicBezTo>
                  <a:cubicBezTo>
                    <a:pt x="391630" y="10572"/>
                    <a:pt x="482212" y="98727"/>
                    <a:pt x="552126" y="184920"/>
                  </a:cubicBezTo>
                  <a:cubicBezTo>
                    <a:pt x="616135" y="264046"/>
                    <a:pt x="675570" y="347482"/>
                    <a:pt x="732530" y="432496"/>
                  </a:cubicBezTo>
                  <a:cubicBezTo>
                    <a:pt x="727768" y="328823"/>
                    <a:pt x="749009" y="223980"/>
                    <a:pt x="795966" y="131904"/>
                  </a:cubicBezTo>
                  <a:cubicBezTo>
                    <a:pt x="811874" y="100491"/>
                    <a:pt x="832256" y="68106"/>
                    <a:pt x="864928" y="53379"/>
                  </a:cubicBezTo>
                  <a:cubicBezTo>
                    <a:pt x="895694" y="39635"/>
                    <a:pt x="931316" y="44148"/>
                    <a:pt x="960559" y="60047"/>
                  </a:cubicBezTo>
                  <a:cubicBezTo>
                    <a:pt x="1031996" y="99318"/>
                    <a:pt x="1043808" y="189434"/>
                    <a:pt x="1049331" y="264235"/>
                  </a:cubicBezTo>
                  <a:cubicBezTo>
                    <a:pt x="1053046" y="313906"/>
                    <a:pt x="1056667" y="363771"/>
                    <a:pt x="1060285" y="413646"/>
                  </a:cubicBezTo>
                  <a:cubicBezTo>
                    <a:pt x="1125818" y="331576"/>
                    <a:pt x="1226307" y="277779"/>
                    <a:pt x="1329177" y="280923"/>
                  </a:cubicBezTo>
                  <a:cubicBezTo>
                    <a:pt x="1365277" y="282102"/>
                    <a:pt x="1401567" y="292115"/>
                    <a:pt x="1429855" y="316258"/>
                  </a:cubicBezTo>
                  <a:cubicBezTo>
                    <a:pt x="1453762" y="336882"/>
                    <a:pt x="1469575" y="366525"/>
                    <a:pt x="1477290" y="397349"/>
                  </a:cubicBezTo>
                  <a:cubicBezTo>
                    <a:pt x="1495196" y="469606"/>
                    <a:pt x="1469002" y="541462"/>
                    <a:pt x="1427569" y="599574"/>
                  </a:cubicBezTo>
                  <a:cubicBezTo>
                    <a:pt x="1398517" y="640808"/>
                    <a:pt x="1363180" y="680070"/>
                    <a:pt x="1322985" y="712074"/>
                  </a:cubicBezTo>
                  <a:cubicBezTo>
                    <a:pt x="1328032" y="710893"/>
                    <a:pt x="1333176" y="709712"/>
                    <a:pt x="1338320" y="708731"/>
                  </a:cubicBezTo>
                  <a:cubicBezTo>
                    <a:pt x="1386516" y="698529"/>
                    <a:pt x="1435951" y="694796"/>
                    <a:pt x="1485100" y="697348"/>
                  </a:cubicBezTo>
                  <a:cubicBezTo>
                    <a:pt x="1533393" y="699901"/>
                    <a:pt x="1581397" y="708540"/>
                    <a:pt x="1627594" y="723066"/>
                  </a:cubicBezTo>
                  <a:cubicBezTo>
                    <a:pt x="1670077" y="736420"/>
                    <a:pt x="1713605" y="753689"/>
                    <a:pt x="1749800" y="780597"/>
                  </a:cubicBezTo>
                  <a:cubicBezTo>
                    <a:pt x="1780756" y="803562"/>
                    <a:pt x="1809142" y="835375"/>
                    <a:pt x="1814952" y="875818"/>
                  </a:cubicBezTo>
                  <a:cubicBezTo>
                    <a:pt x="1820856" y="915671"/>
                    <a:pt x="1803998" y="952190"/>
                    <a:pt x="1777423" y="980060"/>
                  </a:cubicBezTo>
                  <a:cubicBezTo>
                    <a:pt x="1748753" y="1009711"/>
                    <a:pt x="1712082" y="1029733"/>
                    <a:pt x="1675219" y="1046821"/>
                  </a:cubicBezTo>
                  <a:moveTo>
                    <a:pt x="1362419" y="394406"/>
                  </a:moveTo>
                  <a:cubicBezTo>
                    <a:pt x="1356131" y="388317"/>
                    <a:pt x="1343464" y="390869"/>
                    <a:pt x="1335652" y="391651"/>
                  </a:cubicBezTo>
                  <a:cubicBezTo>
                    <a:pt x="1318794" y="393034"/>
                    <a:pt x="1302030" y="396568"/>
                    <a:pt x="1285743" y="401673"/>
                  </a:cubicBezTo>
                  <a:cubicBezTo>
                    <a:pt x="1221925" y="421304"/>
                    <a:pt x="1165918" y="465481"/>
                    <a:pt x="1126579" y="520650"/>
                  </a:cubicBezTo>
                  <a:cubicBezTo>
                    <a:pt x="1088194" y="574447"/>
                    <a:pt x="1064476" y="637465"/>
                    <a:pt x="1051428" y="702654"/>
                  </a:cubicBezTo>
                  <a:cubicBezTo>
                    <a:pt x="1160013" y="664563"/>
                    <a:pt x="1266883" y="611547"/>
                    <a:pt x="1329366" y="508277"/>
                  </a:cubicBezTo>
                  <a:cubicBezTo>
                    <a:pt x="1346130" y="480788"/>
                    <a:pt x="1360323" y="449384"/>
                    <a:pt x="1365466" y="417180"/>
                  </a:cubicBezTo>
                  <a:cubicBezTo>
                    <a:pt x="1366609" y="410312"/>
                    <a:pt x="1367943" y="399702"/>
                    <a:pt x="1362419" y="394406"/>
                  </a:cubicBezTo>
                  <a:moveTo>
                    <a:pt x="1104005" y="889563"/>
                  </a:moveTo>
                  <a:cubicBezTo>
                    <a:pt x="1099814" y="890734"/>
                    <a:pt x="1095814" y="892106"/>
                    <a:pt x="1091623" y="893487"/>
                  </a:cubicBezTo>
                  <a:cubicBezTo>
                    <a:pt x="1146297" y="909975"/>
                    <a:pt x="1201065" y="925882"/>
                    <a:pt x="1256692" y="938636"/>
                  </a:cubicBezTo>
                  <a:cubicBezTo>
                    <a:pt x="1345177" y="959057"/>
                    <a:pt x="1435189" y="967306"/>
                    <a:pt x="1525581" y="958867"/>
                  </a:cubicBezTo>
                  <a:cubicBezTo>
                    <a:pt x="1569588" y="954742"/>
                    <a:pt x="1613116" y="946494"/>
                    <a:pt x="1656074" y="935102"/>
                  </a:cubicBezTo>
                  <a:cubicBezTo>
                    <a:pt x="1518343" y="833994"/>
                    <a:pt x="1337749" y="829870"/>
                    <a:pt x="1178205" y="868551"/>
                  </a:cubicBezTo>
                  <a:cubicBezTo>
                    <a:pt x="1153154" y="874637"/>
                    <a:pt x="1128484" y="881705"/>
                    <a:pt x="1104005" y="889563"/>
                  </a:cubicBezTo>
                  <a:moveTo>
                    <a:pt x="858831" y="529680"/>
                  </a:moveTo>
                  <a:cubicBezTo>
                    <a:pt x="867975" y="595059"/>
                    <a:pt x="881215" y="659848"/>
                    <a:pt x="895884" y="724247"/>
                  </a:cubicBezTo>
                  <a:cubicBezTo>
                    <a:pt x="898170" y="715998"/>
                    <a:pt x="900360" y="707750"/>
                    <a:pt x="902456" y="699510"/>
                  </a:cubicBezTo>
                  <a:cubicBezTo>
                    <a:pt x="907219" y="642961"/>
                    <a:pt x="931126" y="588382"/>
                    <a:pt x="933984" y="531051"/>
                  </a:cubicBezTo>
                  <a:cubicBezTo>
                    <a:pt x="935889" y="491989"/>
                    <a:pt x="932079" y="452718"/>
                    <a:pt x="929126" y="413646"/>
                  </a:cubicBezTo>
                  <a:lnTo>
                    <a:pt x="919791" y="293874"/>
                  </a:lnTo>
                  <a:cubicBezTo>
                    <a:pt x="918268" y="274445"/>
                    <a:pt x="917696" y="254613"/>
                    <a:pt x="914839" y="235172"/>
                  </a:cubicBezTo>
                  <a:cubicBezTo>
                    <a:pt x="912553" y="219669"/>
                    <a:pt x="904170" y="195119"/>
                    <a:pt x="884644" y="197091"/>
                  </a:cubicBezTo>
                  <a:cubicBezTo>
                    <a:pt x="868548" y="198665"/>
                    <a:pt x="864546" y="222809"/>
                    <a:pt x="862070" y="235771"/>
                  </a:cubicBezTo>
                  <a:cubicBezTo>
                    <a:pt x="858070" y="255405"/>
                    <a:pt x="855021" y="275237"/>
                    <a:pt x="852735" y="295258"/>
                  </a:cubicBezTo>
                  <a:cubicBezTo>
                    <a:pt x="844162" y="373199"/>
                    <a:pt x="848354" y="452127"/>
                    <a:pt x="858831" y="529680"/>
                  </a:cubicBezTo>
                  <a:moveTo>
                    <a:pt x="401347" y="164498"/>
                  </a:moveTo>
                  <a:cubicBezTo>
                    <a:pt x="386107" y="149582"/>
                    <a:pt x="360484" y="128768"/>
                    <a:pt x="338290" y="139171"/>
                  </a:cubicBezTo>
                  <a:cubicBezTo>
                    <a:pt x="315335" y="149961"/>
                    <a:pt x="319145" y="179615"/>
                    <a:pt x="325336" y="200035"/>
                  </a:cubicBezTo>
                  <a:cubicBezTo>
                    <a:pt x="332767" y="224181"/>
                    <a:pt x="346291" y="246565"/>
                    <a:pt x="358008" y="268748"/>
                  </a:cubicBezTo>
                  <a:cubicBezTo>
                    <a:pt x="409346" y="363972"/>
                    <a:pt x="470116" y="453699"/>
                    <a:pt x="538983" y="536166"/>
                  </a:cubicBezTo>
                  <a:cubicBezTo>
                    <a:pt x="601275" y="610566"/>
                    <a:pt x="670236" y="678698"/>
                    <a:pt x="744723" y="740144"/>
                  </a:cubicBezTo>
                  <a:cubicBezTo>
                    <a:pt x="670807" y="557169"/>
                    <a:pt x="572986" y="384592"/>
                    <a:pt x="454114" y="229096"/>
                  </a:cubicBezTo>
                  <a:cubicBezTo>
                    <a:pt x="437445" y="207304"/>
                    <a:pt x="420873" y="183737"/>
                    <a:pt x="401347" y="16449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0CF872-3B8C-6DCB-78AF-167722C4C3CD}"/>
                </a:ext>
              </a:extLst>
            </p:cNvPr>
            <p:cNvSpPr/>
            <p:nvPr/>
          </p:nvSpPr>
          <p:spPr>
            <a:xfrm flipV="1">
              <a:off x="12884139" y="12034637"/>
              <a:ext cx="1287385" cy="1212180"/>
            </a:xfrm>
            <a:custGeom>
              <a:avLst/>
              <a:gdLst>
                <a:gd name="connsiteX0" fmla="*/ 1209265 w 1287385"/>
                <a:gd name="connsiteY0" fmla="*/ 625339 h 1212180"/>
                <a:gd name="connsiteX1" fmla="*/ 1009430 w 1287385"/>
                <a:gd name="connsiteY1" fmla="*/ 721560 h 1212180"/>
                <a:gd name="connsiteX2" fmla="*/ 825503 w 1287385"/>
                <a:gd name="connsiteY2" fmla="*/ 716550 h 1212180"/>
                <a:gd name="connsiteX3" fmla="*/ 954757 w 1287385"/>
                <a:gd name="connsiteY3" fmla="*/ 789055 h 1212180"/>
                <a:gd name="connsiteX4" fmla="*/ 1154591 w 1287385"/>
                <a:gd name="connsiteY4" fmla="*/ 931806 h 1212180"/>
                <a:gd name="connsiteX5" fmla="*/ 1130779 w 1287385"/>
                <a:gd name="connsiteY5" fmla="*/ 1089140 h 1212180"/>
                <a:gd name="connsiteX6" fmla="*/ 949042 w 1287385"/>
                <a:gd name="connsiteY6" fmla="*/ 1006596 h 1212180"/>
                <a:gd name="connsiteX7" fmla="*/ 781402 w 1287385"/>
                <a:gd name="connsiteY7" fmla="*/ 805018 h 1212180"/>
                <a:gd name="connsiteX8" fmla="*/ 723204 w 1287385"/>
                <a:gd name="connsiteY8" fmla="*/ 1167121 h 1212180"/>
                <a:gd name="connsiteX9" fmla="*/ 574519 w 1287385"/>
                <a:gd name="connsiteY9" fmla="*/ 1164844 h 1212180"/>
                <a:gd name="connsiteX10" fmla="*/ 570518 w 1287385"/>
                <a:gd name="connsiteY10" fmla="*/ 922690 h 1212180"/>
                <a:gd name="connsiteX11" fmla="*/ 640623 w 1287385"/>
                <a:gd name="connsiteY11" fmla="*/ 719741 h 1212180"/>
                <a:gd name="connsiteX12" fmla="*/ 637098 w 1287385"/>
                <a:gd name="connsiteY12" fmla="*/ 712436 h 1212180"/>
                <a:gd name="connsiteX13" fmla="*/ 370303 w 1287385"/>
                <a:gd name="connsiteY13" fmla="*/ 840594 h 1212180"/>
                <a:gd name="connsiteX14" fmla="*/ -7744 w 1287385"/>
                <a:gd name="connsiteY14" fmla="*/ 582010 h 1212180"/>
                <a:gd name="connsiteX15" fmla="*/ 2352 w 1287385"/>
                <a:gd name="connsiteY15" fmla="*/ 544157 h 1212180"/>
                <a:gd name="connsiteX16" fmla="*/ 316010 w 1287385"/>
                <a:gd name="connsiteY16" fmla="*/ 570161 h 1212180"/>
                <a:gd name="connsiteX17" fmla="*/ 603189 w 1287385"/>
                <a:gd name="connsiteY17" fmla="*/ 598878 h 1212180"/>
                <a:gd name="connsiteX18" fmla="*/ 449647 w 1287385"/>
                <a:gd name="connsiteY18" fmla="*/ 109084 h 1212180"/>
                <a:gd name="connsiteX19" fmla="*/ 489841 w 1287385"/>
                <a:gd name="connsiteY19" fmla="*/ 103607 h 1212180"/>
                <a:gd name="connsiteX20" fmla="*/ 698439 w 1287385"/>
                <a:gd name="connsiteY20" fmla="*/ 500380 h 1212180"/>
                <a:gd name="connsiteX21" fmla="*/ 719204 w 1287385"/>
                <a:gd name="connsiteY21" fmla="*/ 287849 h 1212180"/>
                <a:gd name="connsiteX22" fmla="*/ 827693 w 1287385"/>
                <a:gd name="connsiteY22" fmla="*/ 32007 h 1212180"/>
                <a:gd name="connsiteX23" fmla="*/ 926944 w 1287385"/>
                <a:gd name="connsiteY23" fmla="*/ 11491 h 1212180"/>
                <a:gd name="connsiteX24" fmla="*/ 966187 w 1287385"/>
                <a:gd name="connsiteY24" fmla="*/ 110446 h 1212180"/>
                <a:gd name="connsiteX25" fmla="*/ 933135 w 1287385"/>
                <a:gd name="connsiteY25" fmla="*/ 385452 h 1212180"/>
                <a:gd name="connsiteX26" fmla="*/ 847601 w 1287385"/>
                <a:gd name="connsiteY26" fmla="*/ 550996 h 1212180"/>
                <a:gd name="connsiteX27" fmla="*/ 992666 w 1287385"/>
                <a:gd name="connsiteY27" fmla="*/ 493075 h 1212180"/>
                <a:gd name="connsiteX28" fmla="*/ 1125445 w 1287385"/>
                <a:gd name="connsiteY28" fmla="*/ 459328 h 1212180"/>
                <a:gd name="connsiteX29" fmla="*/ 1237935 w 1287385"/>
                <a:gd name="connsiteY29" fmla="*/ 454317 h 1212180"/>
                <a:gd name="connsiteX30" fmla="*/ 1209265 w 1287385"/>
                <a:gd name="connsiteY30" fmla="*/ 625339 h 1212180"/>
                <a:gd name="connsiteX31" fmla="*/ 738540 w 1287385"/>
                <a:gd name="connsiteY31" fmla="*/ 601155 h 1212180"/>
                <a:gd name="connsiteX32" fmla="*/ 738540 w 1287385"/>
                <a:gd name="connsiteY32" fmla="*/ 698910 h 1212180"/>
                <a:gd name="connsiteX33" fmla="*/ 738540 w 1287385"/>
                <a:gd name="connsiteY33" fmla="*/ 601155 h 121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87385" h="1212180">
                  <a:moveTo>
                    <a:pt x="1209265" y="625339"/>
                  </a:moveTo>
                  <a:cubicBezTo>
                    <a:pt x="1155449" y="678688"/>
                    <a:pt x="1082678" y="710607"/>
                    <a:pt x="1009430" y="721560"/>
                  </a:cubicBezTo>
                  <a:cubicBezTo>
                    <a:pt x="947708" y="730685"/>
                    <a:pt x="886368" y="726123"/>
                    <a:pt x="825503" y="716550"/>
                  </a:cubicBezTo>
                  <a:cubicBezTo>
                    <a:pt x="868747" y="740725"/>
                    <a:pt x="911513" y="764890"/>
                    <a:pt x="954757" y="789055"/>
                  </a:cubicBezTo>
                  <a:cubicBezTo>
                    <a:pt x="1022194" y="826907"/>
                    <a:pt x="1112205" y="861111"/>
                    <a:pt x="1154591" y="931806"/>
                  </a:cubicBezTo>
                  <a:cubicBezTo>
                    <a:pt x="1183643" y="980145"/>
                    <a:pt x="1180118" y="1056307"/>
                    <a:pt x="1130779" y="1089140"/>
                  </a:cubicBezTo>
                  <a:cubicBezTo>
                    <a:pt x="1059247" y="1136574"/>
                    <a:pt x="990952" y="1057222"/>
                    <a:pt x="949042" y="1006596"/>
                  </a:cubicBezTo>
                  <a:cubicBezTo>
                    <a:pt x="893035" y="939550"/>
                    <a:pt x="836933" y="872055"/>
                    <a:pt x="781402" y="805018"/>
                  </a:cubicBezTo>
                  <a:cubicBezTo>
                    <a:pt x="803404" y="931806"/>
                    <a:pt x="821122" y="1071357"/>
                    <a:pt x="723204" y="1167121"/>
                  </a:cubicBezTo>
                  <a:cubicBezTo>
                    <a:pt x="682533" y="1206812"/>
                    <a:pt x="595665" y="1244197"/>
                    <a:pt x="574519" y="1164844"/>
                  </a:cubicBezTo>
                  <a:cubicBezTo>
                    <a:pt x="553755" y="1088235"/>
                    <a:pt x="557755" y="1000214"/>
                    <a:pt x="570518" y="922690"/>
                  </a:cubicBezTo>
                  <a:cubicBezTo>
                    <a:pt x="582044" y="851539"/>
                    <a:pt x="606713" y="783130"/>
                    <a:pt x="640623" y="719741"/>
                  </a:cubicBezTo>
                  <a:cubicBezTo>
                    <a:pt x="639384" y="717465"/>
                    <a:pt x="638051" y="714721"/>
                    <a:pt x="637098" y="712436"/>
                  </a:cubicBezTo>
                  <a:cubicBezTo>
                    <a:pt x="581568" y="799999"/>
                    <a:pt x="471268" y="846519"/>
                    <a:pt x="370303" y="840594"/>
                  </a:cubicBezTo>
                  <a:cubicBezTo>
                    <a:pt x="211045" y="830564"/>
                    <a:pt x="85315" y="704692"/>
                    <a:pt x="-7744" y="582010"/>
                  </a:cubicBezTo>
                  <a:cubicBezTo>
                    <a:pt x="-18412" y="567875"/>
                    <a:pt x="-14412" y="550539"/>
                    <a:pt x="2352" y="544157"/>
                  </a:cubicBezTo>
                  <a:cubicBezTo>
                    <a:pt x="105603" y="504028"/>
                    <a:pt x="215426" y="538233"/>
                    <a:pt x="316010" y="570161"/>
                  </a:cubicBezTo>
                  <a:cubicBezTo>
                    <a:pt x="406879" y="598878"/>
                    <a:pt x="510511" y="636283"/>
                    <a:pt x="603189" y="598878"/>
                  </a:cubicBezTo>
                  <a:cubicBezTo>
                    <a:pt x="495938" y="461156"/>
                    <a:pt x="385257" y="291954"/>
                    <a:pt x="449647" y="109084"/>
                  </a:cubicBezTo>
                  <a:cubicBezTo>
                    <a:pt x="455838" y="91748"/>
                    <a:pt x="480127" y="85367"/>
                    <a:pt x="489841" y="103607"/>
                  </a:cubicBezTo>
                  <a:cubicBezTo>
                    <a:pt x="559470" y="235862"/>
                    <a:pt x="628717" y="368116"/>
                    <a:pt x="698439" y="500380"/>
                  </a:cubicBezTo>
                  <a:cubicBezTo>
                    <a:pt x="701107" y="429229"/>
                    <a:pt x="705964" y="358077"/>
                    <a:pt x="719204" y="287849"/>
                  </a:cubicBezTo>
                  <a:cubicBezTo>
                    <a:pt x="735968" y="199838"/>
                    <a:pt x="766829" y="99045"/>
                    <a:pt x="827693" y="32007"/>
                  </a:cubicBezTo>
                  <a:cubicBezTo>
                    <a:pt x="853316" y="3730"/>
                    <a:pt x="893035" y="-13598"/>
                    <a:pt x="926944" y="11491"/>
                  </a:cubicBezTo>
                  <a:cubicBezTo>
                    <a:pt x="956471" y="33380"/>
                    <a:pt x="962281" y="75338"/>
                    <a:pt x="966187" y="110446"/>
                  </a:cubicBezTo>
                  <a:cubicBezTo>
                    <a:pt x="975521" y="202572"/>
                    <a:pt x="963615" y="298346"/>
                    <a:pt x="933135" y="385452"/>
                  </a:cubicBezTo>
                  <a:cubicBezTo>
                    <a:pt x="912847" y="445193"/>
                    <a:pt x="883320" y="500380"/>
                    <a:pt x="847601" y="550996"/>
                  </a:cubicBezTo>
                  <a:cubicBezTo>
                    <a:pt x="894273" y="528641"/>
                    <a:pt x="942851" y="508581"/>
                    <a:pt x="992666" y="493075"/>
                  </a:cubicBezTo>
                  <a:cubicBezTo>
                    <a:pt x="1035910" y="478949"/>
                    <a:pt x="1080487" y="467548"/>
                    <a:pt x="1125445" y="459328"/>
                  </a:cubicBezTo>
                  <a:cubicBezTo>
                    <a:pt x="1160306" y="452489"/>
                    <a:pt x="1203074" y="440630"/>
                    <a:pt x="1237935" y="454317"/>
                  </a:cubicBezTo>
                  <a:cubicBezTo>
                    <a:pt x="1316898" y="486236"/>
                    <a:pt x="1245841" y="588391"/>
                    <a:pt x="1209265" y="625339"/>
                  </a:cubicBezTo>
                  <a:moveTo>
                    <a:pt x="738540" y="601155"/>
                  </a:moveTo>
                  <a:cubicBezTo>
                    <a:pt x="677580" y="601155"/>
                    <a:pt x="677674" y="698910"/>
                    <a:pt x="738540" y="698910"/>
                  </a:cubicBezTo>
                  <a:cubicBezTo>
                    <a:pt x="799500" y="698910"/>
                    <a:pt x="799404" y="601155"/>
                    <a:pt x="738540" y="601155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01AAC2-328F-46D2-9EEA-BDE720945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712" y="1674638"/>
            <a:ext cx="15407988" cy="85623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200">
                <a:solidFill>
                  <a:srgbClr val="00311F"/>
                </a:solidFill>
              </a:defRPr>
            </a:lvl1pPr>
          </a:lstStyle>
          <a:p>
            <a:pPr>
              <a:spcBef>
                <a:spcPts val="1800"/>
              </a:spcBef>
            </a:pPr>
            <a:r>
              <a:rPr lang="en-IN" sz="4200" b="1" dirty="0">
                <a:solidFill>
                  <a:srgbClr val="00311F"/>
                </a:solidFill>
                <a:latin typeface="Epilogue SemiBold" pitchFamily="2" charset="0"/>
              </a:rPr>
              <a:t>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1ED5F-921D-82FE-4E40-23663912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30/01/26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54560-2D44-D1B0-816F-A0A08A69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98AA-CDF1-3CAB-0836-7F2F9AD5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24BB13-2C66-36AB-7F26-85A89E3D3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2713" y="2545383"/>
            <a:ext cx="15808037" cy="6250274"/>
          </a:xfr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>
                <a:solidFill>
                  <a:srgbClr val="00311F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Subtext</a:t>
            </a:r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83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30/01/26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pic>
        <p:nvPicPr>
          <p:cNvPr id="2" name="Picture 1" descr="A close-up of a vegetable garden&#10;&#10;AI-generated content may be incorrect.">
            <a:extLst>
              <a:ext uri="{FF2B5EF4-FFF2-40B4-BE49-F238E27FC236}">
                <a16:creationId xmlns:a16="http://schemas.microsoft.com/office/drawing/2014/main" id="{157065FE-6919-68AE-8DB7-C416AFD83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8" b="203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0DD823-FFE1-3214-E021-5A4579BC1FA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10C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5CE9C9-306B-DB45-A826-6A38E6F99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3906" y="1775456"/>
            <a:ext cx="3500068" cy="6819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defRPr lang="en-IN" sz="54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5F15A8-2EC6-3958-8EAD-163E94DD0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3907" y="2539521"/>
            <a:ext cx="10926392" cy="5847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A8D953D-C2BC-BCC9-CDDB-80F5B766A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3907" y="3303616"/>
            <a:ext cx="10926392" cy="53245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40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Subtext here</a:t>
            </a:r>
            <a:endParaRPr lang="en-IN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454C47-6CDD-1F42-7638-821ACAE09335}"/>
              </a:ext>
            </a:extLst>
          </p:cNvPr>
          <p:cNvSpPr/>
          <p:nvPr userDrawn="1"/>
        </p:nvSpPr>
        <p:spPr>
          <a:xfrm flipV="1">
            <a:off x="14801823" y="6686550"/>
            <a:ext cx="2083252" cy="2664888"/>
          </a:xfrm>
          <a:custGeom>
            <a:avLst/>
            <a:gdLst>
              <a:gd name="connsiteX0" fmla="*/ 16870 w 2083252"/>
              <a:gd name="connsiteY0" fmla="*/ 1611685 h 2664888"/>
              <a:gd name="connsiteX1" fmla="*/ 60970 w 2083252"/>
              <a:gd name="connsiteY1" fmla="*/ 1580167 h 2664888"/>
              <a:gd name="connsiteX2" fmla="*/ 109834 w 2083252"/>
              <a:gd name="connsiteY2" fmla="*/ 1555430 h 2664888"/>
              <a:gd name="connsiteX3" fmla="*/ 164126 w 2083252"/>
              <a:gd name="connsiteY3" fmla="*/ 1535980 h 2664888"/>
              <a:gd name="connsiteX4" fmla="*/ 217561 w 2083252"/>
              <a:gd name="connsiteY4" fmla="*/ 1508853 h 2664888"/>
              <a:gd name="connsiteX5" fmla="*/ 265853 w 2083252"/>
              <a:gd name="connsiteY5" fmla="*/ 1476763 h 2664888"/>
              <a:gd name="connsiteX6" fmla="*/ 473022 w 2083252"/>
              <a:gd name="connsiteY6" fmla="*/ 1378875 h 2664888"/>
              <a:gd name="connsiteX7" fmla="*/ 702098 w 2083252"/>
              <a:gd name="connsiteY7" fmla="*/ 1299246 h 2664888"/>
              <a:gd name="connsiteX8" fmla="*/ 925079 w 2083252"/>
              <a:gd name="connsiteY8" fmla="*/ 1246535 h 2664888"/>
              <a:gd name="connsiteX9" fmla="*/ 1138628 w 2083252"/>
              <a:gd name="connsiteY9" fmla="*/ 1298189 h 2664888"/>
              <a:gd name="connsiteX10" fmla="*/ 1167775 w 2083252"/>
              <a:gd name="connsiteY10" fmla="*/ 1321401 h 2664888"/>
              <a:gd name="connsiteX11" fmla="*/ 1245403 w 2083252"/>
              <a:gd name="connsiteY11" fmla="*/ 1058682 h 2664888"/>
              <a:gd name="connsiteX12" fmla="*/ 1319032 w 2083252"/>
              <a:gd name="connsiteY12" fmla="*/ 924580 h 2664888"/>
              <a:gd name="connsiteX13" fmla="*/ 1356085 w 2083252"/>
              <a:gd name="connsiteY13" fmla="*/ 856238 h 2664888"/>
              <a:gd name="connsiteX14" fmla="*/ 1384184 w 2083252"/>
              <a:gd name="connsiteY14" fmla="*/ 783277 h 2664888"/>
              <a:gd name="connsiteX15" fmla="*/ 1435524 w 2083252"/>
              <a:gd name="connsiteY15" fmla="*/ 638316 h 2664888"/>
              <a:gd name="connsiteX16" fmla="*/ 1500578 w 2083252"/>
              <a:gd name="connsiteY16" fmla="*/ 501232 h 2664888"/>
              <a:gd name="connsiteX17" fmla="*/ 1643169 w 2083252"/>
              <a:gd name="connsiteY17" fmla="*/ 231160 h 2664888"/>
              <a:gd name="connsiteX18" fmla="*/ 1700985 w 2083252"/>
              <a:gd name="connsiteY18" fmla="*/ 91571 h 2664888"/>
              <a:gd name="connsiteX19" fmla="*/ 1712033 w 2083252"/>
              <a:gd name="connsiteY19" fmla="*/ 56529 h 2664888"/>
              <a:gd name="connsiteX20" fmla="*/ 1724035 w 2083252"/>
              <a:gd name="connsiteY20" fmla="*/ 23486 h 2664888"/>
              <a:gd name="connsiteX21" fmla="*/ 1765565 w 2083252"/>
              <a:gd name="connsiteY21" fmla="*/ -1515 h 2664888"/>
              <a:gd name="connsiteX22" fmla="*/ 1807855 w 2083252"/>
              <a:gd name="connsiteY22" fmla="*/ 16876 h 2664888"/>
              <a:gd name="connsiteX23" fmla="*/ 1819095 w 2083252"/>
              <a:gd name="connsiteY23" fmla="*/ 60529 h 2664888"/>
              <a:gd name="connsiteX24" fmla="*/ 1802140 w 2083252"/>
              <a:gd name="connsiteY24" fmla="*/ 109516 h 2664888"/>
              <a:gd name="connsiteX25" fmla="*/ 1767850 w 2083252"/>
              <a:gd name="connsiteY25" fmla="*/ 168295 h 2664888"/>
              <a:gd name="connsiteX26" fmla="*/ 1614784 w 2083252"/>
              <a:gd name="connsiteY26" fmla="*/ 442615 h 2664888"/>
              <a:gd name="connsiteX27" fmla="*/ 1477242 w 2083252"/>
              <a:gd name="connsiteY27" fmla="*/ 724298 h 2664888"/>
              <a:gd name="connsiteX28" fmla="*/ 1416282 w 2083252"/>
              <a:gd name="connsiteY28" fmla="*/ 867849 h 2664888"/>
              <a:gd name="connsiteX29" fmla="*/ 1355132 w 2083252"/>
              <a:gd name="connsiteY29" fmla="*/ 1010810 h 2664888"/>
              <a:gd name="connsiteX30" fmla="*/ 1316746 w 2083252"/>
              <a:gd name="connsiteY30" fmla="*/ 1077285 h 2664888"/>
              <a:gd name="connsiteX31" fmla="*/ 1287790 w 2083252"/>
              <a:gd name="connsiteY31" fmla="*/ 1147275 h 2664888"/>
              <a:gd name="connsiteX32" fmla="*/ 1237404 w 2083252"/>
              <a:gd name="connsiteY32" fmla="*/ 1296893 h 2664888"/>
              <a:gd name="connsiteX33" fmla="*/ 1214639 w 2083252"/>
              <a:gd name="connsiteY33" fmla="*/ 1365025 h 2664888"/>
              <a:gd name="connsiteX34" fmla="*/ 1407615 w 2083252"/>
              <a:gd name="connsiteY34" fmla="*/ 1435549 h 2664888"/>
              <a:gd name="connsiteX35" fmla="*/ 1577350 w 2083252"/>
              <a:gd name="connsiteY35" fmla="*/ 1586720 h 2664888"/>
              <a:gd name="connsiteX36" fmla="*/ 1732322 w 2083252"/>
              <a:gd name="connsiteY36" fmla="*/ 1746359 h 2664888"/>
              <a:gd name="connsiteX37" fmla="*/ 1879865 w 2083252"/>
              <a:gd name="connsiteY37" fmla="*/ 1912103 h 2664888"/>
              <a:gd name="connsiteX38" fmla="*/ 2011881 w 2083252"/>
              <a:gd name="connsiteY38" fmla="*/ 2088897 h 2664888"/>
              <a:gd name="connsiteX39" fmla="*/ 2059030 w 2083252"/>
              <a:gd name="connsiteY39" fmla="*/ 2173755 h 2664888"/>
              <a:gd name="connsiteX40" fmla="*/ 2068174 w 2083252"/>
              <a:gd name="connsiteY40" fmla="*/ 2217313 h 2664888"/>
              <a:gd name="connsiteX41" fmla="*/ 2059030 w 2083252"/>
              <a:gd name="connsiteY41" fmla="*/ 2257661 h 2664888"/>
              <a:gd name="connsiteX42" fmla="*/ 2017881 w 2083252"/>
              <a:gd name="connsiteY42" fmla="*/ 2259890 h 2664888"/>
              <a:gd name="connsiteX43" fmla="*/ 1965875 w 2083252"/>
              <a:gd name="connsiteY43" fmla="*/ 2234896 h 2664888"/>
              <a:gd name="connsiteX44" fmla="*/ 1873198 w 2083252"/>
              <a:gd name="connsiteY44" fmla="*/ 2166650 h 2664888"/>
              <a:gd name="connsiteX45" fmla="*/ 1704319 w 2083252"/>
              <a:gd name="connsiteY45" fmla="*/ 2021231 h 2664888"/>
              <a:gd name="connsiteX46" fmla="*/ 1547727 w 2083252"/>
              <a:gd name="connsiteY46" fmla="*/ 1864755 h 2664888"/>
              <a:gd name="connsiteX47" fmla="*/ 1496768 w 2083252"/>
              <a:gd name="connsiteY47" fmla="*/ 1808338 h 2664888"/>
              <a:gd name="connsiteX48" fmla="*/ 1592876 w 2083252"/>
              <a:gd name="connsiteY48" fmla="*/ 1973597 h 2664888"/>
              <a:gd name="connsiteX49" fmla="*/ 1682601 w 2083252"/>
              <a:gd name="connsiteY49" fmla="*/ 2155943 h 2664888"/>
              <a:gd name="connsiteX50" fmla="*/ 1760611 w 2083252"/>
              <a:gd name="connsiteY50" fmla="*/ 2341548 h 2664888"/>
              <a:gd name="connsiteX51" fmla="*/ 1786996 w 2083252"/>
              <a:gd name="connsiteY51" fmla="*/ 2436578 h 2664888"/>
              <a:gd name="connsiteX52" fmla="*/ 1799569 w 2083252"/>
              <a:gd name="connsiteY52" fmla="*/ 2534019 h 2664888"/>
              <a:gd name="connsiteX53" fmla="*/ 1778519 w 2083252"/>
              <a:gd name="connsiteY53" fmla="*/ 2567366 h 2664888"/>
              <a:gd name="connsiteX54" fmla="*/ 1735370 w 2083252"/>
              <a:gd name="connsiteY54" fmla="*/ 2558270 h 2664888"/>
              <a:gd name="connsiteX55" fmla="*/ 1694794 w 2083252"/>
              <a:gd name="connsiteY55" fmla="*/ 2523637 h 2664888"/>
              <a:gd name="connsiteX56" fmla="*/ 1657551 w 2083252"/>
              <a:gd name="connsiteY56" fmla="*/ 2487909 h 2664888"/>
              <a:gd name="connsiteX57" fmla="*/ 1523820 w 2083252"/>
              <a:gd name="connsiteY57" fmla="*/ 2329622 h 2664888"/>
              <a:gd name="connsiteX58" fmla="*/ 1417616 w 2083252"/>
              <a:gd name="connsiteY58" fmla="*/ 2148562 h 2664888"/>
              <a:gd name="connsiteX59" fmla="*/ 1335415 w 2083252"/>
              <a:gd name="connsiteY59" fmla="*/ 1948013 h 2664888"/>
              <a:gd name="connsiteX60" fmla="*/ 1281503 w 2083252"/>
              <a:gd name="connsiteY60" fmla="*/ 1796013 h 2664888"/>
              <a:gd name="connsiteX61" fmla="*/ 1284171 w 2083252"/>
              <a:gd name="connsiteY61" fmla="*/ 1830665 h 2664888"/>
              <a:gd name="connsiteX62" fmla="*/ 1286552 w 2083252"/>
              <a:gd name="connsiteY62" fmla="*/ 2031833 h 2664888"/>
              <a:gd name="connsiteX63" fmla="*/ 1278932 w 2083252"/>
              <a:gd name="connsiteY63" fmla="*/ 2240821 h 2664888"/>
              <a:gd name="connsiteX64" fmla="*/ 1261787 w 2083252"/>
              <a:gd name="connsiteY64" fmla="*/ 2448951 h 2664888"/>
              <a:gd name="connsiteX65" fmla="*/ 1249405 w 2083252"/>
              <a:gd name="connsiteY65" fmla="*/ 2553517 h 2664888"/>
              <a:gd name="connsiteX66" fmla="*/ 1242451 w 2083252"/>
              <a:gd name="connsiteY66" fmla="*/ 2604704 h 2664888"/>
              <a:gd name="connsiteX67" fmla="*/ 1230640 w 2083252"/>
              <a:gd name="connsiteY67" fmla="*/ 2651539 h 2664888"/>
              <a:gd name="connsiteX68" fmla="*/ 1197017 w 2083252"/>
              <a:gd name="connsiteY68" fmla="*/ 2660130 h 2664888"/>
              <a:gd name="connsiteX69" fmla="*/ 1184920 w 2083252"/>
              <a:gd name="connsiteY69" fmla="*/ 2643947 h 2664888"/>
              <a:gd name="connsiteX70" fmla="*/ 1174347 w 2083252"/>
              <a:gd name="connsiteY70" fmla="*/ 2622183 h 2664888"/>
              <a:gd name="connsiteX71" fmla="*/ 1139296 w 2083252"/>
              <a:gd name="connsiteY71" fmla="*/ 2536020 h 2664888"/>
              <a:gd name="connsiteX72" fmla="*/ 1093195 w 2083252"/>
              <a:gd name="connsiteY72" fmla="*/ 2354902 h 2664888"/>
              <a:gd name="connsiteX73" fmla="*/ 1075763 w 2083252"/>
              <a:gd name="connsiteY73" fmla="*/ 2169069 h 2664888"/>
              <a:gd name="connsiteX74" fmla="*/ 1082431 w 2083252"/>
              <a:gd name="connsiteY74" fmla="*/ 1961405 h 2664888"/>
              <a:gd name="connsiteX75" fmla="*/ 1096910 w 2083252"/>
              <a:gd name="connsiteY75" fmla="*/ 1829931 h 2664888"/>
              <a:gd name="connsiteX76" fmla="*/ 1003660 w 2083252"/>
              <a:gd name="connsiteY76" fmla="*/ 2076362 h 2664888"/>
              <a:gd name="connsiteX77" fmla="*/ 940224 w 2083252"/>
              <a:gd name="connsiteY77" fmla="*/ 2244031 h 2664888"/>
              <a:gd name="connsiteX78" fmla="*/ 908505 w 2083252"/>
              <a:gd name="connsiteY78" fmla="*/ 2327784 h 2664888"/>
              <a:gd name="connsiteX79" fmla="*/ 879264 w 2083252"/>
              <a:gd name="connsiteY79" fmla="*/ 2402108 h 2664888"/>
              <a:gd name="connsiteX80" fmla="*/ 839449 w 2083252"/>
              <a:gd name="connsiteY80" fmla="*/ 2465458 h 2664888"/>
              <a:gd name="connsiteX81" fmla="*/ 779727 w 2083252"/>
              <a:gd name="connsiteY81" fmla="*/ 2494919 h 2664888"/>
              <a:gd name="connsiteX82" fmla="*/ 749819 w 2083252"/>
              <a:gd name="connsiteY82" fmla="*/ 2443656 h 2664888"/>
              <a:gd name="connsiteX83" fmla="*/ 754676 w 2083252"/>
              <a:gd name="connsiteY83" fmla="*/ 2364208 h 2664888"/>
              <a:gd name="connsiteX84" fmla="*/ 797444 w 2083252"/>
              <a:gd name="connsiteY84" fmla="*/ 2202587 h 2664888"/>
              <a:gd name="connsiteX85" fmla="*/ 855451 w 2083252"/>
              <a:gd name="connsiteY85" fmla="*/ 2036481 h 2664888"/>
              <a:gd name="connsiteX86" fmla="*/ 925174 w 2083252"/>
              <a:gd name="connsiteY86" fmla="*/ 1867507 h 2664888"/>
              <a:gd name="connsiteX87" fmla="*/ 850497 w 2083252"/>
              <a:gd name="connsiteY87" fmla="*/ 1995504 h 2664888"/>
              <a:gd name="connsiteX88" fmla="*/ 657045 w 2083252"/>
              <a:gd name="connsiteY88" fmla="*/ 2260214 h 2664888"/>
              <a:gd name="connsiteX89" fmla="*/ 629232 w 2083252"/>
              <a:gd name="connsiteY89" fmla="*/ 2290227 h 2664888"/>
              <a:gd name="connsiteX90" fmla="*/ 602276 w 2083252"/>
              <a:gd name="connsiteY90" fmla="*/ 2317002 h 2664888"/>
              <a:gd name="connsiteX91" fmla="*/ 541411 w 2083252"/>
              <a:gd name="connsiteY91" fmla="*/ 2322983 h 2664888"/>
              <a:gd name="connsiteX92" fmla="*/ 536648 w 2083252"/>
              <a:gd name="connsiteY92" fmla="*/ 2257804 h 2664888"/>
              <a:gd name="connsiteX93" fmla="*/ 565414 w 2083252"/>
              <a:gd name="connsiteY93" fmla="*/ 2178232 h 2664888"/>
              <a:gd name="connsiteX94" fmla="*/ 724958 w 2083252"/>
              <a:gd name="connsiteY94" fmla="*/ 1877080 h 2664888"/>
              <a:gd name="connsiteX95" fmla="*/ 916220 w 2083252"/>
              <a:gd name="connsiteY95" fmla="*/ 1606227 h 2664888"/>
              <a:gd name="connsiteX96" fmla="*/ 807730 w 2083252"/>
              <a:gd name="connsiteY96" fmla="*/ 1720346 h 2664888"/>
              <a:gd name="connsiteX97" fmla="*/ 676095 w 2083252"/>
              <a:gd name="connsiteY97" fmla="*/ 1858840 h 2664888"/>
              <a:gd name="connsiteX98" fmla="*/ 545602 w 2083252"/>
              <a:gd name="connsiteY98" fmla="*/ 1996181 h 2664888"/>
              <a:gd name="connsiteX99" fmla="*/ 423777 w 2083252"/>
              <a:gd name="connsiteY99" fmla="*/ 2103108 h 2664888"/>
              <a:gd name="connsiteX100" fmla="*/ 388535 w 2083252"/>
              <a:gd name="connsiteY100" fmla="*/ 2122492 h 2664888"/>
              <a:gd name="connsiteX101" fmla="*/ 356340 w 2083252"/>
              <a:gd name="connsiteY101" fmla="*/ 2127416 h 2664888"/>
              <a:gd name="connsiteX102" fmla="*/ 346148 w 2083252"/>
              <a:gd name="connsiteY102" fmla="*/ 2118434 h 2664888"/>
              <a:gd name="connsiteX103" fmla="*/ 346911 w 2083252"/>
              <a:gd name="connsiteY103" fmla="*/ 2100889 h 2664888"/>
              <a:gd name="connsiteX104" fmla="*/ 358912 w 2083252"/>
              <a:gd name="connsiteY104" fmla="*/ 2058036 h 2664888"/>
              <a:gd name="connsiteX105" fmla="*/ 393393 w 2083252"/>
              <a:gd name="connsiteY105" fmla="*/ 1976826 h 2664888"/>
              <a:gd name="connsiteX106" fmla="*/ 452257 w 2083252"/>
              <a:gd name="connsiteY106" fmla="*/ 1912246 h 2664888"/>
              <a:gd name="connsiteX107" fmla="*/ 514741 w 2083252"/>
              <a:gd name="connsiteY107" fmla="*/ 1847495 h 2664888"/>
              <a:gd name="connsiteX108" fmla="*/ 570558 w 2083252"/>
              <a:gd name="connsiteY108" fmla="*/ 1776486 h 2664888"/>
              <a:gd name="connsiteX109" fmla="*/ 683144 w 2083252"/>
              <a:gd name="connsiteY109" fmla="*/ 1649261 h 2664888"/>
              <a:gd name="connsiteX110" fmla="*/ 808874 w 2083252"/>
              <a:gd name="connsiteY110" fmla="*/ 1535171 h 2664888"/>
              <a:gd name="connsiteX111" fmla="*/ 947939 w 2083252"/>
              <a:gd name="connsiteY111" fmla="*/ 1434196 h 2664888"/>
              <a:gd name="connsiteX112" fmla="*/ 952225 w 2083252"/>
              <a:gd name="connsiteY112" fmla="*/ 1431491 h 2664888"/>
              <a:gd name="connsiteX113" fmla="*/ 734292 w 2083252"/>
              <a:gd name="connsiteY113" fmla="*/ 1484869 h 2664888"/>
              <a:gd name="connsiteX114" fmla="*/ 489500 w 2083252"/>
              <a:gd name="connsiteY114" fmla="*/ 1553020 h 2664888"/>
              <a:gd name="connsiteX115" fmla="*/ 378820 w 2083252"/>
              <a:gd name="connsiteY115" fmla="*/ 1593397 h 2664888"/>
              <a:gd name="connsiteX116" fmla="*/ 278712 w 2083252"/>
              <a:gd name="connsiteY116" fmla="*/ 1637374 h 2664888"/>
              <a:gd name="connsiteX117" fmla="*/ 176985 w 2083252"/>
              <a:gd name="connsiteY117" fmla="*/ 1675960 h 2664888"/>
              <a:gd name="connsiteX118" fmla="*/ 69447 w 2083252"/>
              <a:gd name="connsiteY118" fmla="*/ 1696115 h 2664888"/>
              <a:gd name="connsiteX119" fmla="*/ 15822 w 2083252"/>
              <a:gd name="connsiteY119" fmla="*/ 1686037 h 2664888"/>
              <a:gd name="connsiteX120" fmla="*/ -14944 w 2083252"/>
              <a:gd name="connsiteY120" fmla="*/ 1652204 h 2664888"/>
              <a:gd name="connsiteX121" fmla="*/ -3228 w 2083252"/>
              <a:gd name="connsiteY121" fmla="*/ 1629935 h 2664888"/>
              <a:gd name="connsiteX122" fmla="*/ 16870 w 2083252"/>
              <a:gd name="connsiteY122" fmla="*/ 1611685 h 266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83252" h="2664888">
                <a:moveTo>
                  <a:pt x="16870" y="1611685"/>
                </a:moveTo>
                <a:cubicBezTo>
                  <a:pt x="30681" y="1600083"/>
                  <a:pt x="45445" y="1589520"/>
                  <a:pt x="60970" y="1580167"/>
                </a:cubicBezTo>
                <a:cubicBezTo>
                  <a:pt x="76591" y="1570708"/>
                  <a:pt x="92879" y="1562460"/>
                  <a:pt x="109834" y="1555430"/>
                </a:cubicBezTo>
                <a:cubicBezTo>
                  <a:pt x="127550" y="1548087"/>
                  <a:pt x="146029" y="1542648"/>
                  <a:pt x="164126" y="1535980"/>
                </a:cubicBezTo>
                <a:cubicBezTo>
                  <a:pt x="183176" y="1529008"/>
                  <a:pt x="200702" y="1519854"/>
                  <a:pt x="217561" y="1508853"/>
                </a:cubicBezTo>
                <a:cubicBezTo>
                  <a:pt x="233753" y="1498356"/>
                  <a:pt x="249470" y="1487031"/>
                  <a:pt x="265853" y="1476763"/>
                </a:cubicBezTo>
                <a:cubicBezTo>
                  <a:pt x="330337" y="1436130"/>
                  <a:pt x="401108" y="1405564"/>
                  <a:pt x="473022" y="1378875"/>
                </a:cubicBezTo>
                <a:cubicBezTo>
                  <a:pt x="548650" y="1350681"/>
                  <a:pt x="625517" y="1325287"/>
                  <a:pt x="702098" y="1299246"/>
                </a:cubicBezTo>
                <a:cubicBezTo>
                  <a:pt x="774012" y="1274710"/>
                  <a:pt x="847831" y="1251249"/>
                  <a:pt x="925079" y="1246535"/>
                </a:cubicBezTo>
                <a:cubicBezTo>
                  <a:pt x="998421" y="1242077"/>
                  <a:pt x="1076431" y="1256126"/>
                  <a:pt x="1138628" y="1298189"/>
                </a:cubicBezTo>
                <a:cubicBezTo>
                  <a:pt x="1148916" y="1305170"/>
                  <a:pt x="1158726" y="1312952"/>
                  <a:pt x="1167775" y="1321401"/>
                </a:cubicBezTo>
                <a:cubicBezTo>
                  <a:pt x="1187398" y="1232018"/>
                  <a:pt x="1208924" y="1142645"/>
                  <a:pt x="1245403" y="1058682"/>
                </a:cubicBezTo>
                <a:cubicBezTo>
                  <a:pt x="1265787" y="1011648"/>
                  <a:pt x="1292649" y="968433"/>
                  <a:pt x="1319032" y="924580"/>
                </a:cubicBezTo>
                <a:cubicBezTo>
                  <a:pt x="1332462" y="902387"/>
                  <a:pt x="1345416" y="879841"/>
                  <a:pt x="1356085" y="856238"/>
                </a:cubicBezTo>
                <a:cubicBezTo>
                  <a:pt x="1366944" y="832530"/>
                  <a:pt x="1375896" y="807984"/>
                  <a:pt x="1384184" y="783277"/>
                </a:cubicBezTo>
                <a:cubicBezTo>
                  <a:pt x="1400566" y="734623"/>
                  <a:pt x="1415711" y="685712"/>
                  <a:pt x="1435524" y="638316"/>
                </a:cubicBezTo>
                <a:cubicBezTo>
                  <a:pt x="1454858" y="591576"/>
                  <a:pt x="1477147" y="546142"/>
                  <a:pt x="1500578" y="501232"/>
                </a:cubicBezTo>
                <a:cubicBezTo>
                  <a:pt x="1547537" y="410973"/>
                  <a:pt x="1599162" y="323048"/>
                  <a:pt x="1643169" y="231160"/>
                </a:cubicBezTo>
                <a:cubicBezTo>
                  <a:pt x="1664885" y="185754"/>
                  <a:pt x="1684697" y="139358"/>
                  <a:pt x="1700985" y="91571"/>
                </a:cubicBezTo>
                <a:cubicBezTo>
                  <a:pt x="1704890" y="79960"/>
                  <a:pt x="1708605" y="68263"/>
                  <a:pt x="1712033" y="56529"/>
                </a:cubicBezTo>
                <a:cubicBezTo>
                  <a:pt x="1715367" y="45299"/>
                  <a:pt x="1718320" y="33821"/>
                  <a:pt x="1724035" y="23486"/>
                </a:cubicBezTo>
                <a:cubicBezTo>
                  <a:pt x="1732512" y="8323"/>
                  <a:pt x="1747468" y="-1020"/>
                  <a:pt x="1765565" y="-1515"/>
                </a:cubicBezTo>
                <a:cubicBezTo>
                  <a:pt x="1781471" y="-1984"/>
                  <a:pt x="1797569" y="4323"/>
                  <a:pt x="1807855" y="16876"/>
                </a:cubicBezTo>
                <a:cubicBezTo>
                  <a:pt x="1817953" y="29411"/>
                  <a:pt x="1820810" y="45251"/>
                  <a:pt x="1819095" y="60529"/>
                </a:cubicBezTo>
                <a:cubicBezTo>
                  <a:pt x="1817190" y="77836"/>
                  <a:pt x="1810236" y="94257"/>
                  <a:pt x="1802140" y="109516"/>
                </a:cubicBezTo>
                <a:cubicBezTo>
                  <a:pt x="1791662" y="129557"/>
                  <a:pt x="1779280" y="148788"/>
                  <a:pt x="1767850" y="168295"/>
                </a:cubicBezTo>
                <a:cubicBezTo>
                  <a:pt x="1714796" y="258659"/>
                  <a:pt x="1663551" y="349975"/>
                  <a:pt x="1614784" y="442615"/>
                </a:cubicBezTo>
                <a:cubicBezTo>
                  <a:pt x="1566016" y="535122"/>
                  <a:pt x="1519915" y="628914"/>
                  <a:pt x="1477242" y="724298"/>
                </a:cubicBezTo>
                <a:cubicBezTo>
                  <a:pt x="1456097" y="771751"/>
                  <a:pt x="1435714" y="819614"/>
                  <a:pt x="1416282" y="867849"/>
                </a:cubicBezTo>
                <a:cubicBezTo>
                  <a:pt x="1397042" y="915903"/>
                  <a:pt x="1379992" y="965242"/>
                  <a:pt x="1355132" y="1010810"/>
                </a:cubicBezTo>
                <a:cubicBezTo>
                  <a:pt x="1342845" y="1033222"/>
                  <a:pt x="1328747" y="1054663"/>
                  <a:pt x="1316746" y="1077285"/>
                </a:cubicBezTo>
                <a:cubicBezTo>
                  <a:pt x="1304935" y="1099726"/>
                  <a:pt x="1295983" y="1123376"/>
                  <a:pt x="1287790" y="1147275"/>
                </a:cubicBezTo>
                <a:cubicBezTo>
                  <a:pt x="1270645" y="1197052"/>
                  <a:pt x="1254167" y="1247039"/>
                  <a:pt x="1237404" y="1296893"/>
                </a:cubicBezTo>
                <a:cubicBezTo>
                  <a:pt x="1229784" y="1319591"/>
                  <a:pt x="1222259" y="1342318"/>
                  <a:pt x="1214639" y="1365025"/>
                </a:cubicBezTo>
                <a:cubicBezTo>
                  <a:pt x="1283885" y="1368635"/>
                  <a:pt x="1350370" y="1396972"/>
                  <a:pt x="1407615" y="1435549"/>
                </a:cubicBezTo>
                <a:cubicBezTo>
                  <a:pt x="1470956" y="1478106"/>
                  <a:pt x="1524296" y="1532865"/>
                  <a:pt x="1577350" y="1586720"/>
                </a:cubicBezTo>
                <a:cubicBezTo>
                  <a:pt x="1629452" y="1639536"/>
                  <a:pt x="1681459" y="1692438"/>
                  <a:pt x="1732322" y="1746359"/>
                </a:cubicBezTo>
                <a:cubicBezTo>
                  <a:pt x="1783090" y="1800232"/>
                  <a:pt x="1832716" y="1855239"/>
                  <a:pt x="1879865" y="1912103"/>
                </a:cubicBezTo>
                <a:cubicBezTo>
                  <a:pt x="1926822" y="1968882"/>
                  <a:pt x="1971400" y="2027604"/>
                  <a:pt x="2011881" y="2088897"/>
                </a:cubicBezTo>
                <a:cubicBezTo>
                  <a:pt x="2029787" y="2115910"/>
                  <a:pt x="2047981" y="2143399"/>
                  <a:pt x="2059030" y="2173755"/>
                </a:cubicBezTo>
                <a:cubicBezTo>
                  <a:pt x="2064174" y="2187814"/>
                  <a:pt x="2067602" y="2202483"/>
                  <a:pt x="2068174" y="2217313"/>
                </a:cubicBezTo>
                <a:cubicBezTo>
                  <a:pt x="2068650" y="2230448"/>
                  <a:pt x="2067887" y="2247222"/>
                  <a:pt x="2059030" y="2257661"/>
                </a:cubicBezTo>
                <a:cubicBezTo>
                  <a:pt x="2048552" y="2270063"/>
                  <a:pt x="2031502" y="2264528"/>
                  <a:pt x="2017881" y="2259890"/>
                </a:cubicBezTo>
                <a:cubicBezTo>
                  <a:pt x="1999688" y="2253594"/>
                  <a:pt x="1982449" y="2244850"/>
                  <a:pt x="1965875" y="2234896"/>
                </a:cubicBezTo>
                <a:cubicBezTo>
                  <a:pt x="1933108" y="2215008"/>
                  <a:pt x="1903105" y="2190481"/>
                  <a:pt x="1873198" y="2166650"/>
                </a:cubicBezTo>
                <a:cubicBezTo>
                  <a:pt x="1815095" y="2120234"/>
                  <a:pt x="1758801" y="2071704"/>
                  <a:pt x="1704319" y="2021231"/>
                </a:cubicBezTo>
                <a:cubicBezTo>
                  <a:pt x="1650121" y="1970978"/>
                  <a:pt x="1597925" y="1918790"/>
                  <a:pt x="1547727" y="1864755"/>
                </a:cubicBezTo>
                <a:cubicBezTo>
                  <a:pt x="1530392" y="1846190"/>
                  <a:pt x="1513437" y="1827302"/>
                  <a:pt x="1496768" y="1808338"/>
                </a:cubicBezTo>
                <a:cubicBezTo>
                  <a:pt x="1532106" y="1861573"/>
                  <a:pt x="1563635" y="1917114"/>
                  <a:pt x="1592876" y="1973597"/>
                </a:cubicBezTo>
                <a:cubicBezTo>
                  <a:pt x="1624214" y="2033738"/>
                  <a:pt x="1653455" y="2094803"/>
                  <a:pt x="1682601" y="2155943"/>
                </a:cubicBezTo>
                <a:cubicBezTo>
                  <a:pt x="1711462" y="2216704"/>
                  <a:pt x="1739180" y="2278102"/>
                  <a:pt x="1760611" y="2341548"/>
                </a:cubicBezTo>
                <a:cubicBezTo>
                  <a:pt x="1771183" y="2372799"/>
                  <a:pt x="1780232" y="2404479"/>
                  <a:pt x="1786996" y="2436578"/>
                </a:cubicBezTo>
                <a:cubicBezTo>
                  <a:pt x="1793664" y="2468516"/>
                  <a:pt x="1798997" y="2501539"/>
                  <a:pt x="1799569" y="2534019"/>
                </a:cubicBezTo>
                <a:cubicBezTo>
                  <a:pt x="1799855" y="2549155"/>
                  <a:pt x="1794140" y="2562642"/>
                  <a:pt x="1778519" y="2567366"/>
                </a:cubicBezTo>
                <a:cubicBezTo>
                  <a:pt x="1763468" y="2571938"/>
                  <a:pt x="1748228" y="2566814"/>
                  <a:pt x="1735370" y="2558270"/>
                </a:cubicBezTo>
                <a:cubicBezTo>
                  <a:pt x="1720606" y="2548469"/>
                  <a:pt x="1707652" y="2535524"/>
                  <a:pt x="1694794" y="2523637"/>
                </a:cubicBezTo>
                <a:cubicBezTo>
                  <a:pt x="1682125" y="2511998"/>
                  <a:pt x="1669647" y="2500053"/>
                  <a:pt x="1657551" y="2487909"/>
                </a:cubicBezTo>
                <a:cubicBezTo>
                  <a:pt x="1608497" y="2438903"/>
                  <a:pt x="1563635" y="2385839"/>
                  <a:pt x="1523820" y="2329622"/>
                </a:cubicBezTo>
                <a:cubicBezTo>
                  <a:pt x="1483149" y="2272196"/>
                  <a:pt x="1447906" y="2211522"/>
                  <a:pt x="1417616" y="2148562"/>
                </a:cubicBezTo>
                <a:cubicBezTo>
                  <a:pt x="1386278" y="2083191"/>
                  <a:pt x="1359990" y="2015821"/>
                  <a:pt x="1335415" y="1948013"/>
                </a:cubicBezTo>
                <a:cubicBezTo>
                  <a:pt x="1316938" y="1897473"/>
                  <a:pt x="1299220" y="1846724"/>
                  <a:pt x="1281503" y="1796013"/>
                </a:cubicBezTo>
                <a:cubicBezTo>
                  <a:pt x="1282742" y="1807567"/>
                  <a:pt x="1283600" y="1819130"/>
                  <a:pt x="1284171" y="1830665"/>
                </a:cubicBezTo>
                <a:cubicBezTo>
                  <a:pt x="1287790" y="1897682"/>
                  <a:pt x="1287410" y="1964929"/>
                  <a:pt x="1286552" y="2031833"/>
                </a:cubicBezTo>
                <a:cubicBezTo>
                  <a:pt x="1285600" y="2101565"/>
                  <a:pt x="1283124" y="2171307"/>
                  <a:pt x="1278932" y="2240821"/>
                </a:cubicBezTo>
                <a:cubicBezTo>
                  <a:pt x="1274836" y="2310372"/>
                  <a:pt x="1269121" y="2379752"/>
                  <a:pt x="1261787" y="2448951"/>
                </a:cubicBezTo>
                <a:cubicBezTo>
                  <a:pt x="1258072" y="2483899"/>
                  <a:pt x="1253976" y="2518741"/>
                  <a:pt x="1249405" y="2553517"/>
                </a:cubicBezTo>
                <a:cubicBezTo>
                  <a:pt x="1247119" y="2570548"/>
                  <a:pt x="1244927" y="2587655"/>
                  <a:pt x="1242451" y="2604704"/>
                </a:cubicBezTo>
                <a:cubicBezTo>
                  <a:pt x="1240261" y="2620078"/>
                  <a:pt x="1239880" y="2638442"/>
                  <a:pt x="1230640" y="2651539"/>
                </a:cubicBezTo>
                <a:cubicBezTo>
                  <a:pt x="1223593" y="2661359"/>
                  <a:pt x="1208542" y="2667426"/>
                  <a:pt x="1197017" y="2660130"/>
                </a:cubicBezTo>
                <a:cubicBezTo>
                  <a:pt x="1191111" y="2656377"/>
                  <a:pt x="1187969" y="2649986"/>
                  <a:pt x="1184920" y="2643947"/>
                </a:cubicBezTo>
                <a:cubicBezTo>
                  <a:pt x="1181301" y="2636746"/>
                  <a:pt x="1177873" y="2629479"/>
                  <a:pt x="1174347" y="2622183"/>
                </a:cubicBezTo>
                <a:cubicBezTo>
                  <a:pt x="1161204" y="2594055"/>
                  <a:pt x="1149582" y="2565271"/>
                  <a:pt x="1139296" y="2536020"/>
                </a:cubicBezTo>
                <a:cubicBezTo>
                  <a:pt x="1118531" y="2476946"/>
                  <a:pt x="1103481" y="2416233"/>
                  <a:pt x="1093195" y="2354902"/>
                </a:cubicBezTo>
                <a:cubicBezTo>
                  <a:pt x="1082907" y="2293313"/>
                  <a:pt x="1077384" y="2231201"/>
                  <a:pt x="1075763" y="2169069"/>
                </a:cubicBezTo>
                <a:cubicBezTo>
                  <a:pt x="1073858" y="2099689"/>
                  <a:pt x="1076621" y="2030328"/>
                  <a:pt x="1082431" y="1961405"/>
                </a:cubicBezTo>
                <a:cubicBezTo>
                  <a:pt x="1086146" y="1917428"/>
                  <a:pt x="1091195" y="1873632"/>
                  <a:pt x="1096910" y="1829931"/>
                </a:cubicBezTo>
                <a:cubicBezTo>
                  <a:pt x="1065857" y="1912037"/>
                  <a:pt x="1034711" y="1994228"/>
                  <a:pt x="1003660" y="2076362"/>
                </a:cubicBezTo>
                <a:cubicBezTo>
                  <a:pt x="982513" y="2132274"/>
                  <a:pt x="961369" y="2188119"/>
                  <a:pt x="940224" y="2244031"/>
                </a:cubicBezTo>
                <a:cubicBezTo>
                  <a:pt x="929650" y="2271939"/>
                  <a:pt x="919077" y="2299876"/>
                  <a:pt x="908505" y="2327784"/>
                </a:cubicBezTo>
                <a:cubicBezTo>
                  <a:pt x="899075" y="2352692"/>
                  <a:pt x="890218" y="2377828"/>
                  <a:pt x="879264" y="2402108"/>
                </a:cubicBezTo>
                <a:cubicBezTo>
                  <a:pt x="869071" y="2424882"/>
                  <a:pt x="856688" y="2447094"/>
                  <a:pt x="839449" y="2465458"/>
                </a:cubicBezTo>
                <a:cubicBezTo>
                  <a:pt x="825256" y="2480536"/>
                  <a:pt x="803254" y="2499939"/>
                  <a:pt x="779727" y="2494919"/>
                </a:cubicBezTo>
                <a:cubicBezTo>
                  <a:pt x="755819" y="2489833"/>
                  <a:pt x="750866" y="2463496"/>
                  <a:pt x="749819" y="2443656"/>
                </a:cubicBezTo>
                <a:cubicBezTo>
                  <a:pt x="748580" y="2416995"/>
                  <a:pt x="750580" y="2390458"/>
                  <a:pt x="754676" y="2364208"/>
                </a:cubicBezTo>
                <a:cubicBezTo>
                  <a:pt x="763343" y="2309048"/>
                  <a:pt x="780584" y="2255565"/>
                  <a:pt x="797444" y="2202587"/>
                </a:cubicBezTo>
                <a:cubicBezTo>
                  <a:pt x="815255" y="2146704"/>
                  <a:pt x="834591" y="2091240"/>
                  <a:pt x="855451" y="2036481"/>
                </a:cubicBezTo>
                <a:cubicBezTo>
                  <a:pt x="877072" y="1979474"/>
                  <a:pt x="900409" y="1923162"/>
                  <a:pt x="925174" y="1867507"/>
                </a:cubicBezTo>
                <a:cubicBezTo>
                  <a:pt x="900980" y="1910608"/>
                  <a:pt x="876310" y="1953413"/>
                  <a:pt x="850497" y="1995504"/>
                </a:cubicBezTo>
                <a:cubicBezTo>
                  <a:pt x="793252" y="2088535"/>
                  <a:pt x="730292" y="2178499"/>
                  <a:pt x="657045" y="2260214"/>
                </a:cubicBezTo>
                <a:cubicBezTo>
                  <a:pt x="647901" y="2270377"/>
                  <a:pt x="638662" y="2280349"/>
                  <a:pt x="629232" y="2290227"/>
                </a:cubicBezTo>
                <a:cubicBezTo>
                  <a:pt x="620564" y="2299390"/>
                  <a:pt x="611992" y="2308886"/>
                  <a:pt x="602276" y="2317002"/>
                </a:cubicBezTo>
                <a:cubicBezTo>
                  <a:pt x="586274" y="2330365"/>
                  <a:pt x="559699" y="2339824"/>
                  <a:pt x="541411" y="2322983"/>
                </a:cubicBezTo>
                <a:cubicBezTo>
                  <a:pt x="523504" y="2306553"/>
                  <a:pt x="531315" y="2277235"/>
                  <a:pt x="536648" y="2257804"/>
                </a:cubicBezTo>
                <a:cubicBezTo>
                  <a:pt x="544174" y="2230705"/>
                  <a:pt x="554937" y="2204273"/>
                  <a:pt x="565414" y="2178232"/>
                </a:cubicBezTo>
                <a:cubicBezTo>
                  <a:pt x="607991" y="2072733"/>
                  <a:pt x="663427" y="1972816"/>
                  <a:pt x="724958" y="1877080"/>
                </a:cubicBezTo>
                <a:cubicBezTo>
                  <a:pt x="784585" y="1784078"/>
                  <a:pt x="850021" y="1694809"/>
                  <a:pt x="916220" y="1606227"/>
                </a:cubicBezTo>
                <a:cubicBezTo>
                  <a:pt x="880025" y="1644260"/>
                  <a:pt x="843925" y="1682313"/>
                  <a:pt x="807730" y="1720346"/>
                </a:cubicBezTo>
                <a:cubicBezTo>
                  <a:pt x="763820" y="1766504"/>
                  <a:pt x="720005" y="1812672"/>
                  <a:pt x="676095" y="1858840"/>
                </a:cubicBezTo>
                <a:cubicBezTo>
                  <a:pt x="632565" y="1904588"/>
                  <a:pt x="589227" y="1950461"/>
                  <a:pt x="545602" y="1996181"/>
                </a:cubicBezTo>
                <a:cubicBezTo>
                  <a:pt x="508360" y="2035138"/>
                  <a:pt x="469973" y="2074009"/>
                  <a:pt x="423777" y="2103108"/>
                </a:cubicBezTo>
                <a:cubicBezTo>
                  <a:pt x="412443" y="2110195"/>
                  <a:pt x="400727" y="2116777"/>
                  <a:pt x="388535" y="2122492"/>
                </a:cubicBezTo>
                <a:cubicBezTo>
                  <a:pt x="378820" y="2126978"/>
                  <a:pt x="367199" y="2131007"/>
                  <a:pt x="356340" y="2127416"/>
                </a:cubicBezTo>
                <a:cubicBezTo>
                  <a:pt x="351769" y="2125921"/>
                  <a:pt x="347959" y="2122720"/>
                  <a:pt x="346148" y="2118434"/>
                </a:cubicBezTo>
                <a:cubicBezTo>
                  <a:pt x="343577" y="2112595"/>
                  <a:pt x="345482" y="2106537"/>
                  <a:pt x="346911" y="2100889"/>
                </a:cubicBezTo>
                <a:cubicBezTo>
                  <a:pt x="350721" y="2086516"/>
                  <a:pt x="354531" y="2072190"/>
                  <a:pt x="358912" y="2058036"/>
                </a:cubicBezTo>
                <a:cubicBezTo>
                  <a:pt x="367390" y="2029766"/>
                  <a:pt x="377867" y="2002038"/>
                  <a:pt x="393393" y="1976826"/>
                </a:cubicBezTo>
                <a:cubicBezTo>
                  <a:pt x="408919" y="1951670"/>
                  <a:pt x="430159" y="1931820"/>
                  <a:pt x="452257" y="1912246"/>
                </a:cubicBezTo>
                <a:cubicBezTo>
                  <a:pt x="474832" y="1892139"/>
                  <a:pt x="495596" y="1870689"/>
                  <a:pt x="514741" y="1847495"/>
                </a:cubicBezTo>
                <a:cubicBezTo>
                  <a:pt x="533982" y="1824293"/>
                  <a:pt x="551888" y="1800118"/>
                  <a:pt x="570558" y="1776486"/>
                </a:cubicBezTo>
                <a:cubicBezTo>
                  <a:pt x="605610" y="1732090"/>
                  <a:pt x="643328" y="1689590"/>
                  <a:pt x="683144" y="1649261"/>
                </a:cubicBezTo>
                <a:cubicBezTo>
                  <a:pt x="722958" y="1609104"/>
                  <a:pt x="764868" y="1570928"/>
                  <a:pt x="808874" y="1535171"/>
                </a:cubicBezTo>
                <a:cubicBezTo>
                  <a:pt x="853260" y="1499090"/>
                  <a:pt x="899646" y="1465324"/>
                  <a:pt x="947939" y="1434196"/>
                </a:cubicBezTo>
                <a:cubicBezTo>
                  <a:pt x="949367" y="1433272"/>
                  <a:pt x="950796" y="1432348"/>
                  <a:pt x="952225" y="1431491"/>
                </a:cubicBezTo>
                <a:cubicBezTo>
                  <a:pt x="879359" y="1448322"/>
                  <a:pt x="806682" y="1466009"/>
                  <a:pt x="734292" y="1484869"/>
                </a:cubicBezTo>
                <a:cubicBezTo>
                  <a:pt x="652282" y="1506148"/>
                  <a:pt x="570272" y="1527903"/>
                  <a:pt x="489500" y="1553020"/>
                </a:cubicBezTo>
                <a:cubicBezTo>
                  <a:pt x="451876" y="1564708"/>
                  <a:pt x="414919" y="1578100"/>
                  <a:pt x="378820" y="1593397"/>
                </a:cubicBezTo>
                <a:cubicBezTo>
                  <a:pt x="345292" y="1607589"/>
                  <a:pt x="312240" y="1622924"/>
                  <a:pt x="278712" y="1637374"/>
                </a:cubicBezTo>
                <a:cubicBezTo>
                  <a:pt x="245470" y="1651757"/>
                  <a:pt x="211846" y="1665368"/>
                  <a:pt x="176985" y="1675960"/>
                </a:cubicBezTo>
                <a:cubicBezTo>
                  <a:pt x="142600" y="1686428"/>
                  <a:pt x="106024" y="1695752"/>
                  <a:pt x="69447" y="1696115"/>
                </a:cubicBezTo>
                <a:cubicBezTo>
                  <a:pt x="51255" y="1696324"/>
                  <a:pt x="32490" y="1694057"/>
                  <a:pt x="15822" y="1686037"/>
                </a:cubicBezTo>
                <a:cubicBezTo>
                  <a:pt x="2677" y="1679636"/>
                  <a:pt x="-14086" y="1667778"/>
                  <a:pt x="-14944" y="1652204"/>
                </a:cubicBezTo>
                <a:cubicBezTo>
                  <a:pt x="-15420" y="1643013"/>
                  <a:pt x="-9324" y="1635945"/>
                  <a:pt x="-3228" y="1629935"/>
                </a:cubicBezTo>
                <a:cubicBezTo>
                  <a:pt x="3154" y="1623601"/>
                  <a:pt x="9916" y="1617514"/>
                  <a:pt x="16870" y="1611685"/>
                </a:cubicBezTo>
              </a:path>
            </a:pathLst>
          </a:custGeom>
          <a:solidFill>
            <a:srgbClr val="E8520F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08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3F12C9-2DC5-4BB8-B491-A22EC7207109}" type="datetimeFigureOut">
              <a:rPr lang="en-IN" smtClean="0"/>
              <a:t>30/01/26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9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773F5-A465-DE49-C818-CE2042FBC8BB}"/>
              </a:ext>
            </a:extLst>
          </p:cNvPr>
          <p:cNvSpPr txBox="1"/>
          <p:nvPr/>
        </p:nvSpPr>
        <p:spPr>
          <a:xfrm>
            <a:off x="3685037" y="6665484"/>
            <a:ext cx="10915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spc="-250" dirty="0">
                <a:solidFill>
                  <a:srgbClr val="66A64D"/>
                </a:solidFill>
                <a:latin typeface="Tomarik Poster" panose="00000500000000000000" pitchFamily="2" charset="0"/>
              </a:rPr>
              <a:t>SCRIPTURE &amp; PRAYERS</a:t>
            </a:r>
            <a:endParaRPr lang="en-IN" sz="8200" spc="-250" dirty="0">
              <a:solidFill>
                <a:srgbClr val="66A64D"/>
              </a:solidFill>
              <a:latin typeface="Tomarik Poster" panose="000005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AB8962-C4DE-B6A4-C93C-22B879CEFA41}"/>
              </a:ext>
            </a:extLst>
          </p:cNvPr>
          <p:cNvGrpSpPr/>
          <p:nvPr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264297-98F0-4F12-E7BC-CCEBA8E57233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DB6975F-6330-6128-AB02-3A6CC7D085D8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6A6699F-4949-3783-BE29-4A775FBA1A87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13C6525-377C-712D-FAC8-20553F521506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44338BE-E5C9-34D3-12B5-8A4CAF3D9F98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143E75B-8A76-51EE-7C81-61867F08B93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5498BFC-D76C-65FC-5723-46B755F8CA0A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857928F-5F0C-7BA0-73F1-3B4200D55125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BEAB737-60A4-8B78-2A9E-C68A9C720D87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5DDCA7E-4B4A-9947-4A48-EDCBA008BB69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A01DFAF-217F-91AB-D085-FA1FCBE27B2E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3039B27-6E5C-AD37-0F37-8B383B676046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A27EE05-F223-5D3D-6840-193C707AA137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2D05FA3-C92B-D8FC-CEE5-A514C3AFDEB2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1E460F3-532C-5B3A-C0F1-C3CDC7233FD3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A19D9EB-7FD8-F395-E1DE-70F3BA85E3E1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5E12FF9-AFBF-3E20-FFB1-EB5C7F0686A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BC7F013-5FC3-0E00-AB71-AA91A509BF67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1A79F1C-3C9C-9199-7609-970A3BCEF15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F6E4FA3-19EA-03C7-B701-3D145CB8312B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BD52FCA-4C0E-68A9-FCF0-79A38396D0A3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5C0D3AC-CC0E-54CF-5257-1121356D66C2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5FBF1EE-A14B-3D6C-5E5E-37C69DDCCADE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72D052A-E104-41EA-1E96-48E1DB422CF6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CA1DE70-AFE0-E7B2-BA68-330884281660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4F8A519-3697-95FE-A462-C959A91F9684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1BA2043-EF5E-4BE4-0CB8-F4B09E302E9B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5BB6C42-F750-134D-E1CF-10532814C7F9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A05CBF8-F91D-535C-C710-F14FB665AAC9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1261BF6-F4D2-6FBF-0653-531B7E00F2F0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5B02AED-F091-4816-6D32-A7F70E4F4E7A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6BF398A-614F-7248-05E1-F16BA1E9A7F4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7E206DF-FCE7-D903-A331-8056455FCA70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BBA71E1-C5AC-3BEF-7F54-8E96272341F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D7DAFE-C44E-435D-5328-4B927FDA8BD0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4BC8EA-F77B-BC9B-D602-AFA4B08FA353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3" name="Graphic 12">
              <a:extLst>
                <a:ext uri="{FF2B5EF4-FFF2-40B4-BE49-F238E27FC236}">
                  <a16:creationId xmlns:a16="http://schemas.microsoft.com/office/drawing/2014/main" id="{9703D4A7-B391-82B8-D2CD-E61988EFCD7B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A9922D-705A-592F-69D2-5E8C053A1D49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83A3EDD-B422-3DE4-0DC9-B8EA6DC032EB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6E8049B-8F6A-427B-C239-A0EA0156FD9C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C646697-2F95-A7A1-7ACF-5D7650B5EFFD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5AB291A-601C-77D2-E5F2-C9E7E49B907D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1A1ABCB-707E-1EA0-DC1A-8047BAD5FD97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21A4563-2E61-8E4A-4F07-A35C17382C3D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720C7B-88EF-CA17-B505-FD3C966EDC82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2FD49F-0386-B42A-97C6-8C9A40CF1A8D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CC4C663-7EDF-1129-5466-69AE307ABD40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418083E-2CE9-0A37-93A0-B71E4819A35B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155BC1B-82FE-4C8B-D8D5-DFD3508AC7A4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1356298-021A-4EE6-7C08-03493A6702B8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19B718-A184-336D-73F5-C7E09FF94699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6C683E1-6402-F189-8677-1B9122AC8148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435433D-1B6E-8AB5-C7B0-1E6CBA7074C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7AE26E8-1C2F-666E-D295-AB36F8C44EC0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BC4BF80-6C4F-01D8-9115-436BD85EA06D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82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842E21-6805-CFA8-ADBB-ACB9C03F4B0F}"/>
              </a:ext>
            </a:extLst>
          </p:cNvPr>
          <p:cNvSpPr txBox="1"/>
          <p:nvPr/>
        </p:nvSpPr>
        <p:spPr>
          <a:xfrm>
            <a:off x="6820807" y="7239200"/>
            <a:ext cx="4646385" cy="830997"/>
          </a:xfrm>
          <a:prstGeom prst="rect">
            <a:avLst/>
          </a:prstGeom>
          <a:solidFill>
            <a:srgbClr val="1E49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spc="150" dirty="0">
                <a:solidFill>
                  <a:schemeClr val="bg1"/>
                </a:solidFill>
                <a:latin typeface="Epilogue SemiBold" pitchFamily="2" charset="0"/>
              </a:rPr>
              <a:t>WEEK FIVE</a:t>
            </a:r>
            <a:endParaRPr lang="en-IN" sz="4800" spc="150" dirty="0">
              <a:solidFill>
                <a:schemeClr val="bg1"/>
              </a:solidFill>
              <a:latin typeface="Epilogue SemiBold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5529B6-1C60-1894-36B5-E578CF47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788" y="3712339"/>
            <a:ext cx="12056919" cy="2862322"/>
          </a:xfrm>
        </p:spPr>
        <p:txBody>
          <a:bodyPr/>
          <a:lstStyle/>
          <a:p>
            <a:r>
              <a:rPr lang="en-US" dirty="0"/>
              <a:t>Tuning into our </a:t>
            </a:r>
            <a:br>
              <a:rPr lang="en-US" dirty="0"/>
            </a:br>
            <a:r>
              <a:rPr lang="en-US" dirty="0"/>
              <a:t>own calling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1BDC00-1057-B46E-7892-3E4937F2B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711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5CEC-3EE9-AAB2-7336-5EB53B8F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Micah 6:8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90BDF-7B57-E329-2300-BF118FA10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And what does the Lord require of you?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To act justly and to love mercy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and to walk humbly with your God.</a:t>
            </a:r>
          </a:p>
          <a:p>
            <a:pPr>
              <a:spcBef>
                <a:spcPts val="1800"/>
              </a:spcBef>
            </a:pPr>
            <a:endParaRPr lang="en-IN" sz="4200" dirty="0">
              <a:solidFill>
                <a:srgbClr val="00311F"/>
              </a:solidFill>
              <a:latin typeface="Epilogue" pitchFamily="2" charset="0"/>
            </a:endParaRPr>
          </a:p>
          <a:p>
            <a:pPr>
              <a:spcBef>
                <a:spcPts val="1800"/>
              </a:spcBef>
            </a:pPr>
            <a:endParaRPr lang="en-IN" sz="4200" dirty="0">
              <a:solidFill>
                <a:srgbClr val="00311F"/>
              </a:solidFill>
              <a:latin typeface="Epilogue" pitchFamily="2" charset="0"/>
            </a:endParaRPr>
          </a:p>
          <a:p>
            <a:pPr>
              <a:spcBef>
                <a:spcPts val="1800"/>
              </a:spcBef>
            </a:pPr>
            <a:endParaRPr lang="en-IN" sz="4200" dirty="0">
              <a:solidFill>
                <a:srgbClr val="00311F"/>
              </a:solidFill>
              <a:latin typeface="Epilog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1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3B915-D01E-F2CF-9572-E589D5E04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162" y="1362332"/>
            <a:ext cx="15417800" cy="497204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We know that the whole creation has been groaning in </a:t>
            </a:r>
            <a:r>
              <a:rPr lang="en-US" dirty="0" err="1"/>
              <a:t>labour</a:t>
            </a:r>
            <a:r>
              <a:rPr lang="en-US" dirty="0"/>
              <a:t> pains until now; and not only the creation, but we ourselves, who have the first fruits of the Spirit, groan inwardly while we wait. </a:t>
            </a:r>
          </a:p>
          <a:p>
            <a:pPr algn="r">
              <a:spcBef>
                <a:spcPts val="600"/>
              </a:spcBef>
            </a:pPr>
            <a:r>
              <a:rPr lang="en-AU" sz="6000" b="1" dirty="0">
                <a:latin typeface="Epilogue" pitchFamily="2" charset="0"/>
              </a:rPr>
              <a:t>Romans 8:22-23</a:t>
            </a:r>
            <a:endParaRPr lang="en-IN" sz="6000" b="1" dirty="0">
              <a:latin typeface="Epilogue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452D1-E5E9-AEA0-2374-DD9045C6E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9162" y="8811492"/>
            <a:ext cx="15404812" cy="707887"/>
          </a:xfrm>
        </p:spPr>
        <p:txBody>
          <a:bodyPr/>
          <a:lstStyle/>
          <a:p>
            <a:r>
              <a:rPr lang="en-IN" sz="3200" dirty="0">
                <a:latin typeface="Epilogue Medium" pitchFamily="2" charset="0"/>
              </a:rPr>
              <a:t>JO KNIGHT, CALLED TO CARE</a:t>
            </a:r>
          </a:p>
          <a:p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B92CBA-7AF6-C21A-9FCB-00807BEE0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162" y="7169365"/>
            <a:ext cx="10068424" cy="1642127"/>
          </a:xfrm>
        </p:spPr>
        <p:txBody>
          <a:bodyPr>
            <a:normAutofit/>
          </a:bodyPr>
          <a:lstStyle/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“We don’t always understand what God is doing in our lives until later.” </a:t>
            </a:r>
            <a:r>
              <a:rPr lang="en-IN" sz="4000" i="1" spc="-100" dirty="0">
                <a:solidFill>
                  <a:srgbClr val="00311F"/>
                </a:solidFill>
                <a:latin typeface="Epilogue Medium" pitchFamily="2" charset="0"/>
              </a:rPr>
              <a:t>p. 93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97583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9B36D1-854D-EA46-2380-4FBD1B4F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686" y="1318434"/>
            <a:ext cx="3500068" cy="6819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chemeClr val="bg1"/>
                </a:solidFill>
              </a:rPr>
              <a:t>A Prayer</a:t>
            </a:r>
            <a:endParaRPr lang="en-IN" sz="54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7936E6-FCD4-86DF-AA51-E312BAE26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2086" y="2088423"/>
            <a:ext cx="10926392" cy="58477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by Pete Greig (24/7 Prayer)</a:t>
            </a:r>
            <a:endParaRPr lang="en-IN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AB9B4B-C31F-C209-DB30-7565AD066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2086" y="3363897"/>
            <a:ext cx="11609615" cy="53245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4400" dirty="0">
                <a:solidFill>
                  <a:schemeClr val="bg1"/>
                </a:solidFill>
                <a:latin typeface="Epilogue" pitchFamily="2" charset="0"/>
              </a:rPr>
              <a:t>May God’s image in me be restored,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solidFill>
                  <a:schemeClr val="bg1"/>
                </a:solidFill>
                <a:latin typeface="Epilogue" pitchFamily="2" charset="0"/>
              </a:rPr>
              <a:t>and my imagination in God be re-storied.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solidFill>
                  <a:schemeClr val="bg1"/>
                </a:solidFill>
                <a:latin typeface="Epilogue" pitchFamily="2" charset="0"/>
              </a:rPr>
              <a:t>Amen.</a:t>
            </a:r>
          </a:p>
          <a:p>
            <a:pPr>
              <a:spcBef>
                <a:spcPts val="1800"/>
              </a:spcBef>
            </a:pPr>
            <a:endParaRPr lang="en-US" sz="4400" dirty="0">
              <a:solidFill>
                <a:schemeClr val="bg1"/>
              </a:solidFill>
              <a:latin typeface="Epilogue" pitchFamily="2" charset="0"/>
            </a:endParaRPr>
          </a:p>
          <a:p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77793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9B36D1-854D-EA46-2380-4FBD1B4F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6" y="534664"/>
            <a:ext cx="3500068" cy="6819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chemeClr val="bg1"/>
                </a:solidFill>
              </a:rPr>
              <a:t>A Prayer</a:t>
            </a:r>
            <a:endParaRPr lang="en-IN" sz="54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7936E6-FCD4-86DF-AA51-E312BAE26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3466" y="1304653"/>
            <a:ext cx="10926392" cy="58477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by Jo Knight</a:t>
            </a:r>
            <a:endParaRPr lang="en-IN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AB9B4B-C31F-C209-DB30-7565AD066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3465" y="2185709"/>
            <a:ext cx="14758005" cy="53245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Lord Jesus,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I pause in your presence, seeking your guidance and love.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Help me reflect on my life and see how you have shaped me.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As I respond to the call of creation justice,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may your powerful love carry me forward.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Let me see you looking at me with love and humility,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filling me with peace.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Guide me as I </a:t>
            </a:r>
            <a:r>
              <a:rPr lang="en-US" sz="3200" dirty="0" err="1">
                <a:solidFill>
                  <a:schemeClr val="bg1"/>
                </a:solidFill>
                <a:latin typeface="Epilogue" pitchFamily="2" charset="0"/>
              </a:rPr>
              <a:t>recognise</a:t>
            </a: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 my gifts and passions,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and strengthen my</a:t>
            </a:r>
            <a:r>
              <a:rPr lang="en-US" sz="3200" dirty="0">
                <a:latin typeface="Epilogue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resolve to contribute to your call.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28412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led To Care">
      <a:majorFont>
        <a:latin typeface="Epilogue SemiBold"/>
        <a:ea typeface=""/>
        <a:cs typeface=""/>
      </a:majorFont>
      <a:minorFont>
        <a:latin typeface="Epilog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5DAC66E7D584A94F3882D5DA89012" ma:contentTypeVersion="13" ma:contentTypeDescription="Create a new document." ma:contentTypeScope="" ma:versionID="49c50c0d9d187a5386c8fee74948923b">
  <xsd:schema xmlns:xsd="http://www.w3.org/2001/XMLSchema" xmlns:xs="http://www.w3.org/2001/XMLSchema" xmlns:p="http://schemas.microsoft.com/office/2006/metadata/properties" xmlns:ns2="2a4711ec-1687-4c02-a401-2b9c0abe01f1" xmlns:ns3="f1a608c9-fcdc-416d-a498-1d45e2c5a3e2" targetNamespace="http://schemas.microsoft.com/office/2006/metadata/properties" ma:root="true" ma:fieldsID="0e8a38c11b07fccec3fc612af22a8c4f" ns2:_="" ns3:_="">
    <xsd:import namespace="2a4711ec-1687-4c02-a401-2b9c0abe01f1"/>
    <xsd:import namespace="f1a608c9-fcdc-416d-a498-1d45e2c5a3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711ec-1687-4c02-a401-2b9c0abe0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6e4773e-1811-41ed-95c0-6d37bd796b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08c9-fcdc-416d-a498-1d45e2c5a3e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8606149-e34e-491c-b11b-c9d98d4e3ef8}" ma:internalName="TaxCatchAll" ma:showField="CatchAllData" ma:web="f1a608c9-fcdc-416d-a498-1d45e2c5a3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608c9-fcdc-416d-a498-1d45e2c5a3e2" xsi:nil="true"/>
    <lcf76f155ced4ddcb4097134ff3c332f xmlns="2a4711ec-1687-4c02-a401-2b9c0abe0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4CBF56-24C3-4768-91EB-199DB0B375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2A277A-AAB0-47DA-B190-315A166F9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711ec-1687-4c02-a401-2b9c0abe01f1"/>
    <ds:schemaRef ds:uri="f1a608c9-fcdc-416d-a498-1d45e2c5a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6BFFA8-551A-4B50-B6B9-FEDEED9CC2D7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1a608c9-fcdc-416d-a498-1d45e2c5a3e2"/>
    <ds:schemaRef ds:uri="http://purl.org/dc/elements/1.1/"/>
    <ds:schemaRef ds:uri="http://purl.org/dc/dcmitype/"/>
    <ds:schemaRef ds:uri="http://schemas.microsoft.com/office/2006/documentManagement/types"/>
    <ds:schemaRef ds:uri="2a4711ec-1687-4c02-a401-2b9c0abe01f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222</Words>
  <Application>Microsoft Macintosh PowerPoint</Application>
  <PresentationFormat>Custom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Epilogue</vt:lpstr>
      <vt:lpstr>Tomarik Poster</vt:lpstr>
      <vt:lpstr>Epilogue Medium</vt:lpstr>
      <vt:lpstr>Arial</vt:lpstr>
      <vt:lpstr>Epilogue SemiBold</vt:lpstr>
      <vt:lpstr>Office Theme</vt:lpstr>
      <vt:lpstr>PowerPoint Presentation</vt:lpstr>
      <vt:lpstr>Tuning into our  own calling</vt:lpstr>
      <vt:lpstr>Micah 6:8</vt:lpstr>
      <vt:lpstr>PowerPoint Presentation</vt:lpstr>
      <vt:lpstr>A Prayer</vt:lpstr>
      <vt:lpstr>A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Gaurav Chauhan</dc:creator>
  <cp:lastModifiedBy>michelle</cp:lastModifiedBy>
  <cp:revision>27</cp:revision>
  <dcterms:created xsi:type="dcterms:W3CDTF">2026-01-26T00:06:50Z</dcterms:created>
  <dcterms:modified xsi:type="dcterms:W3CDTF">2026-01-29T20:32:16Z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0x010100E535DAC66E7D584A94F3882D5DA89012</vt:lpwstr>
  </property>
</Properties>
</file>