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5346700" cy="3784600"/>
  <p:notesSz cx="5346700" cy="3784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29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1002" y="1173226"/>
            <a:ext cx="4544695" cy="794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24633"/>
                </a:solidFill>
                <a:latin typeface="Epilogue"/>
                <a:cs typeface="Epilog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2005" y="2119376"/>
            <a:ext cx="3742690" cy="94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Epilogue"/>
                <a:cs typeface="Epilogu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24633"/>
                </a:solidFill>
                <a:latin typeface="Epilogue"/>
                <a:cs typeface="Epilog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Epilogue"/>
                <a:cs typeface="Epilogu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1143" y="0"/>
            <a:ext cx="1190001" cy="905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24633"/>
                </a:solidFill>
                <a:latin typeface="Epilogue"/>
                <a:cs typeface="Epilog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2104" y="1656766"/>
            <a:ext cx="2305050" cy="204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124633"/>
                </a:solidFill>
                <a:latin typeface="Epilogue"/>
                <a:cs typeface="Epilogu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53550" y="870458"/>
            <a:ext cx="2325814" cy="2497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24633"/>
                </a:solidFill>
                <a:latin typeface="Epilogue"/>
                <a:cs typeface="Epilog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163" y="79510"/>
            <a:ext cx="476037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24633"/>
                </a:solidFill>
                <a:latin typeface="Epilogue"/>
                <a:cs typeface="Epilog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3139" y="1042058"/>
            <a:ext cx="2363470" cy="2406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Epilogue"/>
                <a:cs typeface="Epilogu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7878" y="3519678"/>
            <a:ext cx="1710944" cy="189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7335" y="3519678"/>
            <a:ext cx="1229741" cy="189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9624" y="3519678"/>
            <a:ext cx="1229741" cy="189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anglicanoverseasaid.org.au/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41620" cy="3780154"/>
          </a:xfrm>
          <a:custGeom>
            <a:avLst/>
            <a:gdLst/>
            <a:ahLst/>
            <a:cxnLst/>
            <a:rect l="l" t="t" r="r" b="b"/>
            <a:pathLst>
              <a:path w="5341620" h="3780154">
                <a:moveTo>
                  <a:pt x="5341144" y="3779740"/>
                </a:moveTo>
                <a:lnTo>
                  <a:pt x="0" y="3779740"/>
                </a:lnTo>
                <a:lnTo>
                  <a:pt x="0" y="0"/>
                </a:lnTo>
                <a:lnTo>
                  <a:pt x="5341144" y="0"/>
                </a:lnTo>
                <a:lnTo>
                  <a:pt x="5341144" y="3779740"/>
                </a:lnTo>
                <a:close/>
              </a:path>
            </a:pathLst>
          </a:custGeom>
          <a:solidFill>
            <a:srgbClr val="124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5253" y="3254037"/>
            <a:ext cx="904471" cy="4569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004001" y="977432"/>
            <a:ext cx="1276350" cy="2112645"/>
          </a:xfrm>
          <a:custGeom>
            <a:avLst/>
            <a:gdLst/>
            <a:ahLst/>
            <a:cxnLst/>
            <a:rect l="l" t="t" r="r" b="b"/>
            <a:pathLst>
              <a:path w="1276350" h="2112645">
                <a:moveTo>
                  <a:pt x="640616" y="2112612"/>
                </a:moveTo>
                <a:lnTo>
                  <a:pt x="1276316" y="2112612"/>
                </a:lnTo>
                <a:lnTo>
                  <a:pt x="1273564" y="2064536"/>
                </a:lnTo>
                <a:lnTo>
                  <a:pt x="1262878" y="2006994"/>
                </a:lnTo>
                <a:lnTo>
                  <a:pt x="1247424" y="1946780"/>
                </a:lnTo>
                <a:lnTo>
                  <a:pt x="1230368" y="1890688"/>
                </a:lnTo>
                <a:lnTo>
                  <a:pt x="1214875" y="1845513"/>
                </a:lnTo>
                <a:lnTo>
                  <a:pt x="1200183" y="1808472"/>
                </a:lnTo>
                <a:lnTo>
                  <a:pt x="1182942" y="1771360"/>
                </a:lnTo>
                <a:lnTo>
                  <a:pt x="1163258" y="1735484"/>
                </a:lnTo>
                <a:lnTo>
                  <a:pt x="1141234" y="1702153"/>
                </a:lnTo>
                <a:lnTo>
                  <a:pt x="1105852" y="1669207"/>
                </a:lnTo>
                <a:lnTo>
                  <a:pt x="1062983" y="1651879"/>
                </a:lnTo>
                <a:lnTo>
                  <a:pt x="1015293" y="1646396"/>
                </a:lnTo>
                <a:lnTo>
                  <a:pt x="965445" y="1648986"/>
                </a:lnTo>
                <a:lnTo>
                  <a:pt x="916106" y="1655877"/>
                </a:lnTo>
                <a:lnTo>
                  <a:pt x="869938" y="1663295"/>
                </a:lnTo>
                <a:lnTo>
                  <a:pt x="836533" y="1668825"/>
                </a:lnTo>
                <a:lnTo>
                  <a:pt x="796313" y="1674933"/>
                </a:lnTo>
                <a:lnTo>
                  <a:pt x="753625" y="1678399"/>
                </a:lnTo>
                <a:lnTo>
                  <a:pt x="712819" y="1676007"/>
                </a:lnTo>
                <a:lnTo>
                  <a:pt x="678244" y="1664538"/>
                </a:lnTo>
                <a:lnTo>
                  <a:pt x="654248" y="1640773"/>
                </a:lnTo>
                <a:lnTo>
                  <a:pt x="645180" y="1601494"/>
                </a:lnTo>
                <a:lnTo>
                  <a:pt x="651739" y="1571714"/>
                </a:lnTo>
                <a:lnTo>
                  <a:pt x="664703" y="1542509"/>
                </a:lnTo>
                <a:lnTo>
                  <a:pt x="673747" y="1513259"/>
                </a:lnTo>
                <a:lnTo>
                  <a:pt x="668545" y="1483345"/>
                </a:lnTo>
                <a:lnTo>
                  <a:pt x="648535" y="1458593"/>
                </a:lnTo>
                <a:lnTo>
                  <a:pt x="629667" y="1441408"/>
                </a:lnTo>
                <a:lnTo>
                  <a:pt x="624368" y="1421994"/>
                </a:lnTo>
                <a:lnTo>
                  <a:pt x="645065" y="1390552"/>
                </a:lnTo>
                <a:lnTo>
                  <a:pt x="620808" y="1371983"/>
                </a:lnTo>
                <a:lnTo>
                  <a:pt x="622426" y="1352856"/>
                </a:lnTo>
                <a:lnTo>
                  <a:pt x="635407" y="1333041"/>
                </a:lnTo>
                <a:lnTo>
                  <a:pt x="645241" y="1312408"/>
                </a:lnTo>
                <a:lnTo>
                  <a:pt x="642618" y="1293617"/>
                </a:lnTo>
                <a:lnTo>
                  <a:pt x="631009" y="1278275"/>
                </a:lnTo>
                <a:lnTo>
                  <a:pt x="615075" y="1264971"/>
                </a:lnTo>
                <a:lnTo>
                  <a:pt x="599476" y="1252292"/>
                </a:lnTo>
                <a:lnTo>
                  <a:pt x="575428" y="1230979"/>
                </a:lnTo>
                <a:lnTo>
                  <a:pt x="556682" y="1210448"/>
                </a:lnTo>
                <a:lnTo>
                  <a:pt x="547803" y="1185943"/>
                </a:lnTo>
                <a:lnTo>
                  <a:pt x="553352" y="1152706"/>
                </a:lnTo>
                <a:lnTo>
                  <a:pt x="565894" y="1129623"/>
                </a:lnTo>
                <a:lnTo>
                  <a:pt x="583431" y="1107908"/>
                </a:lnTo>
                <a:lnTo>
                  <a:pt x="602039" y="1086564"/>
                </a:lnTo>
                <a:lnTo>
                  <a:pt x="617795" y="1064592"/>
                </a:lnTo>
                <a:lnTo>
                  <a:pt x="640106" y="1027671"/>
                </a:lnTo>
                <a:lnTo>
                  <a:pt x="661369" y="990156"/>
                </a:lnTo>
                <a:lnTo>
                  <a:pt x="676866" y="950851"/>
                </a:lnTo>
                <a:lnTo>
                  <a:pt x="681878" y="908558"/>
                </a:lnTo>
                <a:lnTo>
                  <a:pt x="677906" y="880844"/>
                </a:lnTo>
                <a:lnTo>
                  <a:pt x="670911" y="854180"/>
                </a:lnTo>
                <a:lnTo>
                  <a:pt x="664761" y="827179"/>
                </a:lnTo>
                <a:lnTo>
                  <a:pt x="671858" y="748318"/>
                </a:lnTo>
                <a:lnTo>
                  <a:pt x="687759" y="698742"/>
                </a:lnTo>
                <a:lnTo>
                  <a:pt x="707551" y="649373"/>
                </a:lnTo>
                <a:lnTo>
                  <a:pt x="727758" y="599853"/>
                </a:lnTo>
                <a:lnTo>
                  <a:pt x="744905" y="549825"/>
                </a:lnTo>
                <a:lnTo>
                  <a:pt x="755518" y="498933"/>
                </a:lnTo>
                <a:lnTo>
                  <a:pt x="757366" y="468582"/>
                </a:lnTo>
                <a:lnTo>
                  <a:pt x="757507" y="439296"/>
                </a:lnTo>
                <a:lnTo>
                  <a:pt x="759190" y="410337"/>
                </a:lnTo>
                <a:lnTo>
                  <a:pt x="786607" y="336768"/>
                </a:lnTo>
                <a:lnTo>
                  <a:pt x="815660" y="301519"/>
                </a:lnTo>
                <a:lnTo>
                  <a:pt x="851639" y="272734"/>
                </a:lnTo>
                <a:lnTo>
                  <a:pt x="893357" y="247923"/>
                </a:lnTo>
                <a:lnTo>
                  <a:pt x="933401" y="227877"/>
                </a:lnTo>
                <a:lnTo>
                  <a:pt x="975891" y="209459"/>
                </a:lnTo>
                <a:lnTo>
                  <a:pt x="1020278" y="193176"/>
                </a:lnTo>
                <a:lnTo>
                  <a:pt x="1066016" y="179531"/>
                </a:lnTo>
                <a:lnTo>
                  <a:pt x="1112557" y="169027"/>
                </a:lnTo>
                <a:lnTo>
                  <a:pt x="1159355" y="162171"/>
                </a:lnTo>
                <a:lnTo>
                  <a:pt x="1205861" y="159464"/>
                </a:lnTo>
                <a:lnTo>
                  <a:pt x="1160070" y="142337"/>
                </a:lnTo>
                <a:lnTo>
                  <a:pt x="1113039" y="128442"/>
                </a:lnTo>
                <a:lnTo>
                  <a:pt x="1017623" y="103899"/>
                </a:lnTo>
                <a:lnTo>
                  <a:pt x="970420" y="90028"/>
                </a:lnTo>
                <a:lnTo>
                  <a:pt x="926364" y="74446"/>
                </a:lnTo>
                <a:lnTo>
                  <a:pt x="838263" y="40377"/>
                </a:lnTo>
                <a:lnTo>
                  <a:pt x="793760" y="24703"/>
                </a:lnTo>
                <a:lnTo>
                  <a:pt x="748650" y="11811"/>
                </a:lnTo>
                <a:lnTo>
                  <a:pt x="702705" y="3108"/>
                </a:lnTo>
                <a:lnTo>
                  <a:pt x="655695" y="0"/>
                </a:lnTo>
                <a:lnTo>
                  <a:pt x="609086" y="2571"/>
                </a:lnTo>
                <a:lnTo>
                  <a:pt x="560536" y="9646"/>
                </a:lnTo>
                <a:lnTo>
                  <a:pt x="510856" y="20740"/>
                </a:lnTo>
                <a:lnTo>
                  <a:pt x="460859" y="35368"/>
                </a:lnTo>
                <a:lnTo>
                  <a:pt x="411356" y="53047"/>
                </a:lnTo>
                <a:lnTo>
                  <a:pt x="363160" y="73290"/>
                </a:lnTo>
                <a:lnTo>
                  <a:pt x="317084" y="95615"/>
                </a:lnTo>
                <a:lnTo>
                  <a:pt x="273939" y="119536"/>
                </a:lnTo>
                <a:lnTo>
                  <a:pt x="234537" y="144569"/>
                </a:lnTo>
                <a:lnTo>
                  <a:pt x="198911" y="172424"/>
                </a:lnTo>
                <a:lnTo>
                  <a:pt x="167103" y="205555"/>
                </a:lnTo>
                <a:lnTo>
                  <a:pt x="141579" y="243418"/>
                </a:lnTo>
                <a:lnTo>
                  <a:pt x="124804" y="285471"/>
                </a:lnTo>
                <a:lnTo>
                  <a:pt x="121543" y="330972"/>
                </a:lnTo>
                <a:lnTo>
                  <a:pt x="131773" y="373521"/>
                </a:lnTo>
                <a:lnTo>
                  <a:pt x="147947" y="415170"/>
                </a:lnTo>
                <a:lnTo>
                  <a:pt x="162520" y="457970"/>
                </a:lnTo>
                <a:lnTo>
                  <a:pt x="168648" y="509513"/>
                </a:lnTo>
                <a:lnTo>
                  <a:pt x="162329" y="560050"/>
                </a:lnTo>
                <a:lnTo>
                  <a:pt x="146122" y="608841"/>
                </a:lnTo>
                <a:lnTo>
                  <a:pt x="122583" y="655151"/>
                </a:lnTo>
                <a:lnTo>
                  <a:pt x="97130" y="707708"/>
                </a:lnTo>
                <a:lnTo>
                  <a:pt x="86177" y="756222"/>
                </a:lnTo>
                <a:lnTo>
                  <a:pt x="88637" y="805613"/>
                </a:lnTo>
                <a:lnTo>
                  <a:pt x="103422" y="860802"/>
                </a:lnTo>
                <a:lnTo>
                  <a:pt x="113168" y="908880"/>
                </a:lnTo>
                <a:lnTo>
                  <a:pt x="111132" y="956816"/>
                </a:lnTo>
                <a:lnTo>
                  <a:pt x="99916" y="1003944"/>
                </a:lnTo>
                <a:lnTo>
                  <a:pt x="82125" y="1049602"/>
                </a:lnTo>
                <a:lnTo>
                  <a:pt x="60361" y="1093126"/>
                </a:lnTo>
                <a:lnTo>
                  <a:pt x="21235" y="1152030"/>
                </a:lnTo>
                <a:lnTo>
                  <a:pt x="4943" y="1184751"/>
                </a:lnTo>
                <a:lnTo>
                  <a:pt x="0" y="1219860"/>
                </a:lnTo>
                <a:lnTo>
                  <a:pt x="14192" y="1251354"/>
                </a:lnTo>
                <a:lnTo>
                  <a:pt x="43471" y="1267442"/>
                </a:lnTo>
                <a:lnTo>
                  <a:pt x="78281" y="1277697"/>
                </a:lnTo>
                <a:lnTo>
                  <a:pt x="109066" y="1291693"/>
                </a:lnTo>
                <a:lnTo>
                  <a:pt x="121707" y="1302948"/>
                </a:lnTo>
                <a:lnTo>
                  <a:pt x="128377" y="1313892"/>
                </a:lnTo>
                <a:lnTo>
                  <a:pt x="130724" y="1326379"/>
                </a:lnTo>
                <a:lnTo>
                  <a:pt x="130394" y="1342260"/>
                </a:lnTo>
                <a:lnTo>
                  <a:pt x="128950" y="1349505"/>
                </a:lnTo>
                <a:lnTo>
                  <a:pt x="126155" y="1355709"/>
                </a:lnTo>
                <a:lnTo>
                  <a:pt x="122821" y="1362577"/>
                </a:lnTo>
                <a:lnTo>
                  <a:pt x="119757" y="1371812"/>
                </a:lnTo>
                <a:lnTo>
                  <a:pt x="121615" y="1387835"/>
                </a:lnTo>
                <a:lnTo>
                  <a:pt x="132125" y="1397189"/>
                </a:lnTo>
                <a:lnTo>
                  <a:pt x="143703" y="1404111"/>
                </a:lnTo>
                <a:lnTo>
                  <a:pt x="148766" y="1412837"/>
                </a:lnTo>
                <a:lnTo>
                  <a:pt x="144521" y="1424513"/>
                </a:lnTo>
                <a:lnTo>
                  <a:pt x="136996" y="1432706"/>
                </a:lnTo>
                <a:lnTo>
                  <a:pt x="131047" y="1442151"/>
                </a:lnTo>
                <a:lnTo>
                  <a:pt x="131528" y="1457583"/>
                </a:lnTo>
                <a:lnTo>
                  <a:pt x="139438" y="1472985"/>
                </a:lnTo>
                <a:lnTo>
                  <a:pt x="164803" y="1505361"/>
                </a:lnTo>
                <a:lnTo>
                  <a:pt x="172675" y="1520525"/>
                </a:lnTo>
                <a:lnTo>
                  <a:pt x="178190" y="1562931"/>
                </a:lnTo>
                <a:lnTo>
                  <a:pt x="177337" y="1602780"/>
                </a:lnTo>
                <a:lnTo>
                  <a:pt x="179964" y="1642404"/>
                </a:lnTo>
                <a:lnTo>
                  <a:pt x="195917" y="1684133"/>
                </a:lnTo>
                <a:lnTo>
                  <a:pt x="219618" y="1715253"/>
                </a:lnTo>
                <a:lnTo>
                  <a:pt x="282104" y="1747466"/>
                </a:lnTo>
                <a:lnTo>
                  <a:pt x="321747" y="1748040"/>
                </a:lnTo>
                <a:lnTo>
                  <a:pt x="362224" y="1740148"/>
                </a:lnTo>
                <a:lnTo>
                  <a:pt x="401547" y="1727701"/>
                </a:lnTo>
                <a:lnTo>
                  <a:pt x="440476" y="1713756"/>
                </a:lnTo>
                <a:lnTo>
                  <a:pt x="479773" y="1701372"/>
                </a:lnTo>
                <a:lnTo>
                  <a:pt x="501265" y="1695505"/>
                </a:lnTo>
                <a:lnTo>
                  <a:pt x="521214" y="1692493"/>
                </a:lnTo>
                <a:lnTo>
                  <a:pt x="539182" y="1696518"/>
                </a:lnTo>
                <a:lnTo>
                  <a:pt x="554730" y="1711764"/>
                </a:lnTo>
                <a:lnTo>
                  <a:pt x="563605" y="1736725"/>
                </a:lnTo>
                <a:lnTo>
                  <a:pt x="565458" y="1763574"/>
                </a:lnTo>
                <a:lnTo>
                  <a:pt x="567999" y="1790524"/>
                </a:lnTo>
                <a:lnTo>
                  <a:pt x="578937" y="1815791"/>
                </a:lnTo>
                <a:lnTo>
                  <a:pt x="598502" y="1836810"/>
                </a:lnTo>
                <a:lnTo>
                  <a:pt x="620500" y="1855592"/>
                </a:lnTo>
                <a:lnTo>
                  <a:pt x="641507" y="1875195"/>
                </a:lnTo>
                <a:lnTo>
                  <a:pt x="658099" y="1898683"/>
                </a:lnTo>
                <a:lnTo>
                  <a:pt x="667959" y="1929306"/>
                </a:lnTo>
                <a:lnTo>
                  <a:pt x="669952" y="1961778"/>
                </a:lnTo>
                <a:lnTo>
                  <a:pt x="666618" y="1994565"/>
                </a:lnTo>
                <a:lnTo>
                  <a:pt x="660496" y="2026137"/>
                </a:lnTo>
                <a:lnTo>
                  <a:pt x="655822" y="2047752"/>
                </a:lnTo>
                <a:lnTo>
                  <a:pt x="651056" y="2069418"/>
                </a:lnTo>
                <a:lnTo>
                  <a:pt x="646040" y="2091061"/>
                </a:lnTo>
                <a:lnTo>
                  <a:pt x="640616" y="2112612"/>
                </a:lnTo>
                <a:close/>
              </a:path>
            </a:pathLst>
          </a:custGeom>
          <a:solidFill>
            <a:srgbClr val="A7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744" y="2955663"/>
            <a:ext cx="752139" cy="7521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791" y="137159"/>
            <a:ext cx="4904231" cy="80162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88821" y="3237317"/>
            <a:ext cx="2404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5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800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 Narrow"/>
                <a:cs typeface="Arial Narrow"/>
              </a:rPr>
              <a:t>Advent</a:t>
            </a:r>
            <a:r>
              <a:rPr sz="2800" spc="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 Narrow"/>
                <a:cs typeface="Arial Narrow"/>
              </a:rPr>
              <a:t>Reflection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341620" cy="3780154"/>
          </a:xfrm>
          <a:custGeom>
            <a:avLst/>
            <a:gdLst/>
            <a:ahLst/>
            <a:cxnLst/>
            <a:rect l="l" t="t" r="r" b="b"/>
            <a:pathLst>
              <a:path w="5341620" h="3780154">
                <a:moveTo>
                  <a:pt x="5341144" y="3779740"/>
                </a:moveTo>
                <a:lnTo>
                  <a:pt x="0" y="3779740"/>
                </a:lnTo>
                <a:lnTo>
                  <a:pt x="0" y="0"/>
                </a:lnTo>
                <a:lnTo>
                  <a:pt x="5341144" y="0"/>
                </a:lnTo>
                <a:lnTo>
                  <a:pt x="5341144" y="3779740"/>
                </a:lnTo>
                <a:close/>
              </a:path>
            </a:pathLst>
          </a:custGeom>
          <a:solidFill>
            <a:srgbClr val="124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9493" y="1"/>
            <a:ext cx="701650" cy="7031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5095FF"/>
                </a:solidFill>
              </a:rPr>
              <a:t>Beyond</a:t>
            </a:r>
            <a:r>
              <a:rPr spc="-90" dirty="0">
                <a:solidFill>
                  <a:srgbClr val="5095FF"/>
                </a:solidFill>
              </a:rPr>
              <a:t> </a:t>
            </a:r>
            <a:r>
              <a:rPr dirty="0">
                <a:solidFill>
                  <a:srgbClr val="5095FF"/>
                </a:solidFill>
              </a:rPr>
              <a:t>the</a:t>
            </a:r>
            <a:r>
              <a:rPr spc="-85" dirty="0">
                <a:solidFill>
                  <a:srgbClr val="5095FF"/>
                </a:solidFill>
              </a:rPr>
              <a:t> </a:t>
            </a:r>
            <a:r>
              <a:rPr spc="-20" dirty="0">
                <a:solidFill>
                  <a:srgbClr val="5095FF"/>
                </a:solidFill>
              </a:rPr>
              <a:t>Call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3163" y="598576"/>
            <a:ext cx="4791710" cy="310705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737235">
              <a:lnSpc>
                <a:spcPts val="1420"/>
              </a:lnSpc>
              <a:spcBef>
                <a:spcPts val="360"/>
              </a:spcBef>
            </a:pPr>
            <a:r>
              <a:rPr sz="1400" b="1" dirty="0">
                <a:solidFill>
                  <a:srgbClr val="5095FF"/>
                </a:solidFill>
                <a:latin typeface="Epilogue SemiBold"/>
                <a:cs typeface="Epilogue SemiBold"/>
              </a:rPr>
              <a:t>The</a:t>
            </a:r>
            <a:r>
              <a:rPr sz="1400" b="1" spc="-45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spc="-10" dirty="0">
                <a:solidFill>
                  <a:srgbClr val="5095FF"/>
                </a:solidFill>
                <a:latin typeface="Epilogue SemiBold"/>
                <a:cs typeface="Epilogue SemiBold"/>
              </a:rPr>
              <a:t>Christian</a:t>
            </a:r>
            <a:r>
              <a:rPr sz="1400" b="1" spc="-4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dirty="0">
                <a:solidFill>
                  <a:srgbClr val="5095FF"/>
                </a:solidFill>
                <a:latin typeface="Epilogue SemiBold"/>
                <a:cs typeface="Epilogue SemiBold"/>
              </a:rPr>
              <a:t>Care</a:t>
            </a:r>
            <a:r>
              <a:rPr sz="1400" b="1" spc="-4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dirty="0">
                <a:solidFill>
                  <a:srgbClr val="5095FF"/>
                </a:solidFill>
                <a:latin typeface="Epilogue SemiBold"/>
                <a:cs typeface="Epilogue SemiBold"/>
              </a:rPr>
              <a:t>Centre</a:t>
            </a:r>
            <a:r>
              <a:rPr sz="1400" b="1" spc="-4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dirty="0">
                <a:solidFill>
                  <a:srgbClr val="5095FF"/>
                </a:solidFill>
                <a:latin typeface="Epilogue SemiBold"/>
                <a:cs typeface="Epilogue SemiBold"/>
              </a:rPr>
              <a:t>in</a:t>
            </a:r>
            <a:r>
              <a:rPr sz="1400" b="1" spc="-4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spc="-10" dirty="0">
                <a:solidFill>
                  <a:srgbClr val="5095FF"/>
                </a:solidFill>
                <a:latin typeface="Epilogue SemiBold"/>
                <a:cs typeface="Epilogue SemiBold"/>
              </a:rPr>
              <a:t>Solomon</a:t>
            </a:r>
            <a:r>
              <a:rPr sz="1400" b="1" spc="-4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spc="-10" dirty="0">
                <a:solidFill>
                  <a:srgbClr val="5095FF"/>
                </a:solidFill>
                <a:latin typeface="Epilogue SemiBold"/>
                <a:cs typeface="Epilogue SemiBold"/>
              </a:rPr>
              <a:t>Islands provides</a:t>
            </a:r>
            <a:r>
              <a:rPr sz="1400" b="1" spc="-6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dirty="0">
                <a:solidFill>
                  <a:srgbClr val="5095FF"/>
                </a:solidFill>
                <a:latin typeface="Epilogue SemiBold"/>
                <a:cs typeface="Epilogue SemiBold"/>
              </a:rPr>
              <a:t>refuge</a:t>
            </a:r>
            <a:r>
              <a:rPr sz="1400" b="1" spc="-55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dirty="0">
                <a:solidFill>
                  <a:srgbClr val="5095FF"/>
                </a:solidFill>
                <a:latin typeface="Epilogue SemiBold"/>
                <a:cs typeface="Epilogue SemiBold"/>
              </a:rPr>
              <a:t>for</a:t>
            </a:r>
            <a:r>
              <a:rPr sz="1400" b="1" spc="-6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dirty="0">
                <a:solidFill>
                  <a:srgbClr val="5095FF"/>
                </a:solidFill>
                <a:latin typeface="Epilogue SemiBold"/>
                <a:cs typeface="Epilogue SemiBold"/>
              </a:rPr>
              <a:t>those</a:t>
            </a:r>
            <a:r>
              <a:rPr sz="1400" b="1" spc="-55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dirty="0">
                <a:solidFill>
                  <a:srgbClr val="5095FF"/>
                </a:solidFill>
                <a:latin typeface="Epilogue SemiBold"/>
                <a:cs typeface="Epilogue SemiBold"/>
              </a:rPr>
              <a:t>fleeing</a:t>
            </a:r>
            <a:r>
              <a:rPr sz="1400" b="1" spc="-6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spc="-10" dirty="0">
                <a:solidFill>
                  <a:srgbClr val="5095FF"/>
                </a:solidFill>
                <a:latin typeface="Epilogue SemiBold"/>
                <a:cs typeface="Epilogue SemiBold"/>
              </a:rPr>
              <a:t>gender- </a:t>
            </a:r>
            <a:r>
              <a:rPr sz="1400" b="1" dirty="0">
                <a:solidFill>
                  <a:srgbClr val="5095FF"/>
                </a:solidFill>
                <a:latin typeface="Epilogue SemiBold"/>
                <a:cs typeface="Epilogue SemiBold"/>
              </a:rPr>
              <a:t>based</a:t>
            </a:r>
            <a:r>
              <a:rPr sz="1400" b="1" spc="-7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1400" b="1" spc="-10" dirty="0">
                <a:solidFill>
                  <a:srgbClr val="5095FF"/>
                </a:solidFill>
                <a:latin typeface="Epilogue SemiBold"/>
                <a:cs typeface="Epilogue SemiBold"/>
              </a:rPr>
              <a:t>violence.</a:t>
            </a:r>
            <a:endParaRPr sz="1400">
              <a:latin typeface="Epilogue SemiBold"/>
              <a:cs typeface="Epilogue SemiBold"/>
            </a:endParaRPr>
          </a:p>
          <a:p>
            <a:pPr marL="12700" marR="187960">
              <a:lnSpc>
                <a:spcPct val="115700"/>
              </a:lnSpc>
              <a:spcBef>
                <a:spcPts val="500"/>
              </a:spcBef>
            </a:pP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Operated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by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nuns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of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Anglican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Church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of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Melanesia,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Anglican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Overseas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Aid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 partners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with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Diocese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ensure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high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rates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of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gender-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based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violence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are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 being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addressed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vulnerable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women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children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are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supported.</a:t>
            </a:r>
            <a:endParaRPr sz="900">
              <a:latin typeface="Epilogue"/>
              <a:cs typeface="Epilogue"/>
            </a:endParaRPr>
          </a:p>
          <a:p>
            <a:pPr marL="12700" marR="5080">
              <a:lnSpc>
                <a:spcPct val="108000"/>
              </a:lnSpc>
              <a:spcBef>
                <a:spcPts val="710"/>
              </a:spcBef>
            </a:pP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Sister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Daisy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cares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for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women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Centre,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place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where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those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fleeing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violence</a:t>
            </a:r>
            <a:r>
              <a:rPr sz="900" spc="50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are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always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welcome,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‘At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night,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stay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alert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for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gate.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Some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of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survivors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who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 have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escaped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just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walk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in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by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themselves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while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others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are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transported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by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police.’</a:t>
            </a:r>
            <a:endParaRPr sz="900">
              <a:latin typeface="Epilogue"/>
              <a:cs typeface="Epilogue"/>
            </a:endParaRPr>
          </a:p>
          <a:p>
            <a:pPr marL="12700" marR="20955">
              <a:lnSpc>
                <a:spcPct val="115700"/>
              </a:lnSpc>
              <a:spcBef>
                <a:spcPts val="620"/>
              </a:spcBef>
            </a:pP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sisters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work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over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above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ensure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those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who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have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experienced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trauma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can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 recover,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Sister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Daisy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explains,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‘When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are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unable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rest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night,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come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 wake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us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up…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stay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awake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with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them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listen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everything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they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have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r>
              <a:rPr sz="900" spc="-1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say…</a:t>
            </a:r>
            <a:r>
              <a:rPr sz="900" spc="50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Just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like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doctor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prescribing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medicine,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sit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listen.’</a:t>
            </a:r>
            <a:endParaRPr sz="900">
              <a:latin typeface="Epilogue"/>
              <a:cs typeface="Epilogue"/>
            </a:endParaRPr>
          </a:p>
          <a:p>
            <a:pPr marL="12700" marR="8890">
              <a:lnSpc>
                <a:spcPct val="115700"/>
              </a:lnSpc>
              <a:spcBef>
                <a:spcPts val="670"/>
              </a:spcBef>
            </a:pP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4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Centre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also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provides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training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like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tie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dye,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floral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arts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financial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literacy,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ensuring</a:t>
            </a:r>
            <a:r>
              <a:rPr sz="900" spc="-4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that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women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have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skills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that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can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provide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more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sustainable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futures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once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their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time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at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Centre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concludes.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Centre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not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only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refuge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but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place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of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 healing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where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survivors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learn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their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worth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immense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value.</a:t>
            </a:r>
            <a:endParaRPr sz="900">
              <a:latin typeface="Epilogue"/>
              <a:cs typeface="Epilog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41620" cy="3780154"/>
            <a:chOff x="0" y="0"/>
            <a:chExt cx="5341620" cy="3780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41144" cy="37797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73181" y="3524145"/>
              <a:ext cx="1168400" cy="255904"/>
            </a:xfrm>
            <a:custGeom>
              <a:avLst/>
              <a:gdLst/>
              <a:ahLst/>
              <a:cxnLst/>
              <a:rect l="l" t="t" r="r" b="b"/>
              <a:pathLst>
                <a:path w="1168400" h="255904">
                  <a:moveTo>
                    <a:pt x="1167963" y="255594"/>
                  </a:moveTo>
                  <a:lnTo>
                    <a:pt x="0" y="255594"/>
                  </a:lnTo>
                  <a:lnTo>
                    <a:pt x="0" y="0"/>
                  </a:lnTo>
                  <a:lnTo>
                    <a:pt x="1167963" y="0"/>
                  </a:lnTo>
                  <a:lnTo>
                    <a:pt x="1167963" y="255594"/>
                  </a:lnTo>
                  <a:close/>
                </a:path>
              </a:pathLst>
            </a:custGeom>
            <a:solidFill>
              <a:srgbClr val="422541">
                <a:alpha val="5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51576" y="3535180"/>
            <a:ext cx="101600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sister</a:t>
            </a:r>
            <a:r>
              <a:rPr sz="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cares</a:t>
            </a:r>
            <a:r>
              <a:rPr sz="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00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baby</a:t>
            </a:r>
            <a:r>
              <a:rPr sz="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600" spc="5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Christian</a:t>
            </a:r>
            <a:r>
              <a:rPr sz="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Centre.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103" y="129306"/>
            <a:ext cx="168211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BE59"/>
                </a:solidFill>
              </a:rPr>
              <a:t>Scandal</a:t>
            </a:r>
            <a:r>
              <a:rPr sz="1500" spc="-15" dirty="0">
                <a:solidFill>
                  <a:srgbClr val="00BE59"/>
                </a:solidFill>
              </a:rPr>
              <a:t> </a:t>
            </a:r>
            <a:r>
              <a:rPr sz="1500" dirty="0">
                <a:solidFill>
                  <a:srgbClr val="00BE59"/>
                </a:solidFill>
              </a:rPr>
              <a:t>&amp;</a:t>
            </a:r>
            <a:r>
              <a:rPr sz="1500" spc="-5" dirty="0">
                <a:solidFill>
                  <a:srgbClr val="00BE59"/>
                </a:solidFill>
              </a:rPr>
              <a:t> </a:t>
            </a:r>
            <a:r>
              <a:rPr sz="1500" spc="-10" dirty="0">
                <a:solidFill>
                  <a:srgbClr val="00BE59"/>
                </a:solidFill>
              </a:rPr>
              <a:t>Honour</a:t>
            </a:r>
            <a:endParaRPr sz="1500"/>
          </a:p>
        </p:txBody>
      </p:sp>
      <p:sp>
        <p:nvSpPr>
          <p:cNvPr id="3" name="object 3"/>
          <p:cNvSpPr txBox="1"/>
          <p:nvPr/>
        </p:nvSpPr>
        <p:spPr>
          <a:xfrm>
            <a:off x="228103" y="395887"/>
            <a:ext cx="650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BE59"/>
                </a:solidFill>
                <a:latin typeface="Epilogue SemiBold"/>
                <a:cs typeface="Epilogue SemiBold"/>
              </a:rPr>
              <a:t>Ruth</a:t>
            </a:r>
            <a:r>
              <a:rPr sz="900" b="1" spc="-5" dirty="0">
                <a:solidFill>
                  <a:srgbClr val="00BE59"/>
                </a:solidFill>
                <a:latin typeface="Epilogue SemiBold"/>
                <a:cs typeface="Epilogue SemiBold"/>
              </a:rPr>
              <a:t> </a:t>
            </a:r>
            <a:r>
              <a:rPr sz="900" b="1" dirty="0">
                <a:solidFill>
                  <a:srgbClr val="00BE59"/>
                </a:solidFill>
                <a:latin typeface="Epilogue SemiBold"/>
                <a:cs typeface="Epilogue SemiBold"/>
              </a:rPr>
              <a:t>3:1-</a:t>
            </a:r>
            <a:r>
              <a:rPr sz="900" b="1" spc="-35" dirty="0">
                <a:solidFill>
                  <a:srgbClr val="00BE59"/>
                </a:solidFill>
                <a:latin typeface="Epilogue SemiBold"/>
                <a:cs typeface="Epilogue SemiBold"/>
              </a:rPr>
              <a:t>18</a:t>
            </a:r>
            <a:endParaRPr sz="900">
              <a:latin typeface="Epilogue SemiBold"/>
              <a:cs typeface="Epilogue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3139" y="640070"/>
            <a:ext cx="2362200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after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eaten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presumably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bit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drink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‘uncover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feet’.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dirty="0"/>
              <a:t>Given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origins</a:t>
            </a:r>
            <a:r>
              <a:rPr spc="-20" dirty="0"/>
              <a:t> </a:t>
            </a:r>
            <a:r>
              <a:rPr dirty="0"/>
              <a:t>story,</a:t>
            </a:r>
            <a:r>
              <a:rPr spc="-25" dirty="0"/>
              <a:t> </a:t>
            </a:r>
            <a:r>
              <a:rPr dirty="0"/>
              <a:t>I</a:t>
            </a:r>
            <a:r>
              <a:rPr spc="-20" dirty="0"/>
              <a:t> </a:t>
            </a:r>
            <a:r>
              <a:rPr dirty="0"/>
              <a:t>can</a:t>
            </a:r>
            <a:r>
              <a:rPr spc="-25" dirty="0"/>
              <a:t> </a:t>
            </a:r>
            <a:r>
              <a:rPr dirty="0"/>
              <a:t>imagine</a:t>
            </a:r>
            <a:r>
              <a:rPr spc="-20" dirty="0"/>
              <a:t> </a:t>
            </a:r>
            <a:r>
              <a:rPr spc="-25" dirty="0"/>
              <a:t>the</a:t>
            </a:r>
            <a:r>
              <a:rPr dirty="0"/>
              <a:t> first</a:t>
            </a:r>
            <a:r>
              <a:rPr spc="-30" dirty="0"/>
              <a:t> </a:t>
            </a:r>
            <a:r>
              <a:rPr dirty="0"/>
              <a:t>hearers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Ruth</a:t>
            </a:r>
            <a:r>
              <a:rPr spc="-30" dirty="0"/>
              <a:t> </a:t>
            </a:r>
            <a:r>
              <a:rPr dirty="0"/>
              <a:t>thinking;</a:t>
            </a:r>
            <a:r>
              <a:rPr spc="-25" dirty="0"/>
              <a:t> </a:t>
            </a:r>
            <a:r>
              <a:rPr dirty="0"/>
              <a:t>‘this</a:t>
            </a:r>
            <a:r>
              <a:rPr spc="-25" dirty="0"/>
              <a:t> is</a:t>
            </a:r>
            <a:r>
              <a:rPr dirty="0"/>
              <a:t> exactly</a:t>
            </a:r>
            <a:r>
              <a:rPr spc="-25" dirty="0"/>
              <a:t> </a:t>
            </a:r>
            <a:r>
              <a:rPr dirty="0"/>
              <a:t>what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Moabitess</a:t>
            </a:r>
            <a:r>
              <a:rPr spc="-25" dirty="0"/>
              <a:t> </a:t>
            </a:r>
            <a:r>
              <a:rPr dirty="0"/>
              <a:t>would</a:t>
            </a:r>
            <a:r>
              <a:rPr spc="-25" dirty="0"/>
              <a:t> </a:t>
            </a:r>
            <a:r>
              <a:rPr dirty="0"/>
              <a:t>do!’</a:t>
            </a:r>
            <a:r>
              <a:rPr spc="-25" dirty="0"/>
              <a:t> </a:t>
            </a:r>
            <a:r>
              <a:rPr spc="-20" dirty="0"/>
              <a:t>Note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inference</a:t>
            </a:r>
            <a:r>
              <a:rPr spc="-20" dirty="0"/>
              <a:t> </a:t>
            </a:r>
            <a:r>
              <a:rPr dirty="0"/>
              <a:t>both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gender</a:t>
            </a:r>
            <a:r>
              <a:rPr spc="-2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race. </a:t>
            </a:r>
            <a:r>
              <a:rPr dirty="0"/>
              <a:t>This</a:t>
            </a:r>
            <a:r>
              <a:rPr spc="-20" dirty="0"/>
              <a:t> </a:t>
            </a:r>
            <a:r>
              <a:rPr dirty="0"/>
              <a:t>leads</a:t>
            </a:r>
            <a:r>
              <a:rPr spc="-15" dirty="0"/>
              <a:t> </a:t>
            </a:r>
            <a:r>
              <a:rPr dirty="0"/>
              <a:t>us</a:t>
            </a:r>
            <a:r>
              <a:rPr spc="-2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very</a:t>
            </a:r>
            <a:r>
              <a:rPr spc="-20" dirty="0"/>
              <a:t> </a:t>
            </a:r>
            <a:r>
              <a:rPr dirty="0"/>
              <a:t>heart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25" dirty="0"/>
              <a:t>the</a:t>
            </a:r>
            <a:r>
              <a:rPr dirty="0"/>
              <a:t> narrative,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which</a:t>
            </a:r>
            <a:r>
              <a:rPr spc="-20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see</a:t>
            </a:r>
            <a:r>
              <a:rPr spc="-25" dirty="0"/>
              <a:t> </a:t>
            </a:r>
            <a:r>
              <a:rPr dirty="0"/>
              <a:t>things</a:t>
            </a:r>
            <a:r>
              <a:rPr spc="-20" dirty="0"/>
              <a:t> from </a:t>
            </a:r>
            <a:r>
              <a:rPr dirty="0"/>
              <a:t>God’s</a:t>
            </a:r>
            <a:r>
              <a:rPr spc="-30" dirty="0"/>
              <a:t> </a:t>
            </a:r>
            <a:r>
              <a:rPr dirty="0"/>
              <a:t>surprising</a:t>
            </a:r>
            <a:r>
              <a:rPr spc="-3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unexpected perspective. </a:t>
            </a:r>
            <a:r>
              <a:rPr dirty="0"/>
              <a:t>Where</a:t>
            </a:r>
            <a:r>
              <a:rPr spc="-5" dirty="0"/>
              <a:t> </a:t>
            </a:r>
            <a:r>
              <a:rPr dirty="0"/>
              <a:t>one</a:t>
            </a:r>
            <a:r>
              <a:rPr spc="-10" dirty="0"/>
              <a:t> </a:t>
            </a:r>
            <a:r>
              <a:rPr dirty="0"/>
              <a:t>might</a:t>
            </a:r>
            <a:r>
              <a:rPr spc="-5" dirty="0"/>
              <a:t> </a:t>
            </a:r>
            <a:r>
              <a:rPr dirty="0"/>
              <a:t>expect</a:t>
            </a:r>
            <a:r>
              <a:rPr spc="-5" dirty="0"/>
              <a:t> </a:t>
            </a:r>
            <a:r>
              <a:rPr spc="-25" dirty="0"/>
              <a:t>to</a:t>
            </a:r>
            <a:r>
              <a:rPr dirty="0"/>
              <a:t> see</a:t>
            </a:r>
            <a:r>
              <a:rPr spc="-25" dirty="0"/>
              <a:t> </a:t>
            </a:r>
            <a:r>
              <a:rPr dirty="0"/>
              <a:t>scandal,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story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Ruth </a:t>
            </a:r>
            <a:r>
              <a:rPr spc="-10" dirty="0"/>
              <a:t>demonstrates</a:t>
            </a:r>
            <a:r>
              <a:rPr spc="-5" dirty="0"/>
              <a:t> </a:t>
            </a:r>
            <a:r>
              <a:rPr dirty="0"/>
              <a:t>honour. Boaz</a:t>
            </a:r>
            <a:r>
              <a:rPr spc="-5" dirty="0"/>
              <a:t> </a:t>
            </a:r>
            <a:r>
              <a:rPr dirty="0"/>
              <a:t>has </a:t>
            </a:r>
            <a:r>
              <a:rPr spc="-10" dirty="0"/>
              <a:t>already </a:t>
            </a:r>
            <a:r>
              <a:rPr dirty="0"/>
              <a:t>commended</a:t>
            </a:r>
            <a:r>
              <a:rPr spc="-4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honour</a:t>
            </a:r>
            <a:r>
              <a:rPr spc="-3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which</a:t>
            </a:r>
            <a:r>
              <a:rPr spc="-25" dirty="0"/>
              <a:t> </a:t>
            </a:r>
            <a:r>
              <a:rPr spc="-20" dirty="0"/>
              <a:t>Ruth </a:t>
            </a:r>
            <a:r>
              <a:rPr dirty="0"/>
              <a:t>has</a:t>
            </a:r>
            <a:r>
              <a:rPr spc="-10" dirty="0"/>
              <a:t> </a:t>
            </a:r>
            <a:r>
              <a:rPr dirty="0"/>
              <a:t>cared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her</a:t>
            </a:r>
            <a:r>
              <a:rPr spc="-10" dirty="0"/>
              <a:t> mother-in-</a:t>
            </a:r>
            <a:r>
              <a:rPr dirty="0"/>
              <a:t>law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25" dirty="0"/>
              <a:t>now</a:t>
            </a:r>
            <a:r>
              <a:rPr dirty="0"/>
              <a:t> he</a:t>
            </a:r>
            <a:r>
              <a:rPr spc="-30" dirty="0"/>
              <a:t> </a:t>
            </a:r>
            <a:r>
              <a:rPr dirty="0"/>
              <a:t>himself</a:t>
            </a:r>
            <a:r>
              <a:rPr spc="-30" dirty="0"/>
              <a:t> </a:t>
            </a:r>
            <a:r>
              <a:rPr dirty="0"/>
              <a:t>responds</a:t>
            </a:r>
            <a:r>
              <a:rPr spc="-25" dirty="0"/>
              <a:t> </a:t>
            </a:r>
            <a:r>
              <a:rPr dirty="0"/>
              <a:t>with</a:t>
            </a:r>
            <a:r>
              <a:rPr spc="-30" dirty="0"/>
              <a:t> </a:t>
            </a:r>
            <a:r>
              <a:rPr dirty="0"/>
              <a:t>honour,</a:t>
            </a:r>
            <a:r>
              <a:rPr spc="-25" dirty="0"/>
              <a:t> </a:t>
            </a:r>
            <a:r>
              <a:rPr spc="-20" dirty="0"/>
              <a:t>and,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great</a:t>
            </a:r>
            <a:r>
              <a:rPr spc="-25" dirty="0"/>
              <a:t> </a:t>
            </a:r>
            <a:r>
              <a:rPr dirty="0"/>
              <a:t>urgency,</a:t>
            </a:r>
            <a:r>
              <a:rPr spc="-20" dirty="0"/>
              <a:t> </a:t>
            </a:r>
            <a:r>
              <a:rPr dirty="0"/>
              <a:t>will</a:t>
            </a:r>
            <a:r>
              <a:rPr spc="-25" dirty="0"/>
              <a:t> </a:t>
            </a:r>
            <a:r>
              <a:rPr dirty="0"/>
              <a:t>go</a:t>
            </a:r>
            <a:r>
              <a:rPr spc="-20" dirty="0"/>
              <a:t> about </a:t>
            </a:r>
            <a:r>
              <a:rPr dirty="0"/>
              <a:t>addressing</a:t>
            </a:r>
            <a:r>
              <a:rPr spc="-3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situation</a:t>
            </a:r>
            <a:r>
              <a:rPr spc="-35" dirty="0"/>
              <a:t> </a:t>
            </a:r>
            <a:r>
              <a:rPr dirty="0"/>
              <a:t>with</a:t>
            </a:r>
            <a:r>
              <a:rPr spc="-30" dirty="0"/>
              <a:t> </a:t>
            </a:r>
            <a:r>
              <a:rPr spc="-10" dirty="0"/>
              <a:t>integrity.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103" y="640070"/>
            <a:ext cx="2358390" cy="256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Beneath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book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two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stories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scandal;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today,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deal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first.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Moabitess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Genesis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19,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we</a:t>
            </a:r>
            <a:r>
              <a:rPr sz="900" dirty="0">
                <a:latin typeface="Epilogue"/>
                <a:cs typeface="Epilogue"/>
              </a:rPr>
              <a:t> discover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origins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Moabites.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is</a:t>
            </a:r>
            <a:r>
              <a:rPr sz="900" dirty="0">
                <a:latin typeface="Epilogue"/>
                <a:cs typeface="Epilogue"/>
              </a:rPr>
              <a:t> a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devastating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story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reveals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Lot’s </a:t>
            </a:r>
            <a:r>
              <a:rPr sz="900" dirty="0">
                <a:latin typeface="Epilogue"/>
                <a:cs typeface="Epilogue"/>
              </a:rPr>
              <a:t>disregard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welfare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own</a:t>
            </a:r>
            <a:r>
              <a:rPr sz="900" dirty="0">
                <a:latin typeface="Epilogue"/>
                <a:cs typeface="Epilogue"/>
              </a:rPr>
              <a:t> daughters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(Genesis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19:6-</a:t>
            </a:r>
            <a:r>
              <a:rPr sz="900" dirty="0">
                <a:latin typeface="Epilogue"/>
                <a:cs typeface="Epilogue"/>
              </a:rPr>
              <a:t>8),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their </a:t>
            </a:r>
            <a:r>
              <a:rPr sz="900" dirty="0">
                <a:latin typeface="Epilogue"/>
                <a:cs typeface="Epilogue"/>
              </a:rPr>
              <a:t>subsequent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deception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their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father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at</a:t>
            </a:r>
            <a:r>
              <a:rPr sz="900" dirty="0">
                <a:latin typeface="Epilogue"/>
                <a:cs typeface="Epilogue"/>
              </a:rPr>
              <a:t> night,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whom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bear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children </a:t>
            </a:r>
            <a:r>
              <a:rPr sz="900" dirty="0">
                <a:latin typeface="Epilogue"/>
                <a:cs typeface="Epilogue"/>
              </a:rPr>
              <a:t>(Genesis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19:30-</a:t>
            </a:r>
            <a:r>
              <a:rPr sz="900" dirty="0">
                <a:latin typeface="Epilogue"/>
                <a:cs typeface="Epilogue"/>
              </a:rPr>
              <a:t>38).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author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Genesis </a:t>
            </a:r>
            <a:r>
              <a:rPr sz="900" dirty="0">
                <a:latin typeface="Epilogue"/>
                <a:cs typeface="Epilogue"/>
              </a:rPr>
              <a:t>tells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sons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born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them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on</a:t>
            </a:r>
            <a:r>
              <a:rPr sz="900" dirty="0">
                <a:latin typeface="Epilogue"/>
                <a:cs typeface="Epilogue"/>
              </a:rPr>
              <a:t> 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become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ancestors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Moabites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Ammonites.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might </a:t>
            </a:r>
            <a:r>
              <a:rPr sz="900" dirty="0">
                <a:latin typeface="Epilogue"/>
                <a:cs typeface="Epilogue"/>
              </a:rPr>
              <a:t>seem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unusual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way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start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our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third </a:t>
            </a:r>
            <a:r>
              <a:rPr sz="900" dirty="0">
                <a:latin typeface="Epilogue"/>
                <a:cs typeface="Epilogue"/>
              </a:rPr>
              <a:t>advent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study,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yet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bear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-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will </a:t>
            </a:r>
            <a:r>
              <a:rPr sz="900" dirty="0">
                <a:latin typeface="Epilogue"/>
                <a:cs typeface="Epilogue"/>
              </a:rPr>
              <a:t>discover</a:t>
            </a:r>
            <a:r>
              <a:rPr sz="900" spc="-4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some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startling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links.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103" y="3263584"/>
            <a:ext cx="2324735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In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our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story,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instructed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her</a:t>
            </a:r>
            <a:r>
              <a:rPr sz="900" spc="-10" dirty="0">
                <a:latin typeface="Epilogue"/>
                <a:cs typeface="Epilogue"/>
              </a:rPr>
              <a:t> mother-in-</a:t>
            </a:r>
            <a:r>
              <a:rPr sz="900" dirty="0">
                <a:latin typeface="Epilogue"/>
                <a:cs typeface="Epilogue"/>
              </a:rPr>
              <a:t>law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approach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Boaz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night</a:t>
            </a:r>
            <a:endParaRPr sz="900">
              <a:latin typeface="Epilogue"/>
              <a:cs typeface="Epilog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142" y="1746770"/>
            <a:ext cx="1030605" cy="2032000"/>
          </a:xfrm>
          <a:custGeom>
            <a:avLst/>
            <a:gdLst/>
            <a:ahLst/>
            <a:cxnLst/>
            <a:rect l="l" t="t" r="r" b="b"/>
            <a:pathLst>
              <a:path w="1030604" h="2032000">
                <a:moveTo>
                  <a:pt x="220522" y="1206500"/>
                </a:moveTo>
                <a:lnTo>
                  <a:pt x="213017" y="1193800"/>
                </a:lnTo>
                <a:lnTo>
                  <a:pt x="189268" y="1193800"/>
                </a:lnTo>
                <a:lnTo>
                  <a:pt x="186410" y="1206500"/>
                </a:lnTo>
                <a:lnTo>
                  <a:pt x="220522" y="1206500"/>
                </a:lnTo>
                <a:close/>
              </a:path>
              <a:path w="1030604" h="2032000">
                <a:moveTo>
                  <a:pt x="232537" y="1270000"/>
                </a:moveTo>
                <a:lnTo>
                  <a:pt x="224980" y="1257300"/>
                </a:lnTo>
                <a:lnTo>
                  <a:pt x="213144" y="1257300"/>
                </a:lnTo>
                <a:lnTo>
                  <a:pt x="219837" y="1270000"/>
                </a:lnTo>
                <a:lnTo>
                  <a:pt x="232537" y="1270000"/>
                </a:lnTo>
                <a:close/>
              </a:path>
              <a:path w="1030604" h="2032000">
                <a:moveTo>
                  <a:pt x="246087" y="1270000"/>
                </a:moveTo>
                <a:lnTo>
                  <a:pt x="238925" y="1257300"/>
                </a:lnTo>
                <a:lnTo>
                  <a:pt x="228485" y="1257300"/>
                </a:lnTo>
                <a:lnTo>
                  <a:pt x="232537" y="1270000"/>
                </a:lnTo>
                <a:lnTo>
                  <a:pt x="246087" y="1270000"/>
                </a:lnTo>
                <a:close/>
              </a:path>
              <a:path w="1030604" h="2032000">
                <a:moveTo>
                  <a:pt x="258711" y="1333500"/>
                </a:moveTo>
                <a:lnTo>
                  <a:pt x="254241" y="1320800"/>
                </a:lnTo>
                <a:lnTo>
                  <a:pt x="247154" y="1320800"/>
                </a:lnTo>
                <a:lnTo>
                  <a:pt x="250113" y="1333500"/>
                </a:lnTo>
                <a:lnTo>
                  <a:pt x="258711" y="1333500"/>
                </a:lnTo>
                <a:close/>
              </a:path>
              <a:path w="1030604" h="2032000">
                <a:moveTo>
                  <a:pt x="266827" y="1282700"/>
                </a:moveTo>
                <a:lnTo>
                  <a:pt x="263182" y="1270000"/>
                </a:lnTo>
                <a:lnTo>
                  <a:pt x="247078" y="1270000"/>
                </a:lnTo>
                <a:lnTo>
                  <a:pt x="256222" y="1282700"/>
                </a:lnTo>
                <a:lnTo>
                  <a:pt x="266827" y="1282700"/>
                </a:lnTo>
                <a:close/>
              </a:path>
              <a:path w="1030604" h="2032000">
                <a:moveTo>
                  <a:pt x="270433" y="1346200"/>
                </a:moveTo>
                <a:lnTo>
                  <a:pt x="268376" y="1333500"/>
                </a:lnTo>
                <a:lnTo>
                  <a:pt x="258940" y="1333500"/>
                </a:lnTo>
                <a:lnTo>
                  <a:pt x="260235" y="1346200"/>
                </a:lnTo>
                <a:lnTo>
                  <a:pt x="270433" y="1346200"/>
                </a:lnTo>
                <a:close/>
              </a:path>
              <a:path w="1030604" h="2032000">
                <a:moveTo>
                  <a:pt x="271119" y="1295400"/>
                </a:moveTo>
                <a:lnTo>
                  <a:pt x="256019" y="1295400"/>
                </a:lnTo>
                <a:lnTo>
                  <a:pt x="257810" y="1308100"/>
                </a:lnTo>
                <a:lnTo>
                  <a:pt x="266585" y="1308100"/>
                </a:lnTo>
                <a:lnTo>
                  <a:pt x="271119" y="1295400"/>
                </a:lnTo>
                <a:close/>
              </a:path>
              <a:path w="1030604" h="2032000">
                <a:moveTo>
                  <a:pt x="273456" y="1244600"/>
                </a:moveTo>
                <a:lnTo>
                  <a:pt x="268846" y="1231900"/>
                </a:lnTo>
                <a:lnTo>
                  <a:pt x="263194" y="1231900"/>
                </a:lnTo>
                <a:lnTo>
                  <a:pt x="258610" y="1219200"/>
                </a:lnTo>
                <a:lnTo>
                  <a:pt x="252958" y="1219200"/>
                </a:lnTo>
                <a:lnTo>
                  <a:pt x="242214" y="1206500"/>
                </a:lnTo>
                <a:lnTo>
                  <a:pt x="239153" y="1206500"/>
                </a:lnTo>
                <a:lnTo>
                  <a:pt x="241300" y="1219200"/>
                </a:lnTo>
                <a:lnTo>
                  <a:pt x="249872" y="1219200"/>
                </a:lnTo>
                <a:lnTo>
                  <a:pt x="255397" y="1231900"/>
                </a:lnTo>
                <a:lnTo>
                  <a:pt x="259816" y="1231900"/>
                </a:lnTo>
                <a:lnTo>
                  <a:pt x="265518" y="1244600"/>
                </a:lnTo>
                <a:lnTo>
                  <a:pt x="273456" y="1244600"/>
                </a:lnTo>
                <a:close/>
              </a:path>
              <a:path w="1030604" h="2032000">
                <a:moveTo>
                  <a:pt x="273926" y="990600"/>
                </a:moveTo>
                <a:lnTo>
                  <a:pt x="268935" y="977900"/>
                </a:lnTo>
                <a:lnTo>
                  <a:pt x="266877" y="977900"/>
                </a:lnTo>
                <a:lnTo>
                  <a:pt x="269811" y="965200"/>
                </a:lnTo>
                <a:lnTo>
                  <a:pt x="261797" y="965200"/>
                </a:lnTo>
                <a:lnTo>
                  <a:pt x="261848" y="977900"/>
                </a:lnTo>
                <a:lnTo>
                  <a:pt x="266077" y="977900"/>
                </a:lnTo>
                <a:lnTo>
                  <a:pt x="250164" y="1003300"/>
                </a:lnTo>
                <a:lnTo>
                  <a:pt x="237058" y="1041400"/>
                </a:lnTo>
                <a:lnTo>
                  <a:pt x="226885" y="1066800"/>
                </a:lnTo>
                <a:lnTo>
                  <a:pt x="219837" y="1092200"/>
                </a:lnTo>
                <a:lnTo>
                  <a:pt x="217131" y="1104900"/>
                </a:lnTo>
                <a:lnTo>
                  <a:pt x="214972" y="1117600"/>
                </a:lnTo>
                <a:lnTo>
                  <a:pt x="213702" y="1130300"/>
                </a:lnTo>
                <a:lnTo>
                  <a:pt x="213626" y="1143000"/>
                </a:lnTo>
                <a:lnTo>
                  <a:pt x="214680" y="1155700"/>
                </a:lnTo>
                <a:lnTo>
                  <a:pt x="216319" y="1168400"/>
                </a:lnTo>
                <a:lnTo>
                  <a:pt x="218567" y="1181100"/>
                </a:lnTo>
                <a:lnTo>
                  <a:pt x="221462" y="1181100"/>
                </a:lnTo>
                <a:lnTo>
                  <a:pt x="223075" y="1193800"/>
                </a:lnTo>
                <a:lnTo>
                  <a:pt x="215684" y="1193800"/>
                </a:lnTo>
                <a:lnTo>
                  <a:pt x="220522" y="1206500"/>
                </a:lnTo>
                <a:lnTo>
                  <a:pt x="237261" y="1206500"/>
                </a:lnTo>
                <a:lnTo>
                  <a:pt x="233451" y="1193800"/>
                </a:lnTo>
                <a:lnTo>
                  <a:pt x="230111" y="1193800"/>
                </a:lnTo>
                <a:lnTo>
                  <a:pt x="227571" y="1181100"/>
                </a:lnTo>
                <a:lnTo>
                  <a:pt x="225450" y="1181100"/>
                </a:lnTo>
                <a:lnTo>
                  <a:pt x="223367" y="1168400"/>
                </a:lnTo>
                <a:lnTo>
                  <a:pt x="221272" y="1168400"/>
                </a:lnTo>
                <a:lnTo>
                  <a:pt x="219608" y="1155700"/>
                </a:lnTo>
                <a:lnTo>
                  <a:pt x="219163" y="1155700"/>
                </a:lnTo>
                <a:lnTo>
                  <a:pt x="219036" y="1130300"/>
                </a:lnTo>
                <a:lnTo>
                  <a:pt x="219951" y="1130300"/>
                </a:lnTo>
                <a:lnTo>
                  <a:pt x="221653" y="1117600"/>
                </a:lnTo>
                <a:lnTo>
                  <a:pt x="223926" y="1104900"/>
                </a:lnTo>
                <a:lnTo>
                  <a:pt x="228879" y="1079500"/>
                </a:lnTo>
                <a:lnTo>
                  <a:pt x="234911" y="1054100"/>
                </a:lnTo>
                <a:lnTo>
                  <a:pt x="242074" y="1041400"/>
                </a:lnTo>
                <a:lnTo>
                  <a:pt x="250380" y="1016000"/>
                </a:lnTo>
                <a:lnTo>
                  <a:pt x="253631" y="1016000"/>
                </a:lnTo>
                <a:lnTo>
                  <a:pt x="257124" y="1003300"/>
                </a:lnTo>
                <a:lnTo>
                  <a:pt x="260896" y="1003300"/>
                </a:lnTo>
                <a:lnTo>
                  <a:pt x="265010" y="990600"/>
                </a:lnTo>
                <a:lnTo>
                  <a:pt x="273926" y="990600"/>
                </a:lnTo>
                <a:close/>
              </a:path>
              <a:path w="1030604" h="2032000">
                <a:moveTo>
                  <a:pt x="289191" y="1358900"/>
                </a:moveTo>
                <a:lnTo>
                  <a:pt x="282765" y="1346200"/>
                </a:lnTo>
                <a:lnTo>
                  <a:pt x="272110" y="1346200"/>
                </a:lnTo>
                <a:lnTo>
                  <a:pt x="278676" y="1358900"/>
                </a:lnTo>
                <a:lnTo>
                  <a:pt x="289191" y="1358900"/>
                </a:lnTo>
                <a:close/>
              </a:path>
              <a:path w="1030604" h="2032000">
                <a:moveTo>
                  <a:pt x="290588" y="1295400"/>
                </a:moveTo>
                <a:lnTo>
                  <a:pt x="287464" y="1282700"/>
                </a:lnTo>
                <a:lnTo>
                  <a:pt x="276288" y="1282700"/>
                </a:lnTo>
                <a:lnTo>
                  <a:pt x="279628" y="1295400"/>
                </a:lnTo>
                <a:lnTo>
                  <a:pt x="290588" y="1295400"/>
                </a:lnTo>
                <a:close/>
              </a:path>
              <a:path w="1030604" h="2032000">
                <a:moveTo>
                  <a:pt x="298069" y="1257300"/>
                </a:moveTo>
                <a:lnTo>
                  <a:pt x="285521" y="1244600"/>
                </a:lnTo>
                <a:lnTo>
                  <a:pt x="278269" y="1244600"/>
                </a:lnTo>
                <a:lnTo>
                  <a:pt x="284759" y="1257300"/>
                </a:lnTo>
                <a:lnTo>
                  <a:pt x="298069" y="1257300"/>
                </a:lnTo>
                <a:close/>
              </a:path>
              <a:path w="1030604" h="2032000">
                <a:moveTo>
                  <a:pt x="305930" y="1371600"/>
                </a:moveTo>
                <a:lnTo>
                  <a:pt x="300075" y="1358900"/>
                </a:lnTo>
                <a:lnTo>
                  <a:pt x="292023" y="1358900"/>
                </a:lnTo>
                <a:lnTo>
                  <a:pt x="298386" y="1371600"/>
                </a:lnTo>
                <a:lnTo>
                  <a:pt x="305930" y="1371600"/>
                </a:lnTo>
                <a:close/>
              </a:path>
              <a:path w="1030604" h="2032000">
                <a:moveTo>
                  <a:pt x="315493" y="825500"/>
                </a:moveTo>
                <a:lnTo>
                  <a:pt x="307543" y="825500"/>
                </a:lnTo>
                <a:lnTo>
                  <a:pt x="310934" y="838200"/>
                </a:lnTo>
                <a:lnTo>
                  <a:pt x="314998" y="838200"/>
                </a:lnTo>
                <a:lnTo>
                  <a:pt x="315493" y="825500"/>
                </a:lnTo>
                <a:close/>
              </a:path>
              <a:path w="1030604" h="2032000">
                <a:moveTo>
                  <a:pt x="327279" y="850900"/>
                </a:moveTo>
                <a:lnTo>
                  <a:pt x="319709" y="838200"/>
                </a:lnTo>
                <a:lnTo>
                  <a:pt x="315760" y="838200"/>
                </a:lnTo>
                <a:lnTo>
                  <a:pt x="319849" y="850900"/>
                </a:lnTo>
                <a:lnTo>
                  <a:pt x="307543" y="850900"/>
                </a:lnTo>
                <a:lnTo>
                  <a:pt x="303149" y="863600"/>
                </a:lnTo>
                <a:lnTo>
                  <a:pt x="300583" y="863600"/>
                </a:lnTo>
                <a:lnTo>
                  <a:pt x="298818" y="876300"/>
                </a:lnTo>
                <a:lnTo>
                  <a:pt x="296811" y="876300"/>
                </a:lnTo>
                <a:lnTo>
                  <a:pt x="296443" y="889000"/>
                </a:lnTo>
                <a:lnTo>
                  <a:pt x="288328" y="889000"/>
                </a:lnTo>
                <a:lnTo>
                  <a:pt x="284734" y="901700"/>
                </a:lnTo>
                <a:lnTo>
                  <a:pt x="282930" y="914400"/>
                </a:lnTo>
                <a:lnTo>
                  <a:pt x="282486" y="914400"/>
                </a:lnTo>
                <a:lnTo>
                  <a:pt x="282994" y="927100"/>
                </a:lnTo>
                <a:lnTo>
                  <a:pt x="282498" y="927100"/>
                </a:lnTo>
                <a:lnTo>
                  <a:pt x="280695" y="939800"/>
                </a:lnTo>
                <a:lnTo>
                  <a:pt x="277507" y="939800"/>
                </a:lnTo>
                <a:lnTo>
                  <a:pt x="276580" y="952500"/>
                </a:lnTo>
                <a:lnTo>
                  <a:pt x="280035" y="952500"/>
                </a:lnTo>
                <a:lnTo>
                  <a:pt x="280035" y="965200"/>
                </a:lnTo>
                <a:lnTo>
                  <a:pt x="284086" y="965200"/>
                </a:lnTo>
                <a:lnTo>
                  <a:pt x="286753" y="952500"/>
                </a:lnTo>
                <a:lnTo>
                  <a:pt x="283133" y="952500"/>
                </a:lnTo>
                <a:lnTo>
                  <a:pt x="282917" y="939800"/>
                </a:lnTo>
                <a:lnTo>
                  <a:pt x="288175" y="939800"/>
                </a:lnTo>
                <a:lnTo>
                  <a:pt x="288950" y="927100"/>
                </a:lnTo>
                <a:lnTo>
                  <a:pt x="288544" y="927100"/>
                </a:lnTo>
                <a:lnTo>
                  <a:pt x="288226" y="914400"/>
                </a:lnTo>
                <a:lnTo>
                  <a:pt x="289661" y="901700"/>
                </a:lnTo>
                <a:lnTo>
                  <a:pt x="292506" y="901700"/>
                </a:lnTo>
                <a:lnTo>
                  <a:pt x="296532" y="889000"/>
                </a:lnTo>
                <a:lnTo>
                  <a:pt x="301929" y="889000"/>
                </a:lnTo>
                <a:lnTo>
                  <a:pt x="302221" y="876300"/>
                </a:lnTo>
                <a:lnTo>
                  <a:pt x="305066" y="876300"/>
                </a:lnTo>
                <a:lnTo>
                  <a:pt x="306247" y="863600"/>
                </a:lnTo>
                <a:lnTo>
                  <a:pt x="313690" y="863600"/>
                </a:lnTo>
                <a:lnTo>
                  <a:pt x="323253" y="850900"/>
                </a:lnTo>
                <a:lnTo>
                  <a:pt x="327279" y="850900"/>
                </a:lnTo>
                <a:close/>
              </a:path>
              <a:path w="1030604" h="2032000">
                <a:moveTo>
                  <a:pt x="332676" y="1295400"/>
                </a:moveTo>
                <a:lnTo>
                  <a:pt x="332308" y="1282700"/>
                </a:lnTo>
                <a:lnTo>
                  <a:pt x="327990" y="1282700"/>
                </a:lnTo>
                <a:lnTo>
                  <a:pt x="323494" y="1270000"/>
                </a:lnTo>
                <a:lnTo>
                  <a:pt x="317284" y="1270000"/>
                </a:lnTo>
                <a:lnTo>
                  <a:pt x="310845" y="1257300"/>
                </a:lnTo>
                <a:lnTo>
                  <a:pt x="298259" y="1257300"/>
                </a:lnTo>
                <a:lnTo>
                  <a:pt x="304800" y="1270000"/>
                </a:lnTo>
                <a:lnTo>
                  <a:pt x="316953" y="1270000"/>
                </a:lnTo>
                <a:lnTo>
                  <a:pt x="320840" y="1282700"/>
                </a:lnTo>
                <a:lnTo>
                  <a:pt x="326783" y="1282700"/>
                </a:lnTo>
                <a:lnTo>
                  <a:pt x="328282" y="1295400"/>
                </a:lnTo>
                <a:lnTo>
                  <a:pt x="332676" y="1295400"/>
                </a:lnTo>
                <a:close/>
              </a:path>
              <a:path w="1030604" h="2032000">
                <a:moveTo>
                  <a:pt x="337083" y="1346200"/>
                </a:moveTo>
                <a:lnTo>
                  <a:pt x="323557" y="1346200"/>
                </a:lnTo>
                <a:lnTo>
                  <a:pt x="322338" y="1358900"/>
                </a:lnTo>
                <a:lnTo>
                  <a:pt x="333400" y="1358900"/>
                </a:lnTo>
                <a:lnTo>
                  <a:pt x="337083" y="1346200"/>
                </a:lnTo>
                <a:close/>
              </a:path>
              <a:path w="1030604" h="2032000">
                <a:moveTo>
                  <a:pt x="347649" y="1320800"/>
                </a:moveTo>
                <a:lnTo>
                  <a:pt x="332663" y="1320800"/>
                </a:lnTo>
                <a:lnTo>
                  <a:pt x="332206" y="1333500"/>
                </a:lnTo>
                <a:lnTo>
                  <a:pt x="336892" y="1333500"/>
                </a:lnTo>
                <a:lnTo>
                  <a:pt x="347649" y="1320800"/>
                </a:lnTo>
                <a:close/>
              </a:path>
              <a:path w="1030604" h="2032000">
                <a:moveTo>
                  <a:pt x="351764" y="1282700"/>
                </a:moveTo>
                <a:lnTo>
                  <a:pt x="341223" y="1282700"/>
                </a:lnTo>
                <a:lnTo>
                  <a:pt x="333006" y="1295400"/>
                </a:lnTo>
                <a:lnTo>
                  <a:pt x="340321" y="1295400"/>
                </a:lnTo>
                <a:lnTo>
                  <a:pt x="351764" y="1282700"/>
                </a:lnTo>
                <a:close/>
              </a:path>
              <a:path w="1030604" h="2032000">
                <a:moveTo>
                  <a:pt x="370789" y="1308100"/>
                </a:moveTo>
                <a:lnTo>
                  <a:pt x="357403" y="1308100"/>
                </a:lnTo>
                <a:lnTo>
                  <a:pt x="351370" y="1320800"/>
                </a:lnTo>
                <a:lnTo>
                  <a:pt x="359016" y="1320800"/>
                </a:lnTo>
                <a:lnTo>
                  <a:pt x="370789" y="1308100"/>
                </a:lnTo>
                <a:close/>
              </a:path>
              <a:path w="1030604" h="2032000">
                <a:moveTo>
                  <a:pt x="377177" y="863600"/>
                </a:moveTo>
                <a:lnTo>
                  <a:pt x="375399" y="850900"/>
                </a:lnTo>
                <a:lnTo>
                  <a:pt x="333324" y="850900"/>
                </a:lnTo>
                <a:lnTo>
                  <a:pt x="341553" y="863600"/>
                </a:lnTo>
                <a:lnTo>
                  <a:pt x="377177" y="863600"/>
                </a:lnTo>
                <a:close/>
              </a:path>
              <a:path w="1030604" h="2032000">
                <a:moveTo>
                  <a:pt x="385254" y="1320800"/>
                </a:moveTo>
                <a:lnTo>
                  <a:pt x="377698" y="1320800"/>
                </a:lnTo>
                <a:lnTo>
                  <a:pt x="370890" y="1333500"/>
                </a:lnTo>
                <a:lnTo>
                  <a:pt x="379425" y="1333500"/>
                </a:lnTo>
                <a:lnTo>
                  <a:pt x="385254" y="1320800"/>
                </a:lnTo>
                <a:close/>
              </a:path>
              <a:path w="1030604" h="2032000">
                <a:moveTo>
                  <a:pt x="393534" y="1358900"/>
                </a:moveTo>
                <a:lnTo>
                  <a:pt x="386918" y="1346200"/>
                </a:lnTo>
                <a:lnTo>
                  <a:pt x="359498" y="1346200"/>
                </a:lnTo>
                <a:lnTo>
                  <a:pt x="363207" y="1333500"/>
                </a:lnTo>
                <a:lnTo>
                  <a:pt x="352412" y="1333500"/>
                </a:lnTo>
                <a:lnTo>
                  <a:pt x="347281" y="1346200"/>
                </a:lnTo>
                <a:lnTo>
                  <a:pt x="356196" y="1346200"/>
                </a:lnTo>
                <a:lnTo>
                  <a:pt x="366636" y="1358900"/>
                </a:lnTo>
                <a:lnTo>
                  <a:pt x="393534" y="1358900"/>
                </a:lnTo>
                <a:close/>
              </a:path>
              <a:path w="1030604" h="2032000">
                <a:moveTo>
                  <a:pt x="394347" y="1460500"/>
                </a:moveTo>
                <a:lnTo>
                  <a:pt x="393814" y="1447800"/>
                </a:lnTo>
                <a:lnTo>
                  <a:pt x="393280" y="1435100"/>
                </a:lnTo>
                <a:lnTo>
                  <a:pt x="389788" y="1409700"/>
                </a:lnTo>
                <a:lnTo>
                  <a:pt x="382511" y="1397000"/>
                </a:lnTo>
                <a:lnTo>
                  <a:pt x="375793" y="1397000"/>
                </a:lnTo>
                <a:lnTo>
                  <a:pt x="380568" y="1409700"/>
                </a:lnTo>
                <a:lnTo>
                  <a:pt x="382117" y="1409700"/>
                </a:lnTo>
                <a:lnTo>
                  <a:pt x="384022" y="1422400"/>
                </a:lnTo>
                <a:lnTo>
                  <a:pt x="386041" y="1422400"/>
                </a:lnTo>
                <a:lnTo>
                  <a:pt x="386461" y="1435100"/>
                </a:lnTo>
                <a:lnTo>
                  <a:pt x="385978" y="1447800"/>
                </a:lnTo>
                <a:lnTo>
                  <a:pt x="385318" y="1460500"/>
                </a:lnTo>
                <a:lnTo>
                  <a:pt x="384454" y="1473200"/>
                </a:lnTo>
                <a:lnTo>
                  <a:pt x="383781" y="1485900"/>
                </a:lnTo>
                <a:lnTo>
                  <a:pt x="383336" y="1498600"/>
                </a:lnTo>
                <a:lnTo>
                  <a:pt x="383197" y="1511300"/>
                </a:lnTo>
                <a:lnTo>
                  <a:pt x="382676" y="1536700"/>
                </a:lnTo>
                <a:lnTo>
                  <a:pt x="381127" y="1562100"/>
                </a:lnTo>
                <a:lnTo>
                  <a:pt x="379006" y="1587500"/>
                </a:lnTo>
                <a:lnTo>
                  <a:pt x="376720" y="1600200"/>
                </a:lnTo>
                <a:lnTo>
                  <a:pt x="374116" y="1638300"/>
                </a:lnTo>
                <a:lnTo>
                  <a:pt x="371767" y="1663700"/>
                </a:lnTo>
                <a:lnTo>
                  <a:pt x="369671" y="1689100"/>
                </a:lnTo>
                <a:lnTo>
                  <a:pt x="367842" y="1714500"/>
                </a:lnTo>
                <a:lnTo>
                  <a:pt x="366471" y="1739900"/>
                </a:lnTo>
                <a:lnTo>
                  <a:pt x="365442" y="1752600"/>
                </a:lnTo>
                <a:lnTo>
                  <a:pt x="364896" y="1778000"/>
                </a:lnTo>
                <a:lnTo>
                  <a:pt x="364985" y="1803400"/>
                </a:lnTo>
                <a:lnTo>
                  <a:pt x="365239" y="1816100"/>
                </a:lnTo>
                <a:lnTo>
                  <a:pt x="365531" y="1816100"/>
                </a:lnTo>
                <a:lnTo>
                  <a:pt x="366102" y="1828800"/>
                </a:lnTo>
                <a:lnTo>
                  <a:pt x="369608" y="1828800"/>
                </a:lnTo>
                <a:lnTo>
                  <a:pt x="369316" y="1816100"/>
                </a:lnTo>
                <a:lnTo>
                  <a:pt x="368935" y="1816100"/>
                </a:lnTo>
                <a:lnTo>
                  <a:pt x="368592" y="1803400"/>
                </a:lnTo>
                <a:lnTo>
                  <a:pt x="368465" y="1790700"/>
                </a:lnTo>
                <a:lnTo>
                  <a:pt x="368503" y="1778000"/>
                </a:lnTo>
                <a:lnTo>
                  <a:pt x="368655" y="1778000"/>
                </a:lnTo>
                <a:lnTo>
                  <a:pt x="369608" y="1739900"/>
                </a:lnTo>
                <a:lnTo>
                  <a:pt x="371132" y="1714500"/>
                </a:lnTo>
                <a:lnTo>
                  <a:pt x="373011" y="1689100"/>
                </a:lnTo>
                <a:lnTo>
                  <a:pt x="375043" y="1663700"/>
                </a:lnTo>
                <a:lnTo>
                  <a:pt x="376986" y="1638300"/>
                </a:lnTo>
                <a:lnTo>
                  <a:pt x="379107" y="1625600"/>
                </a:lnTo>
                <a:lnTo>
                  <a:pt x="383565" y="1574800"/>
                </a:lnTo>
                <a:lnTo>
                  <a:pt x="384644" y="1562100"/>
                </a:lnTo>
                <a:lnTo>
                  <a:pt x="385584" y="1549400"/>
                </a:lnTo>
                <a:lnTo>
                  <a:pt x="386334" y="1549400"/>
                </a:lnTo>
                <a:lnTo>
                  <a:pt x="386918" y="1536700"/>
                </a:lnTo>
                <a:lnTo>
                  <a:pt x="387083" y="1524000"/>
                </a:lnTo>
                <a:lnTo>
                  <a:pt x="387515" y="1485900"/>
                </a:lnTo>
                <a:lnTo>
                  <a:pt x="389445" y="1447800"/>
                </a:lnTo>
                <a:lnTo>
                  <a:pt x="389686" y="1447800"/>
                </a:lnTo>
                <a:lnTo>
                  <a:pt x="390004" y="1460500"/>
                </a:lnTo>
                <a:lnTo>
                  <a:pt x="389813" y="1473200"/>
                </a:lnTo>
                <a:lnTo>
                  <a:pt x="389331" y="1485900"/>
                </a:lnTo>
                <a:lnTo>
                  <a:pt x="388785" y="1498600"/>
                </a:lnTo>
                <a:lnTo>
                  <a:pt x="387515" y="1524000"/>
                </a:lnTo>
                <a:lnTo>
                  <a:pt x="386359" y="1549400"/>
                </a:lnTo>
                <a:lnTo>
                  <a:pt x="386715" y="1541195"/>
                </a:lnTo>
                <a:lnTo>
                  <a:pt x="386334" y="1549400"/>
                </a:lnTo>
                <a:lnTo>
                  <a:pt x="385343" y="1574800"/>
                </a:lnTo>
                <a:lnTo>
                  <a:pt x="384644" y="1612900"/>
                </a:lnTo>
                <a:lnTo>
                  <a:pt x="384111" y="1638300"/>
                </a:lnTo>
                <a:lnTo>
                  <a:pt x="383159" y="1689100"/>
                </a:lnTo>
                <a:lnTo>
                  <a:pt x="379768" y="1739900"/>
                </a:lnTo>
                <a:lnTo>
                  <a:pt x="376567" y="1765300"/>
                </a:lnTo>
                <a:lnTo>
                  <a:pt x="373024" y="1803400"/>
                </a:lnTo>
                <a:lnTo>
                  <a:pt x="369608" y="1828800"/>
                </a:lnTo>
                <a:lnTo>
                  <a:pt x="373443" y="1828800"/>
                </a:lnTo>
                <a:lnTo>
                  <a:pt x="377571" y="1790700"/>
                </a:lnTo>
                <a:lnTo>
                  <a:pt x="381038" y="1765300"/>
                </a:lnTo>
                <a:lnTo>
                  <a:pt x="386283" y="1714500"/>
                </a:lnTo>
                <a:lnTo>
                  <a:pt x="387896" y="1663700"/>
                </a:lnTo>
                <a:lnTo>
                  <a:pt x="388327" y="1638300"/>
                </a:lnTo>
                <a:lnTo>
                  <a:pt x="388848" y="1612900"/>
                </a:lnTo>
                <a:lnTo>
                  <a:pt x="390321" y="1562100"/>
                </a:lnTo>
                <a:lnTo>
                  <a:pt x="392544" y="1524000"/>
                </a:lnTo>
                <a:lnTo>
                  <a:pt x="393115" y="1511300"/>
                </a:lnTo>
                <a:lnTo>
                  <a:pt x="393623" y="1498600"/>
                </a:lnTo>
                <a:lnTo>
                  <a:pt x="394030" y="1485900"/>
                </a:lnTo>
                <a:lnTo>
                  <a:pt x="394296" y="1473200"/>
                </a:lnTo>
                <a:lnTo>
                  <a:pt x="394347" y="1460500"/>
                </a:lnTo>
                <a:close/>
              </a:path>
              <a:path w="1030604" h="2032000">
                <a:moveTo>
                  <a:pt x="401548" y="1282700"/>
                </a:moveTo>
                <a:lnTo>
                  <a:pt x="397408" y="1270000"/>
                </a:lnTo>
                <a:lnTo>
                  <a:pt x="367182" y="1270000"/>
                </a:lnTo>
                <a:lnTo>
                  <a:pt x="358241" y="1282700"/>
                </a:lnTo>
                <a:lnTo>
                  <a:pt x="401548" y="1282700"/>
                </a:lnTo>
                <a:close/>
              </a:path>
              <a:path w="1030604" h="2032000">
                <a:moveTo>
                  <a:pt x="404723" y="850900"/>
                </a:moveTo>
                <a:lnTo>
                  <a:pt x="398081" y="838200"/>
                </a:lnTo>
                <a:lnTo>
                  <a:pt x="388835" y="838200"/>
                </a:lnTo>
                <a:lnTo>
                  <a:pt x="402437" y="850900"/>
                </a:lnTo>
                <a:lnTo>
                  <a:pt x="404723" y="850900"/>
                </a:lnTo>
                <a:close/>
              </a:path>
              <a:path w="1030604" h="2032000">
                <a:moveTo>
                  <a:pt x="407619" y="1282700"/>
                </a:moveTo>
                <a:lnTo>
                  <a:pt x="401866" y="1282700"/>
                </a:lnTo>
                <a:lnTo>
                  <a:pt x="400138" y="1295400"/>
                </a:lnTo>
                <a:lnTo>
                  <a:pt x="383527" y="1295400"/>
                </a:lnTo>
                <a:lnTo>
                  <a:pt x="380644" y="1308100"/>
                </a:lnTo>
                <a:lnTo>
                  <a:pt x="399542" y="1308100"/>
                </a:lnTo>
                <a:lnTo>
                  <a:pt x="392074" y="1320800"/>
                </a:lnTo>
                <a:lnTo>
                  <a:pt x="404939" y="1320800"/>
                </a:lnTo>
                <a:lnTo>
                  <a:pt x="406781" y="1308100"/>
                </a:lnTo>
                <a:lnTo>
                  <a:pt x="405777" y="1308100"/>
                </a:lnTo>
                <a:lnTo>
                  <a:pt x="403771" y="1295400"/>
                </a:lnTo>
                <a:lnTo>
                  <a:pt x="406552" y="1295400"/>
                </a:lnTo>
                <a:lnTo>
                  <a:pt x="407619" y="1282700"/>
                </a:lnTo>
                <a:close/>
              </a:path>
              <a:path w="1030604" h="2032000">
                <a:moveTo>
                  <a:pt x="409473" y="1371600"/>
                </a:moveTo>
                <a:lnTo>
                  <a:pt x="409117" y="1371600"/>
                </a:lnTo>
                <a:lnTo>
                  <a:pt x="408635" y="1358900"/>
                </a:lnTo>
                <a:lnTo>
                  <a:pt x="403682" y="1358900"/>
                </a:lnTo>
                <a:lnTo>
                  <a:pt x="404406" y="1371600"/>
                </a:lnTo>
                <a:lnTo>
                  <a:pt x="337083" y="1371600"/>
                </a:lnTo>
                <a:lnTo>
                  <a:pt x="340944" y="1381531"/>
                </a:lnTo>
                <a:lnTo>
                  <a:pt x="331127" y="1371600"/>
                </a:lnTo>
                <a:lnTo>
                  <a:pt x="317931" y="1371600"/>
                </a:lnTo>
                <a:lnTo>
                  <a:pt x="325158" y="1384300"/>
                </a:lnTo>
                <a:lnTo>
                  <a:pt x="339737" y="1384300"/>
                </a:lnTo>
                <a:lnTo>
                  <a:pt x="355295" y="1397000"/>
                </a:lnTo>
                <a:lnTo>
                  <a:pt x="365429" y="1397000"/>
                </a:lnTo>
                <a:lnTo>
                  <a:pt x="356819" y="1384300"/>
                </a:lnTo>
                <a:lnTo>
                  <a:pt x="384949" y="1384300"/>
                </a:lnTo>
                <a:lnTo>
                  <a:pt x="387096" y="1397000"/>
                </a:lnTo>
                <a:lnTo>
                  <a:pt x="390842" y="1397000"/>
                </a:lnTo>
                <a:lnTo>
                  <a:pt x="390194" y="1384300"/>
                </a:lnTo>
                <a:lnTo>
                  <a:pt x="407873" y="1384300"/>
                </a:lnTo>
                <a:lnTo>
                  <a:pt x="409473" y="1371600"/>
                </a:lnTo>
                <a:close/>
              </a:path>
              <a:path w="1030604" h="2032000">
                <a:moveTo>
                  <a:pt x="417334" y="977900"/>
                </a:moveTo>
                <a:lnTo>
                  <a:pt x="415937" y="977900"/>
                </a:lnTo>
                <a:lnTo>
                  <a:pt x="401891" y="990600"/>
                </a:lnTo>
                <a:lnTo>
                  <a:pt x="293471" y="990600"/>
                </a:lnTo>
                <a:lnTo>
                  <a:pt x="301472" y="1003300"/>
                </a:lnTo>
                <a:lnTo>
                  <a:pt x="416026" y="1003300"/>
                </a:lnTo>
                <a:lnTo>
                  <a:pt x="409435" y="990600"/>
                </a:lnTo>
                <a:lnTo>
                  <a:pt x="411391" y="990600"/>
                </a:lnTo>
                <a:lnTo>
                  <a:pt x="417334" y="977900"/>
                </a:lnTo>
                <a:close/>
              </a:path>
              <a:path w="1030604" h="2032000">
                <a:moveTo>
                  <a:pt x="421792" y="863600"/>
                </a:moveTo>
                <a:lnTo>
                  <a:pt x="416915" y="850900"/>
                </a:lnTo>
                <a:lnTo>
                  <a:pt x="412635" y="850900"/>
                </a:lnTo>
                <a:lnTo>
                  <a:pt x="416547" y="863600"/>
                </a:lnTo>
                <a:lnTo>
                  <a:pt x="421792" y="863600"/>
                </a:lnTo>
                <a:close/>
              </a:path>
              <a:path w="1030604" h="2032000">
                <a:moveTo>
                  <a:pt x="436219" y="876300"/>
                </a:moveTo>
                <a:lnTo>
                  <a:pt x="431393" y="863600"/>
                </a:lnTo>
                <a:lnTo>
                  <a:pt x="423811" y="863600"/>
                </a:lnTo>
                <a:lnTo>
                  <a:pt x="430149" y="876300"/>
                </a:lnTo>
                <a:lnTo>
                  <a:pt x="436219" y="876300"/>
                </a:lnTo>
                <a:close/>
              </a:path>
              <a:path w="1030604" h="2032000">
                <a:moveTo>
                  <a:pt x="439127" y="965200"/>
                </a:moveTo>
                <a:lnTo>
                  <a:pt x="433120" y="965200"/>
                </a:lnTo>
                <a:lnTo>
                  <a:pt x="428421" y="977900"/>
                </a:lnTo>
                <a:lnTo>
                  <a:pt x="424281" y="977900"/>
                </a:lnTo>
                <a:lnTo>
                  <a:pt x="417080" y="990600"/>
                </a:lnTo>
                <a:lnTo>
                  <a:pt x="429831" y="990600"/>
                </a:lnTo>
                <a:lnTo>
                  <a:pt x="436333" y="977900"/>
                </a:lnTo>
                <a:lnTo>
                  <a:pt x="434708" y="977900"/>
                </a:lnTo>
                <a:lnTo>
                  <a:pt x="439127" y="965200"/>
                </a:lnTo>
                <a:close/>
              </a:path>
              <a:path w="1030604" h="2032000">
                <a:moveTo>
                  <a:pt x="448373" y="889000"/>
                </a:moveTo>
                <a:lnTo>
                  <a:pt x="442328" y="876300"/>
                </a:lnTo>
                <a:lnTo>
                  <a:pt x="436575" y="876300"/>
                </a:lnTo>
                <a:lnTo>
                  <a:pt x="443090" y="889000"/>
                </a:lnTo>
                <a:lnTo>
                  <a:pt x="448373" y="889000"/>
                </a:lnTo>
                <a:close/>
              </a:path>
              <a:path w="1030604" h="2032000">
                <a:moveTo>
                  <a:pt x="448792" y="965200"/>
                </a:moveTo>
                <a:lnTo>
                  <a:pt x="444157" y="965200"/>
                </a:lnTo>
                <a:lnTo>
                  <a:pt x="439877" y="977900"/>
                </a:lnTo>
                <a:lnTo>
                  <a:pt x="448068" y="977900"/>
                </a:lnTo>
                <a:lnTo>
                  <a:pt x="448792" y="965200"/>
                </a:lnTo>
                <a:close/>
              </a:path>
              <a:path w="1030604" h="2032000">
                <a:moveTo>
                  <a:pt x="449884" y="1016000"/>
                </a:moveTo>
                <a:lnTo>
                  <a:pt x="439788" y="1003300"/>
                </a:lnTo>
                <a:lnTo>
                  <a:pt x="432028" y="1003300"/>
                </a:lnTo>
                <a:lnTo>
                  <a:pt x="441439" y="1016000"/>
                </a:lnTo>
                <a:lnTo>
                  <a:pt x="449884" y="1016000"/>
                </a:lnTo>
                <a:close/>
              </a:path>
              <a:path w="1030604" h="2032000">
                <a:moveTo>
                  <a:pt x="467741" y="901700"/>
                </a:moveTo>
                <a:lnTo>
                  <a:pt x="460273" y="889000"/>
                </a:lnTo>
                <a:lnTo>
                  <a:pt x="449719" y="889000"/>
                </a:lnTo>
                <a:lnTo>
                  <a:pt x="455180" y="901700"/>
                </a:lnTo>
                <a:lnTo>
                  <a:pt x="467741" y="901700"/>
                </a:lnTo>
                <a:close/>
              </a:path>
              <a:path w="1030604" h="2032000">
                <a:moveTo>
                  <a:pt x="490956" y="914400"/>
                </a:moveTo>
                <a:lnTo>
                  <a:pt x="483069" y="901700"/>
                </a:lnTo>
                <a:lnTo>
                  <a:pt x="473214" y="901700"/>
                </a:lnTo>
                <a:lnTo>
                  <a:pt x="479323" y="914400"/>
                </a:lnTo>
                <a:lnTo>
                  <a:pt x="490956" y="914400"/>
                </a:lnTo>
                <a:close/>
              </a:path>
              <a:path w="1030604" h="2032000">
                <a:moveTo>
                  <a:pt x="514159" y="927100"/>
                </a:moveTo>
                <a:lnTo>
                  <a:pt x="506577" y="914400"/>
                </a:lnTo>
                <a:lnTo>
                  <a:pt x="491858" y="914400"/>
                </a:lnTo>
                <a:lnTo>
                  <a:pt x="502043" y="927100"/>
                </a:lnTo>
                <a:lnTo>
                  <a:pt x="514159" y="927100"/>
                </a:lnTo>
                <a:close/>
              </a:path>
              <a:path w="1030604" h="2032000">
                <a:moveTo>
                  <a:pt x="516597" y="25400"/>
                </a:moveTo>
                <a:lnTo>
                  <a:pt x="506260" y="25400"/>
                </a:lnTo>
                <a:lnTo>
                  <a:pt x="500862" y="38100"/>
                </a:lnTo>
                <a:lnTo>
                  <a:pt x="498640" y="38100"/>
                </a:lnTo>
                <a:lnTo>
                  <a:pt x="498640" y="50800"/>
                </a:lnTo>
                <a:lnTo>
                  <a:pt x="496277" y="63500"/>
                </a:lnTo>
                <a:lnTo>
                  <a:pt x="494030" y="63500"/>
                </a:lnTo>
                <a:lnTo>
                  <a:pt x="495134" y="50800"/>
                </a:lnTo>
                <a:lnTo>
                  <a:pt x="498640" y="50800"/>
                </a:lnTo>
                <a:lnTo>
                  <a:pt x="498640" y="38100"/>
                </a:lnTo>
                <a:lnTo>
                  <a:pt x="494461" y="38100"/>
                </a:lnTo>
                <a:lnTo>
                  <a:pt x="492277" y="45173"/>
                </a:lnTo>
                <a:lnTo>
                  <a:pt x="492277" y="63500"/>
                </a:lnTo>
                <a:lnTo>
                  <a:pt x="491223" y="68402"/>
                </a:lnTo>
                <a:lnTo>
                  <a:pt x="491921" y="63500"/>
                </a:lnTo>
                <a:lnTo>
                  <a:pt x="492277" y="63500"/>
                </a:lnTo>
                <a:lnTo>
                  <a:pt x="492277" y="45173"/>
                </a:lnTo>
                <a:lnTo>
                  <a:pt x="490537" y="50800"/>
                </a:lnTo>
                <a:lnTo>
                  <a:pt x="490994" y="50800"/>
                </a:lnTo>
                <a:lnTo>
                  <a:pt x="488530" y="63500"/>
                </a:lnTo>
                <a:lnTo>
                  <a:pt x="486371" y="63500"/>
                </a:lnTo>
                <a:lnTo>
                  <a:pt x="484390" y="76200"/>
                </a:lnTo>
                <a:lnTo>
                  <a:pt x="482460" y="76200"/>
                </a:lnTo>
                <a:lnTo>
                  <a:pt x="480695" y="88900"/>
                </a:lnTo>
                <a:lnTo>
                  <a:pt x="478396" y="88900"/>
                </a:lnTo>
                <a:lnTo>
                  <a:pt x="477697" y="101600"/>
                </a:lnTo>
                <a:lnTo>
                  <a:pt x="474472" y="101600"/>
                </a:lnTo>
                <a:lnTo>
                  <a:pt x="470954" y="114300"/>
                </a:lnTo>
                <a:lnTo>
                  <a:pt x="462965" y="114300"/>
                </a:lnTo>
                <a:lnTo>
                  <a:pt x="458355" y="127000"/>
                </a:lnTo>
                <a:lnTo>
                  <a:pt x="453440" y="127000"/>
                </a:lnTo>
                <a:lnTo>
                  <a:pt x="449580" y="139700"/>
                </a:lnTo>
                <a:lnTo>
                  <a:pt x="446684" y="152400"/>
                </a:lnTo>
                <a:lnTo>
                  <a:pt x="444677" y="152400"/>
                </a:lnTo>
                <a:lnTo>
                  <a:pt x="443382" y="165100"/>
                </a:lnTo>
                <a:lnTo>
                  <a:pt x="442595" y="177800"/>
                </a:lnTo>
                <a:lnTo>
                  <a:pt x="441807" y="177800"/>
                </a:lnTo>
                <a:lnTo>
                  <a:pt x="440448" y="190500"/>
                </a:lnTo>
                <a:lnTo>
                  <a:pt x="440702" y="203200"/>
                </a:lnTo>
                <a:lnTo>
                  <a:pt x="441109" y="203200"/>
                </a:lnTo>
                <a:lnTo>
                  <a:pt x="441896" y="215900"/>
                </a:lnTo>
                <a:lnTo>
                  <a:pt x="443090" y="228600"/>
                </a:lnTo>
                <a:lnTo>
                  <a:pt x="444715" y="228600"/>
                </a:lnTo>
                <a:lnTo>
                  <a:pt x="446811" y="241300"/>
                </a:lnTo>
                <a:lnTo>
                  <a:pt x="451866" y="266700"/>
                </a:lnTo>
                <a:lnTo>
                  <a:pt x="454596" y="279400"/>
                </a:lnTo>
                <a:lnTo>
                  <a:pt x="454063" y="304800"/>
                </a:lnTo>
                <a:lnTo>
                  <a:pt x="449338" y="317500"/>
                </a:lnTo>
                <a:lnTo>
                  <a:pt x="445096" y="330200"/>
                </a:lnTo>
                <a:lnTo>
                  <a:pt x="440245" y="342900"/>
                </a:lnTo>
                <a:lnTo>
                  <a:pt x="435203" y="355600"/>
                </a:lnTo>
                <a:lnTo>
                  <a:pt x="430364" y="368300"/>
                </a:lnTo>
                <a:lnTo>
                  <a:pt x="425831" y="381000"/>
                </a:lnTo>
                <a:lnTo>
                  <a:pt x="424611" y="406400"/>
                </a:lnTo>
                <a:lnTo>
                  <a:pt x="427228" y="419100"/>
                </a:lnTo>
                <a:lnTo>
                  <a:pt x="434225" y="431800"/>
                </a:lnTo>
                <a:lnTo>
                  <a:pt x="439191" y="444500"/>
                </a:lnTo>
                <a:lnTo>
                  <a:pt x="418312" y="406400"/>
                </a:lnTo>
                <a:lnTo>
                  <a:pt x="415874" y="393700"/>
                </a:lnTo>
                <a:lnTo>
                  <a:pt x="415899" y="381000"/>
                </a:lnTo>
                <a:lnTo>
                  <a:pt x="417703" y="368300"/>
                </a:lnTo>
                <a:lnTo>
                  <a:pt x="420878" y="355638"/>
                </a:lnTo>
                <a:lnTo>
                  <a:pt x="424688" y="342900"/>
                </a:lnTo>
                <a:lnTo>
                  <a:pt x="428332" y="330200"/>
                </a:lnTo>
                <a:lnTo>
                  <a:pt x="432219" y="317500"/>
                </a:lnTo>
                <a:lnTo>
                  <a:pt x="435203" y="292100"/>
                </a:lnTo>
                <a:lnTo>
                  <a:pt x="437032" y="279400"/>
                </a:lnTo>
                <a:lnTo>
                  <a:pt x="437489" y="266700"/>
                </a:lnTo>
                <a:lnTo>
                  <a:pt x="437108" y="254000"/>
                </a:lnTo>
                <a:lnTo>
                  <a:pt x="436245" y="241300"/>
                </a:lnTo>
                <a:lnTo>
                  <a:pt x="434924" y="228600"/>
                </a:lnTo>
                <a:lnTo>
                  <a:pt x="433222" y="215900"/>
                </a:lnTo>
                <a:lnTo>
                  <a:pt x="430936" y="203200"/>
                </a:lnTo>
                <a:lnTo>
                  <a:pt x="428955" y="190500"/>
                </a:lnTo>
                <a:lnTo>
                  <a:pt x="427609" y="177800"/>
                </a:lnTo>
                <a:lnTo>
                  <a:pt x="427228" y="152400"/>
                </a:lnTo>
                <a:lnTo>
                  <a:pt x="427926" y="139700"/>
                </a:lnTo>
                <a:lnTo>
                  <a:pt x="430326" y="127000"/>
                </a:lnTo>
                <a:lnTo>
                  <a:pt x="434581" y="114300"/>
                </a:lnTo>
                <a:lnTo>
                  <a:pt x="440842" y="101600"/>
                </a:lnTo>
                <a:lnTo>
                  <a:pt x="448373" y="76200"/>
                </a:lnTo>
                <a:lnTo>
                  <a:pt x="457403" y="76200"/>
                </a:lnTo>
                <a:lnTo>
                  <a:pt x="467639" y="63500"/>
                </a:lnTo>
                <a:lnTo>
                  <a:pt x="478828" y="50800"/>
                </a:lnTo>
                <a:lnTo>
                  <a:pt x="463448" y="50800"/>
                </a:lnTo>
                <a:lnTo>
                  <a:pt x="455168" y="63500"/>
                </a:lnTo>
                <a:lnTo>
                  <a:pt x="447967" y="76200"/>
                </a:lnTo>
                <a:lnTo>
                  <a:pt x="441718" y="76200"/>
                </a:lnTo>
                <a:lnTo>
                  <a:pt x="436283" y="88900"/>
                </a:lnTo>
                <a:lnTo>
                  <a:pt x="428548" y="114300"/>
                </a:lnTo>
                <a:lnTo>
                  <a:pt x="423748" y="127000"/>
                </a:lnTo>
                <a:lnTo>
                  <a:pt x="421500" y="152400"/>
                </a:lnTo>
                <a:lnTo>
                  <a:pt x="421386" y="165100"/>
                </a:lnTo>
                <a:lnTo>
                  <a:pt x="422275" y="177800"/>
                </a:lnTo>
                <a:lnTo>
                  <a:pt x="423900" y="190500"/>
                </a:lnTo>
                <a:lnTo>
                  <a:pt x="425869" y="203200"/>
                </a:lnTo>
                <a:lnTo>
                  <a:pt x="427812" y="215900"/>
                </a:lnTo>
                <a:lnTo>
                  <a:pt x="429514" y="228600"/>
                </a:lnTo>
                <a:lnTo>
                  <a:pt x="430809" y="241300"/>
                </a:lnTo>
                <a:lnTo>
                  <a:pt x="431482" y="254000"/>
                </a:lnTo>
                <a:lnTo>
                  <a:pt x="431304" y="279400"/>
                </a:lnTo>
                <a:lnTo>
                  <a:pt x="430060" y="292100"/>
                </a:lnTo>
                <a:lnTo>
                  <a:pt x="427774" y="304800"/>
                </a:lnTo>
                <a:lnTo>
                  <a:pt x="424611" y="317500"/>
                </a:lnTo>
                <a:lnTo>
                  <a:pt x="420700" y="342900"/>
                </a:lnTo>
                <a:lnTo>
                  <a:pt x="417245" y="355600"/>
                </a:lnTo>
                <a:lnTo>
                  <a:pt x="413854" y="368300"/>
                </a:lnTo>
                <a:lnTo>
                  <a:pt x="411162" y="381000"/>
                </a:lnTo>
                <a:lnTo>
                  <a:pt x="409740" y="393700"/>
                </a:lnTo>
                <a:lnTo>
                  <a:pt x="410260" y="406400"/>
                </a:lnTo>
                <a:lnTo>
                  <a:pt x="413397" y="419100"/>
                </a:lnTo>
                <a:lnTo>
                  <a:pt x="418833" y="431800"/>
                </a:lnTo>
                <a:lnTo>
                  <a:pt x="426262" y="444500"/>
                </a:lnTo>
                <a:lnTo>
                  <a:pt x="433946" y="444500"/>
                </a:lnTo>
                <a:lnTo>
                  <a:pt x="425234" y="457200"/>
                </a:lnTo>
                <a:lnTo>
                  <a:pt x="416826" y="469900"/>
                </a:lnTo>
                <a:lnTo>
                  <a:pt x="408927" y="482600"/>
                </a:lnTo>
                <a:lnTo>
                  <a:pt x="401840" y="495300"/>
                </a:lnTo>
                <a:lnTo>
                  <a:pt x="392176" y="508000"/>
                </a:lnTo>
                <a:lnTo>
                  <a:pt x="383197" y="533400"/>
                </a:lnTo>
                <a:lnTo>
                  <a:pt x="374980" y="546100"/>
                </a:lnTo>
                <a:lnTo>
                  <a:pt x="367563" y="558800"/>
                </a:lnTo>
                <a:lnTo>
                  <a:pt x="355015" y="596900"/>
                </a:lnTo>
                <a:lnTo>
                  <a:pt x="341604" y="622300"/>
                </a:lnTo>
                <a:lnTo>
                  <a:pt x="327914" y="660400"/>
                </a:lnTo>
                <a:lnTo>
                  <a:pt x="307924" y="698500"/>
                </a:lnTo>
                <a:lnTo>
                  <a:pt x="301231" y="711200"/>
                </a:lnTo>
                <a:lnTo>
                  <a:pt x="294563" y="723900"/>
                </a:lnTo>
                <a:lnTo>
                  <a:pt x="288061" y="749300"/>
                </a:lnTo>
                <a:lnTo>
                  <a:pt x="276415" y="774700"/>
                </a:lnTo>
                <a:lnTo>
                  <a:pt x="264909" y="800100"/>
                </a:lnTo>
                <a:lnTo>
                  <a:pt x="253326" y="825500"/>
                </a:lnTo>
                <a:lnTo>
                  <a:pt x="236194" y="863600"/>
                </a:lnTo>
                <a:lnTo>
                  <a:pt x="226352" y="889000"/>
                </a:lnTo>
                <a:lnTo>
                  <a:pt x="221259" y="901700"/>
                </a:lnTo>
                <a:lnTo>
                  <a:pt x="213588" y="914400"/>
                </a:lnTo>
                <a:lnTo>
                  <a:pt x="206375" y="939800"/>
                </a:lnTo>
                <a:lnTo>
                  <a:pt x="199771" y="952500"/>
                </a:lnTo>
                <a:lnTo>
                  <a:pt x="193941" y="977900"/>
                </a:lnTo>
                <a:lnTo>
                  <a:pt x="188912" y="990600"/>
                </a:lnTo>
                <a:lnTo>
                  <a:pt x="184835" y="1016000"/>
                </a:lnTo>
                <a:lnTo>
                  <a:pt x="181610" y="1028700"/>
                </a:lnTo>
                <a:lnTo>
                  <a:pt x="179082" y="1041400"/>
                </a:lnTo>
                <a:lnTo>
                  <a:pt x="177215" y="1066800"/>
                </a:lnTo>
                <a:lnTo>
                  <a:pt x="174028" y="1104900"/>
                </a:lnTo>
                <a:lnTo>
                  <a:pt x="172161" y="1130300"/>
                </a:lnTo>
                <a:lnTo>
                  <a:pt x="170764" y="1143000"/>
                </a:lnTo>
                <a:lnTo>
                  <a:pt x="169506" y="1155700"/>
                </a:lnTo>
                <a:lnTo>
                  <a:pt x="166890" y="1193800"/>
                </a:lnTo>
                <a:lnTo>
                  <a:pt x="166128" y="1219200"/>
                </a:lnTo>
                <a:lnTo>
                  <a:pt x="166497" y="1231900"/>
                </a:lnTo>
                <a:lnTo>
                  <a:pt x="167703" y="1244600"/>
                </a:lnTo>
                <a:lnTo>
                  <a:pt x="170053" y="1244600"/>
                </a:lnTo>
                <a:lnTo>
                  <a:pt x="173228" y="1257300"/>
                </a:lnTo>
                <a:lnTo>
                  <a:pt x="176898" y="1257300"/>
                </a:lnTo>
                <a:lnTo>
                  <a:pt x="183134" y="1270000"/>
                </a:lnTo>
                <a:lnTo>
                  <a:pt x="189941" y="1270000"/>
                </a:lnTo>
                <a:lnTo>
                  <a:pt x="197218" y="1282700"/>
                </a:lnTo>
                <a:lnTo>
                  <a:pt x="204825" y="1282700"/>
                </a:lnTo>
                <a:lnTo>
                  <a:pt x="203301" y="1308100"/>
                </a:lnTo>
                <a:lnTo>
                  <a:pt x="200634" y="1320800"/>
                </a:lnTo>
                <a:lnTo>
                  <a:pt x="197269" y="1333500"/>
                </a:lnTo>
                <a:lnTo>
                  <a:pt x="193611" y="1346200"/>
                </a:lnTo>
                <a:lnTo>
                  <a:pt x="186004" y="1384300"/>
                </a:lnTo>
                <a:lnTo>
                  <a:pt x="177584" y="1409700"/>
                </a:lnTo>
                <a:lnTo>
                  <a:pt x="168808" y="1447800"/>
                </a:lnTo>
                <a:lnTo>
                  <a:pt x="160121" y="1473200"/>
                </a:lnTo>
                <a:lnTo>
                  <a:pt x="153276" y="1498600"/>
                </a:lnTo>
                <a:lnTo>
                  <a:pt x="146380" y="1524000"/>
                </a:lnTo>
                <a:lnTo>
                  <a:pt x="139573" y="1549400"/>
                </a:lnTo>
                <a:lnTo>
                  <a:pt x="132969" y="1574800"/>
                </a:lnTo>
                <a:lnTo>
                  <a:pt x="125590" y="1600200"/>
                </a:lnTo>
                <a:lnTo>
                  <a:pt x="118287" y="1625600"/>
                </a:lnTo>
                <a:lnTo>
                  <a:pt x="110934" y="1651000"/>
                </a:lnTo>
                <a:lnTo>
                  <a:pt x="103403" y="1676400"/>
                </a:lnTo>
                <a:lnTo>
                  <a:pt x="94068" y="1714500"/>
                </a:lnTo>
                <a:lnTo>
                  <a:pt x="84429" y="1752600"/>
                </a:lnTo>
                <a:lnTo>
                  <a:pt x="74447" y="1790700"/>
                </a:lnTo>
                <a:lnTo>
                  <a:pt x="64084" y="1828800"/>
                </a:lnTo>
                <a:lnTo>
                  <a:pt x="49707" y="1866900"/>
                </a:lnTo>
                <a:lnTo>
                  <a:pt x="35140" y="1917700"/>
                </a:lnTo>
                <a:lnTo>
                  <a:pt x="20408" y="1968500"/>
                </a:lnTo>
                <a:lnTo>
                  <a:pt x="0" y="2032000"/>
                </a:lnTo>
                <a:lnTo>
                  <a:pt x="5842" y="2032000"/>
                </a:lnTo>
                <a:lnTo>
                  <a:pt x="23342" y="1968500"/>
                </a:lnTo>
                <a:lnTo>
                  <a:pt x="37426" y="1930400"/>
                </a:lnTo>
                <a:lnTo>
                  <a:pt x="51257" y="1879600"/>
                </a:lnTo>
                <a:lnTo>
                  <a:pt x="58127" y="1866900"/>
                </a:lnTo>
                <a:lnTo>
                  <a:pt x="64922" y="1841500"/>
                </a:lnTo>
                <a:lnTo>
                  <a:pt x="71577" y="1816100"/>
                </a:lnTo>
                <a:lnTo>
                  <a:pt x="78028" y="1790700"/>
                </a:lnTo>
                <a:lnTo>
                  <a:pt x="88023" y="1765300"/>
                </a:lnTo>
                <a:lnTo>
                  <a:pt x="97536" y="1727200"/>
                </a:lnTo>
                <a:lnTo>
                  <a:pt x="116103" y="1651000"/>
                </a:lnTo>
                <a:lnTo>
                  <a:pt x="122504" y="1625600"/>
                </a:lnTo>
                <a:lnTo>
                  <a:pt x="128841" y="1600200"/>
                </a:lnTo>
                <a:lnTo>
                  <a:pt x="135242" y="1587500"/>
                </a:lnTo>
                <a:lnTo>
                  <a:pt x="141808" y="1562100"/>
                </a:lnTo>
                <a:lnTo>
                  <a:pt x="151117" y="1524000"/>
                </a:lnTo>
                <a:lnTo>
                  <a:pt x="160477" y="1485900"/>
                </a:lnTo>
                <a:lnTo>
                  <a:pt x="169913" y="1460500"/>
                </a:lnTo>
                <a:lnTo>
                  <a:pt x="185318" y="1409700"/>
                </a:lnTo>
                <a:lnTo>
                  <a:pt x="190817" y="1384300"/>
                </a:lnTo>
                <a:lnTo>
                  <a:pt x="195948" y="1358900"/>
                </a:lnTo>
                <a:lnTo>
                  <a:pt x="200748" y="1346200"/>
                </a:lnTo>
                <a:lnTo>
                  <a:pt x="203238" y="1333500"/>
                </a:lnTo>
                <a:lnTo>
                  <a:pt x="205473" y="1320800"/>
                </a:lnTo>
                <a:lnTo>
                  <a:pt x="207352" y="1308100"/>
                </a:lnTo>
                <a:lnTo>
                  <a:pt x="208800" y="1295400"/>
                </a:lnTo>
                <a:lnTo>
                  <a:pt x="209092" y="1295400"/>
                </a:lnTo>
                <a:lnTo>
                  <a:pt x="223862" y="1308100"/>
                </a:lnTo>
                <a:lnTo>
                  <a:pt x="231165" y="1308100"/>
                </a:lnTo>
                <a:lnTo>
                  <a:pt x="238277" y="1320800"/>
                </a:lnTo>
                <a:lnTo>
                  <a:pt x="245173" y="1320800"/>
                </a:lnTo>
                <a:lnTo>
                  <a:pt x="240538" y="1308100"/>
                </a:lnTo>
                <a:lnTo>
                  <a:pt x="224612" y="1295400"/>
                </a:lnTo>
                <a:lnTo>
                  <a:pt x="208305" y="1282700"/>
                </a:lnTo>
                <a:lnTo>
                  <a:pt x="193090" y="1270000"/>
                </a:lnTo>
                <a:lnTo>
                  <a:pt x="180428" y="1257300"/>
                </a:lnTo>
                <a:lnTo>
                  <a:pt x="175171" y="1244600"/>
                </a:lnTo>
                <a:lnTo>
                  <a:pt x="171958" y="1244600"/>
                </a:lnTo>
                <a:lnTo>
                  <a:pt x="171538" y="1231900"/>
                </a:lnTo>
                <a:lnTo>
                  <a:pt x="171272" y="1219200"/>
                </a:lnTo>
                <a:lnTo>
                  <a:pt x="171538" y="1206500"/>
                </a:lnTo>
                <a:lnTo>
                  <a:pt x="172123" y="1193800"/>
                </a:lnTo>
                <a:lnTo>
                  <a:pt x="172834" y="1181100"/>
                </a:lnTo>
                <a:lnTo>
                  <a:pt x="174155" y="1168400"/>
                </a:lnTo>
                <a:lnTo>
                  <a:pt x="175945" y="1143000"/>
                </a:lnTo>
                <a:lnTo>
                  <a:pt x="177876" y="1117600"/>
                </a:lnTo>
                <a:lnTo>
                  <a:pt x="179679" y="1104900"/>
                </a:lnTo>
                <a:lnTo>
                  <a:pt x="182918" y="1066800"/>
                </a:lnTo>
                <a:lnTo>
                  <a:pt x="184886" y="1041400"/>
                </a:lnTo>
                <a:lnTo>
                  <a:pt x="187655" y="1028700"/>
                </a:lnTo>
                <a:lnTo>
                  <a:pt x="191681" y="1003300"/>
                </a:lnTo>
                <a:lnTo>
                  <a:pt x="197040" y="977900"/>
                </a:lnTo>
                <a:lnTo>
                  <a:pt x="203593" y="965200"/>
                </a:lnTo>
                <a:lnTo>
                  <a:pt x="211175" y="939800"/>
                </a:lnTo>
                <a:lnTo>
                  <a:pt x="215112" y="927379"/>
                </a:lnTo>
                <a:lnTo>
                  <a:pt x="219443" y="914400"/>
                </a:lnTo>
                <a:lnTo>
                  <a:pt x="223862" y="914400"/>
                </a:lnTo>
                <a:lnTo>
                  <a:pt x="228460" y="901700"/>
                </a:lnTo>
                <a:lnTo>
                  <a:pt x="238023" y="876300"/>
                </a:lnTo>
                <a:lnTo>
                  <a:pt x="257263" y="825500"/>
                </a:lnTo>
                <a:lnTo>
                  <a:pt x="266763" y="812800"/>
                </a:lnTo>
                <a:lnTo>
                  <a:pt x="272656" y="800100"/>
                </a:lnTo>
                <a:lnTo>
                  <a:pt x="279171" y="774700"/>
                </a:lnTo>
                <a:lnTo>
                  <a:pt x="285838" y="762000"/>
                </a:lnTo>
                <a:lnTo>
                  <a:pt x="292150" y="749300"/>
                </a:lnTo>
                <a:lnTo>
                  <a:pt x="295998" y="736600"/>
                </a:lnTo>
                <a:lnTo>
                  <a:pt x="300494" y="723900"/>
                </a:lnTo>
                <a:lnTo>
                  <a:pt x="309765" y="711200"/>
                </a:lnTo>
                <a:lnTo>
                  <a:pt x="316433" y="698500"/>
                </a:lnTo>
                <a:lnTo>
                  <a:pt x="329615" y="660400"/>
                </a:lnTo>
                <a:lnTo>
                  <a:pt x="336283" y="647700"/>
                </a:lnTo>
                <a:lnTo>
                  <a:pt x="342011" y="635000"/>
                </a:lnTo>
                <a:lnTo>
                  <a:pt x="353542" y="609600"/>
                </a:lnTo>
                <a:lnTo>
                  <a:pt x="359206" y="596900"/>
                </a:lnTo>
                <a:lnTo>
                  <a:pt x="367398" y="584200"/>
                </a:lnTo>
                <a:lnTo>
                  <a:pt x="375107" y="558800"/>
                </a:lnTo>
                <a:lnTo>
                  <a:pt x="382968" y="546100"/>
                </a:lnTo>
                <a:lnTo>
                  <a:pt x="391617" y="520700"/>
                </a:lnTo>
                <a:lnTo>
                  <a:pt x="398640" y="508000"/>
                </a:lnTo>
                <a:lnTo>
                  <a:pt x="406438" y="495300"/>
                </a:lnTo>
                <a:lnTo>
                  <a:pt x="415099" y="482600"/>
                </a:lnTo>
                <a:lnTo>
                  <a:pt x="424688" y="469900"/>
                </a:lnTo>
                <a:lnTo>
                  <a:pt x="428371" y="469900"/>
                </a:lnTo>
                <a:lnTo>
                  <a:pt x="431952" y="457200"/>
                </a:lnTo>
                <a:lnTo>
                  <a:pt x="438277" y="457200"/>
                </a:lnTo>
                <a:lnTo>
                  <a:pt x="437146" y="469900"/>
                </a:lnTo>
                <a:lnTo>
                  <a:pt x="435000" y="469900"/>
                </a:lnTo>
                <a:lnTo>
                  <a:pt x="431469" y="482600"/>
                </a:lnTo>
                <a:lnTo>
                  <a:pt x="418503" y="520700"/>
                </a:lnTo>
                <a:lnTo>
                  <a:pt x="396976" y="558800"/>
                </a:lnTo>
                <a:lnTo>
                  <a:pt x="369595" y="596900"/>
                </a:lnTo>
                <a:lnTo>
                  <a:pt x="359791" y="622300"/>
                </a:lnTo>
                <a:lnTo>
                  <a:pt x="350342" y="635000"/>
                </a:lnTo>
                <a:lnTo>
                  <a:pt x="345122" y="647700"/>
                </a:lnTo>
                <a:lnTo>
                  <a:pt x="340067" y="647700"/>
                </a:lnTo>
                <a:lnTo>
                  <a:pt x="335114" y="660400"/>
                </a:lnTo>
                <a:lnTo>
                  <a:pt x="330225" y="673100"/>
                </a:lnTo>
                <a:lnTo>
                  <a:pt x="322859" y="685800"/>
                </a:lnTo>
                <a:lnTo>
                  <a:pt x="316839" y="698500"/>
                </a:lnTo>
                <a:lnTo>
                  <a:pt x="312775" y="723900"/>
                </a:lnTo>
                <a:lnTo>
                  <a:pt x="311315" y="736600"/>
                </a:lnTo>
                <a:lnTo>
                  <a:pt x="312318" y="749300"/>
                </a:lnTo>
                <a:lnTo>
                  <a:pt x="314566" y="762000"/>
                </a:lnTo>
                <a:lnTo>
                  <a:pt x="317614" y="774700"/>
                </a:lnTo>
                <a:lnTo>
                  <a:pt x="321056" y="787400"/>
                </a:lnTo>
                <a:lnTo>
                  <a:pt x="323075" y="800100"/>
                </a:lnTo>
                <a:lnTo>
                  <a:pt x="325247" y="800100"/>
                </a:lnTo>
                <a:lnTo>
                  <a:pt x="331825" y="825500"/>
                </a:lnTo>
                <a:lnTo>
                  <a:pt x="334289" y="825500"/>
                </a:lnTo>
                <a:lnTo>
                  <a:pt x="342811" y="838200"/>
                </a:lnTo>
                <a:lnTo>
                  <a:pt x="378498" y="838200"/>
                </a:lnTo>
                <a:lnTo>
                  <a:pt x="365569" y="825500"/>
                </a:lnTo>
                <a:lnTo>
                  <a:pt x="336524" y="825500"/>
                </a:lnTo>
                <a:lnTo>
                  <a:pt x="336080" y="812800"/>
                </a:lnTo>
                <a:lnTo>
                  <a:pt x="335089" y="812800"/>
                </a:lnTo>
                <a:lnTo>
                  <a:pt x="330377" y="800100"/>
                </a:lnTo>
                <a:lnTo>
                  <a:pt x="327850" y="787400"/>
                </a:lnTo>
                <a:lnTo>
                  <a:pt x="325424" y="787400"/>
                </a:lnTo>
                <a:lnTo>
                  <a:pt x="323126" y="774700"/>
                </a:lnTo>
                <a:lnTo>
                  <a:pt x="320954" y="762000"/>
                </a:lnTo>
                <a:lnTo>
                  <a:pt x="319062" y="762000"/>
                </a:lnTo>
                <a:lnTo>
                  <a:pt x="317614" y="749300"/>
                </a:lnTo>
                <a:lnTo>
                  <a:pt x="316776" y="736600"/>
                </a:lnTo>
                <a:lnTo>
                  <a:pt x="317423" y="723900"/>
                </a:lnTo>
                <a:lnTo>
                  <a:pt x="321017" y="711200"/>
                </a:lnTo>
                <a:lnTo>
                  <a:pt x="326859" y="685800"/>
                </a:lnTo>
                <a:lnTo>
                  <a:pt x="334238" y="673100"/>
                </a:lnTo>
                <a:lnTo>
                  <a:pt x="339699" y="660400"/>
                </a:lnTo>
                <a:lnTo>
                  <a:pt x="345262" y="647700"/>
                </a:lnTo>
                <a:lnTo>
                  <a:pt x="350964" y="647700"/>
                </a:lnTo>
                <a:lnTo>
                  <a:pt x="356882" y="635000"/>
                </a:lnTo>
                <a:lnTo>
                  <a:pt x="364959" y="622300"/>
                </a:lnTo>
                <a:lnTo>
                  <a:pt x="373265" y="609600"/>
                </a:lnTo>
                <a:lnTo>
                  <a:pt x="390055" y="584200"/>
                </a:lnTo>
                <a:lnTo>
                  <a:pt x="396849" y="571500"/>
                </a:lnTo>
                <a:lnTo>
                  <a:pt x="415772" y="533400"/>
                </a:lnTo>
                <a:lnTo>
                  <a:pt x="432041" y="495300"/>
                </a:lnTo>
                <a:lnTo>
                  <a:pt x="436524" y="482600"/>
                </a:lnTo>
                <a:lnTo>
                  <a:pt x="438569" y="482600"/>
                </a:lnTo>
                <a:lnTo>
                  <a:pt x="440296" y="469900"/>
                </a:lnTo>
                <a:lnTo>
                  <a:pt x="441452" y="469900"/>
                </a:lnTo>
                <a:lnTo>
                  <a:pt x="441744" y="457200"/>
                </a:lnTo>
                <a:lnTo>
                  <a:pt x="450265" y="469900"/>
                </a:lnTo>
                <a:lnTo>
                  <a:pt x="456450" y="482600"/>
                </a:lnTo>
                <a:lnTo>
                  <a:pt x="459219" y="508000"/>
                </a:lnTo>
                <a:lnTo>
                  <a:pt x="457454" y="520700"/>
                </a:lnTo>
                <a:lnTo>
                  <a:pt x="452462" y="533400"/>
                </a:lnTo>
                <a:lnTo>
                  <a:pt x="445922" y="546100"/>
                </a:lnTo>
                <a:lnTo>
                  <a:pt x="438797" y="558800"/>
                </a:lnTo>
                <a:lnTo>
                  <a:pt x="432028" y="571500"/>
                </a:lnTo>
                <a:lnTo>
                  <a:pt x="429514" y="584200"/>
                </a:lnTo>
                <a:lnTo>
                  <a:pt x="427443" y="584200"/>
                </a:lnTo>
                <a:lnTo>
                  <a:pt x="426173" y="596900"/>
                </a:lnTo>
                <a:lnTo>
                  <a:pt x="426034" y="609600"/>
                </a:lnTo>
                <a:lnTo>
                  <a:pt x="428028" y="609600"/>
                </a:lnTo>
                <a:lnTo>
                  <a:pt x="429793" y="622300"/>
                </a:lnTo>
                <a:lnTo>
                  <a:pt x="432104" y="622300"/>
                </a:lnTo>
                <a:lnTo>
                  <a:pt x="434200" y="635000"/>
                </a:lnTo>
                <a:lnTo>
                  <a:pt x="438607" y="635000"/>
                </a:lnTo>
                <a:lnTo>
                  <a:pt x="439737" y="622300"/>
                </a:lnTo>
                <a:lnTo>
                  <a:pt x="440397" y="622300"/>
                </a:lnTo>
                <a:lnTo>
                  <a:pt x="443331" y="609600"/>
                </a:lnTo>
                <a:lnTo>
                  <a:pt x="447776" y="596900"/>
                </a:lnTo>
                <a:lnTo>
                  <a:pt x="453301" y="584200"/>
                </a:lnTo>
                <a:lnTo>
                  <a:pt x="459524" y="571500"/>
                </a:lnTo>
                <a:lnTo>
                  <a:pt x="462838" y="558800"/>
                </a:lnTo>
                <a:lnTo>
                  <a:pt x="466013" y="558800"/>
                </a:lnTo>
                <a:lnTo>
                  <a:pt x="468998" y="546100"/>
                </a:lnTo>
                <a:lnTo>
                  <a:pt x="471741" y="533400"/>
                </a:lnTo>
                <a:lnTo>
                  <a:pt x="474433" y="533400"/>
                </a:lnTo>
                <a:lnTo>
                  <a:pt x="476631" y="520700"/>
                </a:lnTo>
                <a:lnTo>
                  <a:pt x="477342" y="520700"/>
                </a:lnTo>
                <a:lnTo>
                  <a:pt x="477240" y="508000"/>
                </a:lnTo>
                <a:lnTo>
                  <a:pt x="475488" y="495300"/>
                </a:lnTo>
                <a:lnTo>
                  <a:pt x="472338" y="482600"/>
                </a:lnTo>
                <a:lnTo>
                  <a:pt x="471627" y="482600"/>
                </a:lnTo>
                <a:lnTo>
                  <a:pt x="471627" y="508000"/>
                </a:lnTo>
                <a:lnTo>
                  <a:pt x="471335" y="520700"/>
                </a:lnTo>
                <a:lnTo>
                  <a:pt x="469976" y="520700"/>
                </a:lnTo>
                <a:lnTo>
                  <a:pt x="467829" y="533400"/>
                </a:lnTo>
                <a:lnTo>
                  <a:pt x="465137" y="546100"/>
                </a:lnTo>
                <a:lnTo>
                  <a:pt x="462432" y="546100"/>
                </a:lnTo>
                <a:lnTo>
                  <a:pt x="459765" y="558800"/>
                </a:lnTo>
                <a:lnTo>
                  <a:pt x="456895" y="558800"/>
                </a:lnTo>
                <a:lnTo>
                  <a:pt x="453631" y="571500"/>
                </a:lnTo>
                <a:lnTo>
                  <a:pt x="449973" y="571500"/>
                </a:lnTo>
                <a:lnTo>
                  <a:pt x="446417" y="584200"/>
                </a:lnTo>
                <a:lnTo>
                  <a:pt x="443103" y="596900"/>
                </a:lnTo>
                <a:lnTo>
                  <a:pt x="440169" y="596900"/>
                </a:lnTo>
                <a:lnTo>
                  <a:pt x="437781" y="609600"/>
                </a:lnTo>
                <a:lnTo>
                  <a:pt x="436435" y="609600"/>
                </a:lnTo>
                <a:lnTo>
                  <a:pt x="435419" y="622300"/>
                </a:lnTo>
                <a:lnTo>
                  <a:pt x="432231" y="609600"/>
                </a:lnTo>
                <a:lnTo>
                  <a:pt x="430949" y="596900"/>
                </a:lnTo>
                <a:lnTo>
                  <a:pt x="431736" y="596900"/>
                </a:lnTo>
                <a:lnTo>
                  <a:pt x="434784" y="584200"/>
                </a:lnTo>
                <a:lnTo>
                  <a:pt x="440715" y="571500"/>
                </a:lnTo>
                <a:lnTo>
                  <a:pt x="447941" y="558800"/>
                </a:lnTo>
                <a:lnTo>
                  <a:pt x="455244" y="546100"/>
                </a:lnTo>
                <a:lnTo>
                  <a:pt x="461391" y="520700"/>
                </a:lnTo>
                <a:lnTo>
                  <a:pt x="464667" y="495300"/>
                </a:lnTo>
                <a:lnTo>
                  <a:pt x="457911" y="482600"/>
                </a:lnTo>
                <a:lnTo>
                  <a:pt x="445122" y="457200"/>
                </a:lnTo>
                <a:lnTo>
                  <a:pt x="450456" y="457200"/>
                </a:lnTo>
                <a:lnTo>
                  <a:pt x="456069" y="469900"/>
                </a:lnTo>
                <a:lnTo>
                  <a:pt x="462445" y="482600"/>
                </a:lnTo>
                <a:lnTo>
                  <a:pt x="467156" y="482600"/>
                </a:lnTo>
                <a:lnTo>
                  <a:pt x="470217" y="495300"/>
                </a:lnTo>
                <a:lnTo>
                  <a:pt x="471627" y="508000"/>
                </a:lnTo>
                <a:lnTo>
                  <a:pt x="471627" y="482600"/>
                </a:lnTo>
                <a:lnTo>
                  <a:pt x="468045" y="482600"/>
                </a:lnTo>
                <a:lnTo>
                  <a:pt x="463537" y="469900"/>
                </a:lnTo>
                <a:lnTo>
                  <a:pt x="458584" y="457200"/>
                </a:lnTo>
                <a:lnTo>
                  <a:pt x="448271" y="444500"/>
                </a:lnTo>
                <a:lnTo>
                  <a:pt x="445541" y="444500"/>
                </a:lnTo>
                <a:lnTo>
                  <a:pt x="441464" y="431800"/>
                </a:lnTo>
                <a:lnTo>
                  <a:pt x="437959" y="431800"/>
                </a:lnTo>
                <a:lnTo>
                  <a:pt x="435102" y="419100"/>
                </a:lnTo>
                <a:lnTo>
                  <a:pt x="432930" y="419100"/>
                </a:lnTo>
                <a:lnTo>
                  <a:pt x="430542" y="406400"/>
                </a:lnTo>
                <a:lnTo>
                  <a:pt x="431596" y="381000"/>
                </a:lnTo>
                <a:lnTo>
                  <a:pt x="435394" y="368300"/>
                </a:lnTo>
                <a:lnTo>
                  <a:pt x="441236" y="355638"/>
                </a:lnTo>
                <a:lnTo>
                  <a:pt x="452704" y="330200"/>
                </a:lnTo>
                <a:lnTo>
                  <a:pt x="459359" y="304800"/>
                </a:lnTo>
                <a:lnTo>
                  <a:pt x="460489" y="279400"/>
                </a:lnTo>
                <a:lnTo>
                  <a:pt x="455371" y="254000"/>
                </a:lnTo>
                <a:lnTo>
                  <a:pt x="453771" y="241300"/>
                </a:lnTo>
                <a:lnTo>
                  <a:pt x="452094" y="241300"/>
                </a:lnTo>
                <a:lnTo>
                  <a:pt x="450494" y="228600"/>
                </a:lnTo>
                <a:lnTo>
                  <a:pt x="449122" y="228600"/>
                </a:lnTo>
                <a:lnTo>
                  <a:pt x="448259" y="215900"/>
                </a:lnTo>
                <a:lnTo>
                  <a:pt x="449770" y="215900"/>
                </a:lnTo>
                <a:lnTo>
                  <a:pt x="452996" y="228600"/>
                </a:lnTo>
                <a:lnTo>
                  <a:pt x="456526" y="241300"/>
                </a:lnTo>
                <a:lnTo>
                  <a:pt x="460197" y="241300"/>
                </a:lnTo>
                <a:lnTo>
                  <a:pt x="464540" y="254000"/>
                </a:lnTo>
                <a:lnTo>
                  <a:pt x="468388" y="266700"/>
                </a:lnTo>
                <a:lnTo>
                  <a:pt x="471970" y="266700"/>
                </a:lnTo>
                <a:lnTo>
                  <a:pt x="475462" y="279400"/>
                </a:lnTo>
                <a:lnTo>
                  <a:pt x="477697" y="292100"/>
                </a:lnTo>
                <a:lnTo>
                  <a:pt x="479450" y="292100"/>
                </a:lnTo>
                <a:lnTo>
                  <a:pt x="480885" y="304800"/>
                </a:lnTo>
                <a:lnTo>
                  <a:pt x="482231" y="304800"/>
                </a:lnTo>
                <a:lnTo>
                  <a:pt x="483743" y="317500"/>
                </a:lnTo>
                <a:lnTo>
                  <a:pt x="485609" y="330200"/>
                </a:lnTo>
                <a:lnTo>
                  <a:pt x="488035" y="330200"/>
                </a:lnTo>
                <a:lnTo>
                  <a:pt x="491236" y="342900"/>
                </a:lnTo>
                <a:lnTo>
                  <a:pt x="495922" y="342900"/>
                </a:lnTo>
                <a:lnTo>
                  <a:pt x="501434" y="355600"/>
                </a:lnTo>
                <a:lnTo>
                  <a:pt x="505282" y="355600"/>
                </a:lnTo>
                <a:lnTo>
                  <a:pt x="497395" y="342900"/>
                </a:lnTo>
                <a:lnTo>
                  <a:pt x="491959" y="330200"/>
                </a:lnTo>
                <a:lnTo>
                  <a:pt x="488264" y="304800"/>
                </a:lnTo>
                <a:lnTo>
                  <a:pt x="486714" y="304800"/>
                </a:lnTo>
                <a:lnTo>
                  <a:pt x="485711" y="292100"/>
                </a:lnTo>
                <a:lnTo>
                  <a:pt x="483692" y="292100"/>
                </a:lnTo>
                <a:lnTo>
                  <a:pt x="481660" y="279400"/>
                </a:lnTo>
                <a:lnTo>
                  <a:pt x="478675" y="266700"/>
                </a:lnTo>
                <a:lnTo>
                  <a:pt x="475564" y="266700"/>
                </a:lnTo>
                <a:lnTo>
                  <a:pt x="464629" y="241300"/>
                </a:lnTo>
                <a:lnTo>
                  <a:pt x="454812" y="215900"/>
                </a:lnTo>
                <a:lnTo>
                  <a:pt x="448627" y="190500"/>
                </a:lnTo>
                <a:lnTo>
                  <a:pt x="448551" y="165100"/>
                </a:lnTo>
                <a:lnTo>
                  <a:pt x="448868" y="165100"/>
                </a:lnTo>
                <a:lnTo>
                  <a:pt x="451192" y="152400"/>
                </a:lnTo>
                <a:lnTo>
                  <a:pt x="453428" y="139700"/>
                </a:lnTo>
                <a:lnTo>
                  <a:pt x="458330" y="139700"/>
                </a:lnTo>
                <a:lnTo>
                  <a:pt x="462432" y="127000"/>
                </a:lnTo>
                <a:lnTo>
                  <a:pt x="466902" y="127000"/>
                </a:lnTo>
                <a:lnTo>
                  <a:pt x="477012" y="114300"/>
                </a:lnTo>
                <a:lnTo>
                  <a:pt x="491451" y="114300"/>
                </a:lnTo>
                <a:lnTo>
                  <a:pt x="486448" y="101600"/>
                </a:lnTo>
                <a:lnTo>
                  <a:pt x="483108" y="101600"/>
                </a:lnTo>
                <a:lnTo>
                  <a:pt x="487565" y="88900"/>
                </a:lnTo>
                <a:lnTo>
                  <a:pt x="492480" y="76200"/>
                </a:lnTo>
                <a:lnTo>
                  <a:pt x="497446" y="63500"/>
                </a:lnTo>
                <a:lnTo>
                  <a:pt x="502018" y="50800"/>
                </a:lnTo>
                <a:lnTo>
                  <a:pt x="500456" y="50800"/>
                </a:lnTo>
                <a:lnTo>
                  <a:pt x="502577" y="38100"/>
                </a:lnTo>
                <a:lnTo>
                  <a:pt x="511873" y="38100"/>
                </a:lnTo>
                <a:lnTo>
                  <a:pt x="516597" y="25400"/>
                </a:lnTo>
                <a:close/>
              </a:path>
              <a:path w="1030604" h="2032000">
                <a:moveTo>
                  <a:pt x="523163" y="927379"/>
                </a:moveTo>
                <a:lnTo>
                  <a:pt x="522947" y="927112"/>
                </a:lnTo>
                <a:lnTo>
                  <a:pt x="522300" y="927100"/>
                </a:lnTo>
                <a:lnTo>
                  <a:pt x="523163" y="927379"/>
                </a:lnTo>
                <a:close/>
              </a:path>
              <a:path w="1030604" h="2032000">
                <a:moveTo>
                  <a:pt x="533311" y="381000"/>
                </a:moveTo>
                <a:lnTo>
                  <a:pt x="516280" y="355600"/>
                </a:lnTo>
                <a:lnTo>
                  <a:pt x="507568" y="355600"/>
                </a:lnTo>
                <a:lnTo>
                  <a:pt x="514083" y="368300"/>
                </a:lnTo>
                <a:lnTo>
                  <a:pt x="522071" y="368300"/>
                </a:lnTo>
                <a:lnTo>
                  <a:pt x="530123" y="381000"/>
                </a:lnTo>
                <a:lnTo>
                  <a:pt x="533311" y="381000"/>
                </a:lnTo>
                <a:close/>
              </a:path>
              <a:path w="1030604" h="2032000">
                <a:moveTo>
                  <a:pt x="539394" y="127000"/>
                </a:moveTo>
                <a:lnTo>
                  <a:pt x="532066" y="114300"/>
                </a:lnTo>
                <a:lnTo>
                  <a:pt x="517740" y="114300"/>
                </a:lnTo>
                <a:lnTo>
                  <a:pt x="524929" y="127000"/>
                </a:lnTo>
                <a:lnTo>
                  <a:pt x="539394" y="127000"/>
                </a:lnTo>
                <a:close/>
              </a:path>
              <a:path w="1030604" h="2032000">
                <a:moveTo>
                  <a:pt x="546912" y="1066800"/>
                </a:moveTo>
                <a:lnTo>
                  <a:pt x="469671" y="1016000"/>
                </a:lnTo>
                <a:lnTo>
                  <a:pt x="461962" y="1016000"/>
                </a:lnTo>
                <a:lnTo>
                  <a:pt x="472135" y="1028700"/>
                </a:lnTo>
                <a:lnTo>
                  <a:pt x="529259" y="1066800"/>
                </a:lnTo>
                <a:lnTo>
                  <a:pt x="546912" y="1066800"/>
                </a:lnTo>
                <a:close/>
              </a:path>
              <a:path w="1030604" h="2032000">
                <a:moveTo>
                  <a:pt x="563981" y="1079500"/>
                </a:moveTo>
                <a:lnTo>
                  <a:pt x="548195" y="1066800"/>
                </a:lnTo>
                <a:lnTo>
                  <a:pt x="546912" y="1066800"/>
                </a:lnTo>
                <a:lnTo>
                  <a:pt x="563664" y="1079500"/>
                </a:lnTo>
                <a:lnTo>
                  <a:pt x="563981" y="1079500"/>
                </a:lnTo>
                <a:close/>
              </a:path>
              <a:path w="1030604" h="2032000">
                <a:moveTo>
                  <a:pt x="565581" y="101600"/>
                </a:moveTo>
                <a:lnTo>
                  <a:pt x="558850" y="88900"/>
                </a:lnTo>
                <a:lnTo>
                  <a:pt x="559193" y="88900"/>
                </a:lnTo>
                <a:lnTo>
                  <a:pt x="552577" y="76200"/>
                </a:lnTo>
                <a:lnTo>
                  <a:pt x="545706" y="76200"/>
                </a:lnTo>
                <a:lnTo>
                  <a:pt x="538683" y="63500"/>
                </a:lnTo>
                <a:lnTo>
                  <a:pt x="522262" y="63500"/>
                </a:lnTo>
                <a:lnTo>
                  <a:pt x="522795" y="76200"/>
                </a:lnTo>
                <a:lnTo>
                  <a:pt x="528764" y="76200"/>
                </a:lnTo>
                <a:lnTo>
                  <a:pt x="538670" y="88900"/>
                </a:lnTo>
                <a:lnTo>
                  <a:pt x="539699" y="88900"/>
                </a:lnTo>
                <a:lnTo>
                  <a:pt x="535597" y="76809"/>
                </a:lnTo>
                <a:lnTo>
                  <a:pt x="550164" y="88900"/>
                </a:lnTo>
                <a:lnTo>
                  <a:pt x="549681" y="88900"/>
                </a:lnTo>
                <a:lnTo>
                  <a:pt x="561428" y="101600"/>
                </a:lnTo>
                <a:lnTo>
                  <a:pt x="565581" y="101600"/>
                </a:lnTo>
                <a:close/>
              </a:path>
              <a:path w="1030604" h="2032000">
                <a:moveTo>
                  <a:pt x="566978" y="406400"/>
                </a:moveTo>
                <a:lnTo>
                  <a:pt x="561098" y="393700"/>
                </a:lnTo>
                <a:lnTo>
                  <a:pt x="555345" y="393700"/>
                </a:lnTo>
                <a:lnTo>
                  <a:pt x="541667" y="381000"/>
                </a:lnTo>
                <a:lnTo>
                  <a:pt x="538302" y="381000"/>
                </a:lnTo>
                <a:lnTo>
                  <a:pt x="552615" y="393700"/>
                </a:lnTo>
                <a:lnTo>
                  <a:pt x="558723" y="406400"/>
                </a:lnTo>
                <a:lnTo>
                  <a:pt x="566978" y="406400"/>
                </a:lnTo>
                <a:close/>
              </a:path>
              <a:path w="1030604" h="2032000">
                <a:moveTo>
                  <a:pt x="574294" y="431800"/>
                </a:moveTo>
                <a:lnTo>
                  <a:pt x="520382" y="431800"/>
                </a:lnTo>
                <a:lnTo>
                  <a:pt x="502246" y="444500"/>
                </a:lnTo>
                <a:lnTo>
                  <a:pt x="563295" y="444500"/>
                </a:lnTo>
                <a:lnTo>
                  <a:pt x="574294" y="431800"/>
                </a:lnTo>
                <a:close/>
              </a:path>
              <a:path w="1030604" h="2032000">
                <a:moveTo>
                  <a:pt x="585571" y="0"/>
                </a:moveTo>
                <a:lnTo>
                  <a:pt x="550824" y="0"/>
                </a:lnTo>
                <a:lnTo>
                  <a:pt x="539330" y="12700"/>
                </a:lnTo>
                <a:lnTo>
                  <a:pt x="528320" y="12700"/>
                </a:lnTo>
                <a:lnTo>
                  <a:pt x="517944" y="25400"/>
                </a:lnTo>
                <a:lnTo>
                  <a:pt x="526580" y="25400"/>
                </a:lnTo>
                <a:lnTo>
                  <a:pt x="555434" y="12700"/>
                </a:lnTo>
                <a:lnTo>
                  <a:pt x="585571" y="0"/>
                </a:lnTo>
                <a:close/>
              </a:path>
              <a:path w="1030604" h="2032000">
                <a:moveTo>
                  <a:pt x="589013" y="419100"/>
                </a:moveTo>
                <a:lnTo>
                  <a:pt x="581228" y="406400"/>
                </a:lnTo>
                <a:lnTo>
                  <a:pt x="571436" y="406400"/>
                </a:lnTo>
                <a:lnTo>
                  <a:pt x="579374" y="419100"/>
                </a:lnTo>
                <a:lnTo>
                  <a:pt x="589013" y="419100"/>
                </a:lnTo>
                <a:close/>
              </a:path>
              <a:path w="1030604" h="2032000">
                <a:moveTo>
                  <a:pt x="632587" y="355600"/>
                </a:moveTo>
                <a:close/>
              </a:path>
              <a:path w="1030604" h="2032000">
                <a:moveTo>
                  <a:pt x="633006" y="127000"/>
                </a:moveTo>
                <a:lnTo>
                  <a:pt x="626897" y="114300"/>
                </a:lnTo>
                <a:lnTo>
                  <a:pt x="615492" y="114300"/>
                </a:lnTo>
                <a:lnTo>
                  <a:pt x="623595" y="127000"/>
                </a:lnTo>
                <a:lnTo>
                  <a:pt x="633006" y="127000"/>
                </a:lnTo>
                <a:close/>
              </a:path>
              <a:path w="1030604" h="2032000">
                <a:moveTo>
                  <a:pt x="649414" y="304800"/>
                </a:moveTo>
                <a:lnTo>
                  <a:pt x="647496" y="292100"/>
                </a:lnTo>
                <a:lnTo>
                  <a:pt x="643089" y="279400"/>
                </a:lnTo>
                <a:lnTo>
                  <a:pt x="636384" y="254000"/>
                </a:lnTo>
                <a:lnTo>
                  <a:pt x="627634" y="254000"/>
                </a:lnTo>
                <a:lnTo>
                  <a:pt x="612876" y="228600"/>
                </a:lnTo>
                <a:lnTo>
                  <a:pt x="606234" y="215900"/>
                </a:lnTo>
                <a:lnTo>
                  <a:pt x="600176" y="215900"/>
                </a:lnTo>
                <a:lnTo>
                  <a:pt x="594182" y="203200"/>
                </a:lnTo>
                <a:lnTo>
                  <a:pt x="588797" y="190500"/>
                </a:lnTo>
                <a:lnTo>
                  <a:pt x="583501" y="177800"/>
                </a:lnTo>
                <a:lnTo>
                  <a:pt x="577761" y="165100"/>
                </a:lnTo>
                <a:lnTo>
                  <a:pt x="572820" y="152400"/>
                </a:lnTo>
                <a:lnTo>
                  <a:pt x="567042" y="152400"/>
                </a:lnTo>
                <a:lnTo>
                  <a:pt x="560438" y="139700"/>
                </a:lnTo>
                <a:lnTo>
                  <a:pt x="553034" y="139700"/>
                </a:lnTo>
                <a:lnTo>
                  <a:pt x="546379" y="127000"/>
                </a:lnTo>
                <a:lnTo>
                  <a:pt x="539470" y="127000"/>
                </a:lnTo>
                <a:lnTo>
                  <a:pt x="545846" y="139700"/>
                </a:lnTo>
                <a:lnTo>
                  <a:pt x="551675" y="139700"/>
                </a:lnTo>
                <a:lnTo>
                  <a:pt x="564235" y="152400"/>
                </a:lnTo>
                <a:lnTo>
                  <a:pt x="573773" y="165100"/>
                </a:lnTo>
                <a:lnTo>
                  <a:pt x="581698" y="190500"/>
                </a:lnTo>
                <a:lnTo>
                  <a:pt x="589445" y="203200"/>
                </a:lnTo>
                <a:lnTo>
                  <a:pt x="594880" y="215900"/>
                </a:lnTo>
                <a:lnTo>
                  <a:pt x="601268" y="228600"/>
                </a:lnTo>
                <a:lnTo>
                  <a:pt x="608418" y="228600"/>
                </a:lnTo>
                <a:lnTo>
                  <a:pt x="616127" y="241300"/>
                </a:lnTo>
                <a:lnTo>
                  <a:pt x="621766" y="254000"/>
                </a:lnTo>
                <a:lnTo>
                  <a:pt x="626872" y="254000"/>
                </a:lnTo>
                <a:lnTo>
                  <a:pt x="631532" y="266700"/>
                </a:lnTo>
                <a:lnTo>
                  <a:pt x="635876" y="266700"/>
                </a:lnTo>
                <a:lnTo>
                  <a:pt x="639076" y="279400"/>
                </a:lnTo>
                <a:lnTo>
                  <a:pt x="641604" y="292100"/>
                </a:lnTo>
                <a:lnTo>
                  <a:pt x="643255" y="292100"/>
                </a:lnTo>
                <a:lnTo>
                  <a:pt x="643864" y="304800"/>
                </a:lnTo>
                <a:lnTo>
                  <a:pt x="643496" y="317500"/>
                </a:lnTo>
                <a:lnTo>
                  <a:pt x="641654" y="330200"/>
                </a:lnTo>
                <a:lnTo>
                  <a:pt x="638098" y="342900"/>
                </a:lnTo>
                <a:lnTo>
                  <a:pt x="632587" y="355600"/>
                </a:lnTo>
                <a:lnTo>
                  <a:pt x="636244" y="355600"/>
                </a:lnTo>
                <a:lnTo>
                  <a:pt x="640181" y="342900"/>
                </a:lnTo>
                <a:lnTo>
                  <a:pt x="644182" y="342900"/>
                </a:lnTo>
                <a:lnTo>
                  <a:pt x="646785" y="330200"/>
                </a:lnTo>
                <a:lnTo>
                  <a:pt x="648373" y="330200"/>
                </a:lnTo>
                <a:lnTo>
                  <a:pt x="649173" y="317500"/>
                </a:lnTo>
                <a:lnTo>
                  <a:pt x="649414" y="304800"/>
                </a:lnTo>
                <a:close/>
              </a:path>
              <a:path w="1030604" h="2032000">
                <a:moveTo>
                  <a:pt x="653808" y="596900"/>
                </a:moveTo>
                <a:lnTo>
                  <a:pt x="651459" y="596900"/>
                </a:lnTo>
                <a:lnTo>
                  <a:pt x="637743" y="609600"/>
                </a:lnTo>
                <a:lnTo>
                  <a:pt x="621944" y="609600"/>
                </a:lnTo>
                <a:lnTo>
                  <a:pt x="574128" y="647700"/>
                </a:lnTo>
                <a:lnTo>
                  <a:pt x="556247" y="660400"/>
                </a:lnTo>
                <a:lnTo>
                  <a:pt x="538683" y="660400"/>
                </a:lnTo>
                <a:lnTo>
                  <a:pt x="521538" y="673100"/>
                </a:lnTo>
                <a:lnTo>
                  <a:pt x="504913" y="685800"/>
                </a:lnTo>
                <a:lnTo>
                  <a:pt x="484479" y="711200"/>
                </a:lnTo>
                <a:lnTo>
                  <a:pt x="464197" y="723900"/>
                </a:lnTo>
                <a:lnTo>
                  <a:pt x="445884" y="749300"/>
                </a:lnTo>
                <a:lnTo>
                  <a:pt x="431482" y="774420"/>
                </a:lnTo>
                <a:lnTo>
                  <a:pt x="431482" y="838200"/>
                </a:lnTo>
                <a:lnTo>
                  <a:pt x="427634" y="838200"/>
                </a:lnTo>
                <a:lnTo>
                  <a:pt x="426339" y="825500"/>
                </a:lnTo>
                <a:lnTo>
                  <a:pt x="426085" y="825500"/>
                </a:lnTo>
                <a:lnTo>
                  <a:pt x="425653" y="812800"/>
                </a:lnTo>
                <a:lnTo>
                  <a:pt x="425907" y="812800"/>
                </a:lnTo>
                <a:lnTo>
                  <a:pt x="426808" y="800100"/>
                </a:lnTo>
                <a:lnTo>
                  <a:pt x="429336" y="800100"/>
                </a:lnTo>
                <a:lnTo>
                  <a:pt x="429856" y="812800"/>
                </a:lnTo>
                <a:lnTo>
                  <a:pt x="430250" y="812800"/>
                </a:lnTo>
                <a:lnTo>
                  <a:pt x="430758" y="825500"/>
                </a:lnTo>
                <a:lnTo>
                  <a:pt x="431190" y="825500"/>
                </a:lnTo>
                <a:lnTo>
                  <a:pt x="431482" y="838200"/>
                </a:lnTo>
                <a:lnTo>
                  <a:pt x="431482" y="774420"/>
                </a:lnTo>
                <a:lnTo>
                  <a:pt x="431317" y="774700"/>
                </a:lnTo>
                <a:lnTo>
                  <a:pt x="428739" y="749300"/>
                </a:lnTo>
                <a:lnTo>
                  <a:pt x="427405" y="723900"/>
                </a:lnTo>
                <a:lnTo>
                  <a:pt x="428790" y="698500"/>
                </a:lnTo>
                <a:lnTo>
                  <a:pt x="434352" y="673100"/>
                </a:lnTo>
                <a:lnTo>
                  <a:pt x="440994" y="660400"/>
                </a:lnTo>
                <a:lnTo>
                  <a:pt x="448665" y="647700"/>
                </a:lnTo>
                <a:lnTo>
                  <a:pt x="457288" y="622300"/>
                </a:lnTo>
                <a:lnTo>
                  <a:pt x="466801" y="609600"/>
                </a:lnTo>
                <a:lnTo>
                  <a:pt x="471703" y="596900"/>
                </a:lnTo>
                <a:lnTo>
                  <a:pt x="476694" y="596900"/>
                </a:lnTo>
                <a:lnTo>
                  <a:pt x="481812" y="584200"/>
                </a:lnTo>
                <a:lnTo>
                  <a:pt x="487045" y="571500"/>
                </a:lnTo>
                <a:lnTo>
                  <a:pt x="493712" y="558800"/>
                </a:lnTo>
                <a:lnTo>
                  <a:pt x="501065" y="558800"/>
                </a:lnTo>
                <a:lnTo>
                  <a:pt x="508254" y="546100"/>
                </a:lnTo>
                <a:lnTo>
                  <a:pt x="514451" y="533400"/>
                </a:lnTo>
                <a:lnTo>
                  <a:pt x="529653" y="520700"/>
                </a:lnTo>
                <a:lnTo>
                  <a:pt x="545401" y="495300"/>
                </a:lnTo>
                <a:lnTo>
                  <a:pt x="561581" y="482600"/>
                </a:lnTo>
                <a:lnTo>
                  <a:pt x="578129" y="457200"/>
                </a:lnTo>
                <a:lnTo>
                  <a:pt x="584415" y="457200"/>
                </a:lnTo>
                <a:lnTo>
                  <a:pt x="590765" y="444500"/>
                </a:lnTo>
                <a:lnTo>
                  <a:pt x="597204" y="444500"/>
                </a:lnTo>
                <a:lnTo>
                  <a:pt x="603770" y="431800"/>
                </a:lnTo>
                <a:lnTo>
                  <a:pt x="599846" y="431800"/>
                </a:lnTo>
                <a:lnTo>
                  <a:pt x="583882" y="444500"/>
                </a:lnTo>
                <a:lnTo>
                  <a:pt x="568553" y="469900"/>
                </a:lnTo>
                <a:lnTo>
                  <a:pt x="553656" y="482600"/>
                </a:lnTo>
                <a:lnTo>
                  <a:pt x="518071" y="520700"/>
                </a:lnTo>
                <a:lnTo>
                  <a:pt x="479742" y="571500"/>
                </a:lnTo>
                <a:lnTo>
                  <a:pt x="455345" y="622300"/>
                </a:lnTo>
                <a:lnTo>
                  <a:pt x="448297" y="635000"/>
                </a:lnTo>
                <a:lnTo>
                  <a:pt x="441718" y="647700"/>
                </a:lnTo>
                <a:lnTo>
                  <a:pt x="435698" y="660400"/>
                </a:lnTo>
                <a:lnTo>
                  <a:pt x="432447" y="660400"/>
                </a:lnTo>
                <a:lnTo>
                  <a:pt x="429437" y="673100"/>
                </a:lnTo>
                <a:lnTo>
                  <a:pt x="426783" y="685800"/>
                </a:lnTo>
                <a:lnTo>
                  <a:pt x="424637" y="685800"/>
                </a:lnTo>
                <a:lnTo>
                  <a:pt x="423125" y="698500"/>
                </a:lnTo>
                <a:lnTo>
                  <a:pt x="422275" y="711200"/>
                </a:lnTo>
                <a:lnTo>
                  <a:pt x="422033" y="723900"/>
                </a:lnTo>
                <a:lnTo>
                  <a:pt x="422275" y="736600"/>
                </a:lnTo>
                <a:lnTo>
                  <a:pt x="423138" y="749300"/>
                </a:lnTo>
                <a:lnTo>
                  <a:pt x="424345" y="762000"/>
                </a:lnTo>
                <a:lnTo>
                  <a:pt x="425767" y="774700"/>
                </a:lnTo>
                <a:lnTo>
                  <a:pt x="427253" y="787400"/>
                </a:lnTo>
                <a:lnTo>
                  <a:pt x="424840" y="787400"/>
                </a:lnTo>
                <a:lnTo>
                  <a:pt x="422960" y="800100"/>
                </a:lnTo>
                <a:lnTo>
                  <a:pt x="421767" y="800100"/>
                </a:lnTo>
                <a:lnTo>
                  <a:pt x="420839" y="812800"/>
                </a:lnTo>
                <a:lnTo>
                  <a:pt x="420370" y="812800"/>
                </a:lnTo>
                <a:lnTo>
                  <a:pt x="420433" y="825500"/>
                </a:lnTo>
                <a:lnTo>
                  <a:pt x="421106" y="825500"/>
                </a:lnTo>
                <a:lnTo>
                  <a:pt x="421817" y="838200"/>
                </a:lnTo>
                <a:lnTo>
                  <a:pt x="422795" y="838200"/>
                </a:lnTo>
                <a:lnTo>
                  <a:pt x="429628" y="850900"/>
                </a:lnTo>
                <a:lnTo>
                  <a:pt x="435102" y="850900"/>
                </a:lnTo>
                <a:lnTo>
                  <a:pt x="435495" y="838200"/>
                </a:lnTo>
                <a:lnTo>
                  <a:pt x="435965" y="838200"/>
                </a:lnTo>
                <a:lnTo>
                  <a:pt x="435533" y="825500"/>
                </a:lnTo>
                <a:lnTo>
                  <a:pt x="435305" y="825500"/>
                </a:lnTo>
                <a:lnTo>
                  <a:pt x="434962" y="812800"/>
                </a:lnTo>
                <a:lnTo>
                  <a:pt x="434568" y="812800"/>
                </a:lnTo>
                <a:lnTo>
                  <a:pt x="434098" y="800100"/>
                </a:lnTo>
                <a:lnTo>
                  <a:pt x="433578" y="800100"/>
                </a:lnTo>
                <a:lnTo>
                  <a:pt x="433273" y="787400"/>
                </a:lnTo>
                <a:lnTo>
                  <a:pt x="432473" y="787400"/>
                </a:lnTo>
                <a:lnTo>
                  <a:pt x="440105" y="774700"/>
                </a:lnTo>
                <a:lnTo>
                  <a:pt x="447725" y="762000"/>
                </a:lnTo>
                <a:lnTo>
                  <a:pt x="468744" y="736600"/>
                </a:lnTo>
                <a:lnTo>
                  <a:pt x="493306" y="711200"/>
                </a:lnTo>
                <a:lnTo>
                  <a:pt x="519176" y="685800"/>
                </a:lnTo>
                <a:lnTo>
                  <a:pt x="532384" y="673100"/>
                </a:lnTo>
                <a:lnTo>
                  <a:pt x="546862" y="673100"/>
                </a:lnTo>
                <a:lnTo>
                  <a:pt x="577100" y="647700"/>
                </a:lnTo>
                <a:lnTo>
                  <a:pt x="592670" y="635000"/>
                </a:lnTo>
                <a:lnTo>
                  <a:pt x="608355" y="635000"/>
                </a:lnTo>
                <a:lnTo>
                  <a:pt x="639546" y="609600"/>
                </a:lnTo>
                <a:lnTo>
                  <a:pt x="653808" y="596900"/>
                </a:lnTo>
                <a:close/>
              </a:path>
              <a:path w="1030604" h="2032000">
                <a:moveTo>
                  <a:pt x="661441" y="152400"/>
                </a:moveTo>
                <a:lnTo>
                  <a:pt x="656615" y="139700"/>
                </a:lnTo>
                <a:lnTo>
                  <a:pt x="647611" y="127000"/>
                </a:lnTo>
                <a:lnTo>
                  <a:pt x="637260" y="127000"/>
                </a:lnTo>
                <a:lnTo>
                  <a:pt x="643636" y="139700"/>
                </a:lnTo>
                <a:lnTo>
                  <a:pt x="649516" y="139700"/>
                </a:lnTo>
                <a:lnTo>
                  <a:pt x="655358" y="152400"/>
                </a:lnTo>
                <a:lnTo>
                  <a:pt x="661441" y="152400"/>
                </a:lnTo>
                <a:close/>
              </a:path>
              <a:path w="1030604" h="2032000">
                <a:moveTo>
                  <a:pt x="661720" y="939800"/>
                </a:moveTo>
                <a:lnTo>
                  <a:pt x="634644" y="939800"/>
                </a:lnTo>
                <a:lnTo>
                  <a:pt x="633285" y="952500"/>
                </a:lnTo>
                <a:lnTo>
                  <a:pt x="643039" y="952500"/>
                </a:lnTo>
                <a:lnTo>
                  <a:pt x="661720" y="939800"/>
                </a:lnTo>
                <a:close/>
              </a:path>
              <a:path w="1030604" h="2032000">
                <a:moveTo>
                  <a:pt x="670598" y="393700"/>
                </a:moveTo>
                <a:lnTo>
                  <a:pt x="665441" y="393700"/>
                </a:lnTo>
                <a:lnTo>
                  <a:pt x="658825" y="406400"/>
                </a:lnTo>
                <a:lnTo>
                  <a:pt x="664298" y="406400"/>
                </a:lnTo>
                <a:lnTo>
                  <a:pt x="670598" y="393700"/>
                </a:lnTo>
                <a:close/>
              </a:path>
              <a:path w="1030604" h="2032000">
                <a:moveTo>
                  <a:pt x="671271" y="584200"/>
                </a:moveTo>
                <a:lnTo>
                  <a:pt x="664908" y="584200"/>
                </a:lnTo>
                <a:lnTo>
                  <a:pt x="658253" y="596900"/>
                </a:lnTo>
                <a:lnTo>
                  <a:pt x="667829" y="596900"/>
                </a:lnTo>
                <a:lnTo>
                  <a:pt x="671271" y="584200"/>
                </a:lnTo>
                <a:close/>
              </a:path>
              <a:path w="1030604" h="2032000">
                <a:moveTo>
                  <a:pt x="671753" y="571500"/>
                </a:moveTo>
                <a:lnTo>
                  <a:pt x="670090" y="558800"/>
                </a:lnTo>
                <a:lnTo>
                  <a:pt x="667727" y="558800"/>
                </a:lnTo>
                <a:lnTo>
                  <a:pt x="664908" y="546100"/>
                </a:lnTo>
                <a:lnTo>
                  <a:pt x="664527" y="533400"/>
                </a:lnTo>
                <a:lnTo>
                  <a:pt x="666470" y="533400"/>
                </a:lnTo>
                <a:lnTo>
                  <a:pt x="667931" y="520700"/>
                </a:lnTo>
                <a:lnTo>
                  <a:pt x="669442" y="508000"/>
                </a:lnTo>
                <a:lnTo>
                  <a:pt x="670712" y="508000"/>
                </a:lnTo>
                <a:lnTo>
                  <a:pt x="671461" y="495300"/>
                </a:lnTo>
                <a:lnTo>
                  <a:pt x="670687" y="482600"/>
                </a:lnTo>
                <a:lnTo>
                  <a:pt x="668223" y="482600"/>
                </a:lnTo>
                <a:lnTo>
                  <a:pt x="662254" y="469900"/>
                </a:lnTo>
                <a:lnTo>
                  <a:pt x="653910" y="457200"/>
                </a:lnTo>
                <a:lnTo>
                  <a:pt x="644461" y="444500"/>
                </a:lnTo>
                <a:lnTo>
                  <a:pt x="635215" y="444500"/>
                </a:lnTo>
                <a:lnTo>
                  <a:pt x="630097" y="431800"/>
                </a:lnTo>
                <a:lnTo>
                  <a:pt x="625068" y="431800"/>
                </a:lnTo>
                <a:lnTo>
                  <a:pt x="622922" y="419100"/>
                </a:lnTo>
                <a:lnTo>
                  <a:pt x="620623" y="406400"/>
                </a:lnTo>
                <a:lnTo>
                  <a:pt x="620306" y="406400"/>
                </a:lnTo>
                <a:lnTo>
                  <a:pt x="621588" y="393700"/>
                </a:lnTo>
                <a:lnTo>
                  <a:pt x="624141" y="381000"/>
                </a:lnTo>
                <a:lnTo>
                  <a:pt x="626681" y="381000"/>
                </a:lnTo>
                <a:lnTo>
                  <a:pt x="629437" y="368300"/>
                </a:lnTo>
                <a:lnTo>
                  <a:pt x="632574" y="355638"/>
                </a:lnTo>
                <a:lnTo>
                  <a:pt x="624497" y="368300"/>
                </a:lnTo>
                <a:lnTo>
                  <a:pt x="618032" y="381000"/>
                </a:lnTo>
                <a:lnTo>
                  <a:pt x="614921" y="406400"/>
                </a:lnTo>
                <a:lnTo>
                  <a:pt x="616889" y="419100"/>
                </a:lnTo>
                <a:lnTo>
                  <a:pt x="604621" y="419100"/>
                </a:lnTo>
                <a:lnTo>
                  <a:pt x="607009" y="431800"/>
                </a:lnTo>
                <a:lnTo>
                  <a:pt x="611797" y="431800"/>
                </a:lnTo>
                <a:lnTo>
                  <a:pt x="612444" y="444500"/>
                </a:lnTo>
                <a:lnTo>
                  <a:pt x="613854" y="444500"/>
                </a:lnTo>
                <a:lnTo>
                  <a:pt x="615073" y="457200"/>
                </a:lnTo>
                <a:lnTo>
                  <a:pt x="617283" y="469900"/>
                </a:lnTo>
                <a:lnTo>
                  <a:pt x="618693" y="469900"/>
                </a:lnTo>
                <a:lnTo>
                  <a:pt x="621169" y="482600"/>
                </a:lnTo>
                <a:lnTo>
                  <a:pt x="624573" y="495300"/>
                </a:lnTo>
                <a:lnTo>
                  <a:pt x="628777" y="495300"/>
                </a:lnTo>
                <a:lnTo>
                  <a:pt x="632066" y="508000"/>
                </a:lnTo>
                <a:lnTo>
                  <a:pt x="632383" y="495300"/>
                </a:lnTo>
                <a:lnTo>
                  <a:pt x="631736" y="495300"/>
                </a:lnTo>
                <a:lnTo>
                  <a:pt x="630656" y="482600"/>
                </a:lnTo>
                <a:lnTo>
                  <a:pt x="629107" y="482600"/>
                </a:lnTo>
                <a:lnTo>
                  <a:pt x="627354" y="469900"/>
                </a:lnTo>
                <a:lnTo>
                  <a:pt x="623608" y="457200"/>
                </a:lnTo>
                <a:lnTo>
                  <a:pt x="621753" y="444500"/>
                </a:lnTo>
                <a:lnTo>
                  <a:pt x="617931" y="431800"/>
                </a:lnTo>
                <a:lnTo>
                  <a:pt x="623189" y="431800"/>
                </a:lnTo>
                <a:lnTo>
                  <a:pt x="628192" y="444500"/>
                </a:lnTo>
                <a:lnTo>
                  <a:pt x="633844" y="444500"/>
                </a:lnTo>
                <a:lnTo>
                  <a:pt x="639876" y="457200"/>
                </a:lnTo>
                <a:lnTo>
                  <a:pt x="651446" y="457200"/>
                </a:lnTo>
                <a:lnTo>
                  <a:pt x="656399" y="469900"/>
                </a:lnTo>
                <a:lnTo>
                  <a:pt x="658393" y="469900"/>
                </a:lnTo>
                <a:lnTo>
                  <a:pt x="662559" y="482600"/>
                </a:lnTo>
                <a:lnTo>
                  <a:pt x="663371" y="482600"/>
                </a:lnTo>
                <a:lnTo>
                  <a:pt x="666216" y="495300"/>
                </a:lnTo>
                <a:lnTo>
                  <a:pt x="666191" y="508000"/>
                </a:lnTo>
                <a:lnTo>
                  <a:pt x="664451" y="508000"/>
                </a:lnTo>
                <a:lnTo>
                  <a:pt x="662139" y="520700"/>
                </a:lnTo>
                <a:lnTo>
                  <a:pt x="660971" y="533400"/>
                </a:lnTo>
                <a:lnTo>
                  <a:pt x="660450" y="546100"/>
                </a:lnTo>
                <a:lnTo>
                  <a:pt x="660958" y="546100"/>
                </a:lnTo>
                <a:lnTo>
                  <a:pt x="662889" y="558800"/>
                </a:lnTo>
                <a:lnTo>
                  <a:pt x="665492" y="558800"/>
                </a:lnTo>
                <a:lnTo>
                  <a:pt x="669061" y="571500"/>
                </a:lnTo>
                <a:lnTo>
                  <a:pt x="671753" y="571500"/>
                </a:lnTo>
                <a:close/>
              </a:path>
              <a:path w="1030604" h="2032000">
                <a:moveTo>
                  <a:pt x="680999" y="165100"/>
                </a:moveTo>
                <a:lnTo>
                  <a:pt x="673938" y="152400"/>
                </a:lnTo>
                <a:lnTo>
                  <a:pt x="661492" y="152400"/>
                </a:lnTo>
                <a:lnTo>
                  <a:pt x="668223" y="165100"/>
                </a:lnTo>
                <a:lnTo>
                  <a:pt x="680999" y="165100"/>
                </a:lnTo>
                <a:close/>
              </a:path>
              <a:path w="1030604" h="2032000">
                <a:moveTo>
                  <a:pt x="702462" y="558800"/>
                </a:moveTo>
                <a:lnTo>
                  <a:pt x="692429" y="558800"/>
                </a:lnTo>
                <a:lnTo>
                  <a:pt x="685914" y="571500"/>
                </a:lnTo>
                <a:lnTo>
                  <a:pt x="677913" y="571500"/>
                </a:lnTo>
                <a:lnTo>
                  <a:pt x="677252" y="558800"/>
                </a:lnTo>
                <a:lnTo>
                  <a:pt x="677824" y="546100"/>
                </a:lnTo>
                <a:lnTo>
                  <a:pt x="679462" y="533400"/>
                </a:lnTo>
                <a:lnTo>
                  <a:pt x="684034" y="508000"/>
                </a:lnTo>
                <a:lnTo>
                  <a:pt x="685152" y="508000"/>
                </a:lnTo>
                <a:lnTo>
                  <a:pt x="685012" y="495300"/>
                </a:lnTo>
                <a:lnTo>
                  <a:pt x="683260" y="482600"/>
                </a:lnTo>
                <a:lnTo>
                  <a:pt x="681316" y="482600"/>
                </a:lnTo>
                <a:lnTo>
                  <a:pt x="678357" y="469900"/>
                </a:lnTo>
                <a:lnTo>
                  <a:pt x="674573" y="469900"/>
                </a:lnTo>
                <a:lnTo>
                  <a:pt x="671042" y="457200"/>
                </a:lnTo>
                <a:lnTo>
                  <a:pt x="667296" y="457200"/>
                </a:lnTo>
                <a:lnTo>
                  <a:pt x="659599" y="444500"/>
                </a:lnTo>
                <a:lnTo>
                  <a:pt x="654964" y="431800"/>
                </a:lnTo>
                <a:lnTo>
                  <a:pt x="650976" y="431800"/>
                </a:lnTo>
                <a:lnTo>
                  <a:pt x="647788" y="419100"/>
                </a:lnTo>
                <a:lnTo>
                  <a:pt x="651002" y="419100"/>
                </a:lnTo>
                <a:lnTo>
                  <a:pt x="657783" y="406400"/>
                </a:lnTo>
                <a:lnTo>
                  <a:pt x="644169" y="406400"/>
                </a:lnTo>
                <a:lnTo>
                  <a:pt x="646899" y="393700"/>
                </a:lnTo>
                <a:lnTo>
                  <a:pt x="651891" y="381000"/>
                </a:lnTo>
                <a:lnTo>
                  <a:pt x="658507" y="368300"/>
                </a:lnTo>
                <a:lnTo>
                  <a:pt x="664451" y="355638"/>
                </a:lnTo>
                <a:lnTo>
                  <a:pt x="669696" y="342900"/>
                </a:lnTo>
                <a:lnTo>
                  <a:pt x="673785" y="330200"/>
                </a:lnTo>
                <a:lnTo>
                  <a:pt x="676275" y="330200"/>
                </a:lnTo>
                <a:lnTo>
                  <a:pt x="677468" y="317500"/>
                </a:lnTo>
                <a:lnTo>
                  <a:pt x="677341" y="304800"/>
                </a:lnTo>
                <a:lnTo>
                  <a:pt x="676389" y="304800"/>
                </a:lnTo>
                <a:lnTo>
                  <a:pt x="675487" y="292100"/>
                </a:lnTo>
                <a:lnTo>
                  <a:pt x="674052" y="292100"/>
                </a:lnTo>
                <a:lnTo>
                  <a:pt x="672096" y="279400"/>
                </a:lnTo>
                <a:lnTo>
                  <a:pt x="669632" y="279400"/>
                </a:lnTo>
                <a:lnTo>
                  <a:pt x="665695" y="266700"/>
                </a:lnTo>
                <a:lnTo>
                  <a:pt x="661149" y="254000"/>
                </a:lnTo>
                <a:lnTo>
                  <a:pt x="656234" y="254000"/>
                </a:lnTo>
                <a:lnTo>
                  <a:pt x="651230" y="241300"/>
                </a:lnTo>
                <a:lnTo>
                  <a:pt x="645414" y="241300"/>
                </a:lnTo>
                <a:lnTo>
                  <a:pt x="639927" y="228600"/>
                </a:lnTo>
                <a:lnTo>
                  <a:pt x="634898" y="215900"/>
                </a:lnTo>
                <a:lnTo>
                  <a:pt x="630478" y="215900"/>
                </a:lnTo>
                <a:lnTo>
                  <a:pt x="626237" y="203200"/>
                </a:lnTo>
                <a:lnTo>
                  <a:pt x="622414" y="190500"/>
                </a:lnTo>
                <a:lnTo>
                  <a:pt x="615238" y="165100"/>
                </a:lnTo>
                <a:lnTo>
                  <a:pt x="612521" y="152400"/>
                </a:lnTo>
                <a:lnTo>
                  <a:pt x="609358" y="152400"/>
                </a:lnTo>
                <a:lnTo>
                  <a:pt x="605802" y="139700"/>
                </a:lnTo>
                <a:lnTo>
                  <a:pt x="601878" y="127000"/>
                </a:lnTo>
                <a:lnTo>
                  <a:pt x="597839" y="127000"/>
                </a:lnTo>
                <a:lnTo>
                  <a:pt x="593572" y="114300"/>
                </a:lnTo>
                <a:lnTo>
                  <a:pt x="604939" y="114300"/>
                </a:lnTo>
                <a:lnTo>
                  <a:pt x="595757" y="101600"/>
                </a:lnTo>
                <a:lnTo>
                  <a:pt x="584339" y="101600"/>
                </a:lnTo>
                <a:lnTo>
                  <a:pt x="592607" y="114300"/>
                </a:lnTo>
                <a:lnTo>
                  <a:pt x="589064" y="114300"/>
                </a:lnTo>
                <a:lnTo>
                  <a:pt x="584339" y="101600"/>
                </a:lnTo>
                <a:lnTo>
                  <a:pt x="577405" y="101600"/>
                </a:lnTo>
                <a:lnTo>
                  <a:pt x="571601" y="88900"/>
                </a:lnTo>
                <a:lnTo>
                  <a:pt x="560705" y="88900"/>
                </a:lnTo>
                <a:lnTo>
                  <a:pt x="565581" y="101600"/>
                </a:lnTo>
                <a:lnTo>
                  <a:pt x="573570" y="101600"/>
                </a:lnTo>
                <a:lnTo>
                  <a:pt x="579196" y="114300"/>
                </a:lnTo>
                <a:lnTo>
                  <a:pt x="584263" y="114300"/>
                </a:lnTo>
                <a:lnTo>
                  <a:pt x="588530" y="127000"/>
                </a:lnTo>
                <a:lnTo>
                  <a:pt x="595693" y="139700"/>
                </a:lnTo>
                <a:lnTo>
                  <a:pt x="601776" y="139700"/>
                </a:lnTo>
                <a:lnTo>
                  <a:pt x="606780" y="152400"/>
                </a:lnTo>
                <a:lnTo>
                  <a:pt x="610679" y="165100"/>
                </a:lnTo>
                <a:lnTo>
                  <a:pt x="614045" y="177800"/>
                </a:lnTo>
                <a:lnTo>
                  <a:pt x="617486" y="190500"/>
                </a:lnTo>
                <a:lnTo>
                  <a:pt x="632536" y="228600"/>
                </a:lnTo>
                <a:lnTo>
                  <a:pt x="655231" y="266700"/>
                </a:lnTo>
                <a:lnTo>
                  <a:pt x="659333" y="266700"/>
                </a:lnTo>
                <a:lnTo>
                  <a:pt x="662673" y="279400"/>
                </a:lnTo>
                <a:lnTo>
                  <a:pt x="665441" y="279400"/>
                </a:lnTo>
                <a:lnTo>
                  <a:pt x="667816" y="292100"/>
                </a:lnTo>
                <a:lnTo>
                  <a:pt x="669810" y="292100"/>
                </a:lnTo>
                <a:lnTo>
                  <a:pt x="670890" y="304800"/>
                </a:lnTo>
                <a:lnTo>
                  <a:pt x="671080" y="317500"/>
                </a:lnTo>
                <a:lnTo>
                  <a:pt x="670356" y="317500"/>
                </a:lnTo>
                <a:lnTo>
                  <a:pt x="668032" y="330200"/>
                </a:lnTo>
                <a:lnTo>
                  <a:pt x="664692" y="342900"/>
                </a:lnTo>
                <a:lnTo>
                  <a:pt x="660349" y="355600"/>
                </a:lnTo>
                <a:lnTo>
                  <a:pt x="655015" y="355600"/>
                </a:lnTo>
                <a:lnTo>
                  <a:pt x="647446" y="381000"/>
                </a:lnTo>
                <a:lnTo>
                  <a:pt x="641273" y="393700"/>
                </a:lnTo>
                <a:lnTo>
                  <a:pt x="638009" y="406400"/>
                </a:lnTo>
                <a:lnTo>
                  <a:pt x="639165" y="419100"/>
                </a:lnTo>
                <a:lnTo>
                  <a:pt x="641756" y="431800"/>
                </a:lnTo>
                <a:lnTo>
                  <a:pt x="645604" y="431800"/>
                </a:lnTo>
                <a:lnTo>
                  <a:pt x="650367" y="444500"/>
                </a:lnTo>
                <a:lnTo>
                  <a:pt x="655713" y="444500"/>
                </a:lnTo>
                <a:lnTo>
                  <a:pt x="659904" y="457200"/>
                </a:lnTo>
                <a:lnTo>
                  <a:pt x="664057" y="457200"/>
                </a:lnTo>
                <a:lnTo>
                  <a:pt x="668020" y="469900"/>
                </a:lnTo>
                <a:lnTo>
                  <a:pt x="671677" y="469900"/>
                </a:lnTo>
                <a:lnTo>
                  <a:pt x="674916" y="482600"/>
                </a:lnTo>
                <a:lnTo>
                  <a:pt x="677392" y="482600"/>
                </a:lnTo>
                <a:lnTo>
                  <a:pt x="679069" y="495300"/>
                </a:lnTo>
                <a:lnTo>
                  <a:pt x="679869" y="495300"/>
                </a:lnTo>
                <a:lnTo>
                  <a:pt x="679792" y="508000"/>
                </a:lnTo>
                <a:lnTo>
                  <a:pt x="679018" y="508000"/>
                </a:lnTo>
                <a:lnTo>
                  <a:pt x="677786" y="520700"/>
                </a:lnTo>
                <a:lnTo>
                  <a:pt x="676351" y="520700"/>
                </a:lnTo>
                <a:lnTo>
                  <a:pt x="674268" y="533400"/>
                </a:lnTo>
                <a:lnTo>
                  <a:pt x="672934" y="546100"/>
                </a:lnTo>
                <a:lnTo>
                  <a:pt x="672579" y="558800"/>
                </a:lnTo>
                <a:lnTo>
                  <a:pt x="673493" y="571500"/>
                </a:lnTo>
                <a:lnTo>
                  <a:pt x="672706" y="571500"/>
                </a:lnTo>
                <a:lnTo>
                  <a:pt x="674382" y="584200"/>
                </a:lnTo>
                <a:lnTo>
                  <a:pt x="681037" y="584200"/>
                </a:lnTo>
                <a:lnTo>
                  <a:pt x="688378" y="571500"/>
                </a:lnTo>
                <a:lnTo>
                  <a:pt x="695528" y="571500"/>
                </a:lnTo>
                <a:lnTo>
                  <a:pt x="702462" y="558800"/>
                </a:lnTo>
                <a:close/>
              </a:path>
              <a:path w="1030604" h="2032000">
                <a:moveTo>
                  <a:pt x="703910" y="990600"/>
                </a:moveTo>
                <a:lnTo>
                  <a:pt x="692315" y="977900"/>
                </a:lnTo>
                <a:lnTo>
                  <a:pt x="680770" y="977900"/>
                </a:lnTo>
                <a:lnTo>
                  <a:pt x="523163" y="927379"/>
                </a:lnTo>
                <a:lnTo>
                  <a:pt x="533450" y="939800"/>
                </a:lnTo>
                <a:lnTo>
                  <a:pt x="691946" y="990600"/>
                </a:lnTo>
                <a:lnTo>
                  <a:pt x="703910" y="990600"/>
                </a:lnTo>
                <a:close/>
              </a:path>
              <a:path w="1030604" h="2032000">
                <a:moveTo>
                  <a:pt x="713447" y="177800"/>
                </a:moveTo>
                <a:lnTo>
                  <a:pt x="702957" y="165100"/>
                </a:lnTo>
                <a:lnTo>
                  <a:pt x="694270" y="165100"/>
                </a:lnTo>
                <a:lnTo>
                  <a:pt x="699795" y="177800"/>
                </a:lnTo>
                <a:lnTo>
                  <a:pt x="713447" y="177800"/>
                </a:lnTo>
                <a:close/>
              </a:path>
              <a:path w="1030604" h="2032000">
                <a:moveTo>
                  <a:pt x="716445" y="1155700"/>
                </a:moveTo>
                <a:lnTo>
                  <a:pt x="702513" y="1143000"/>
                </a:lnTo>
                <a:lnTo>
                  <a:pt x="688187" y="1143000"/>
                </a:lnTo>
                <a:lnTo>
                  <a:pt x="651090" y="1117600"/>
                </a:lnTo>
                <a:lnTo>
                  <a:pt x="632764" y="1117600"/>
                </a:lnTo>
                <a:lnTo>
                  <a:pt x="614603" y="1104900"/>
                </a:lnTo>
                <a:lnTo>
                  <a:pt x="580542" y="1079500"/>
                </a:lnTo>
                <a:lnTo>
                  <a:pt x="563981" y="1079500"/>
                </a:lnTo>
                <a:lnTo>
                  <a:pt x="595884" y="1104900"/>
                </a:lnTo>
                <a:lnTo>
                  <a:pt x="611962" y="1104900"/>
                </a:lnTo>
                <a:lnTo>
                  <a:pt x="648843" y="1130300"/>
                </a:lnTo>
                <a:lnTo>
                  <a:pt x="667524" y="1130300"/>
                </a:lnTo>
                <a:lnTo>
                  <a:pt x="686358" y="1143000"/>
                </a:lnTo>
                <a:lnTo>
                  <a:pt x="705662" y="1155700"/>
                </a:lnTo>
                <a:lnTo>
                  <a:pt x="716445" y="1155700"/>
                </a:lnTo>
                <a:close/>
              </a:path>
              <a:path w="1030604" h="2032000">
                <a:moveTo>
                  <a:pt x="733818" y="952500"/>
                </a:moveTo>
                <a:lnTo>
                  <a:pt x="716851" y="939800"/>
                </a:lnTo>
                <a:lnTo>
                  <a:pt x="680377" y="939800"/>
                </a:lnTo>
                <a:lnTo>
                  <a:pt x="698652" y="952500"/>
                </a:lnTo>
                <a:lnTo>
                  <a:pt x="733818" y="952500"/>
                </a:lnTo>
                <a:close/>
              </a:path>
              <a:path w="1030604" h="2032000">
                <a:moveTo>
                  <a:pt x="735076" y="139700"/>
                </a:moveTo>
                <a:lnTo>
                  <a:pt x="730110" y="139700"/>
                </a:lnTo>
                <a:lnTo>
                  <a:pt x="725030" y="152400"/>
                </a:lnTo>
                <a:lnTo>
                  <a:pt x="722172" y="165100"/>
                </a:lnTo>
                <a:lnTo>
                  <a:pt x="720826" y="177800"/>
                </a:lnTo>
                <a:lnTo>
                  <a:pt x="718616" y="177800"/>
                </a:lnTo>
                <a:lnTo>
                  <a:pt x="720661" y="190500"/>
                </a:lnTo>
                <a:lnTo>
                  <a:pt x="723303" y="190500"/>
                </a:lnTo>
                <a:lnTo>
                  <a:pt x="726033" y="177800"/>
                </a:lnTo>
                <a:lnTo>
                  <a:pt x="726389" y="177800"/>
                </a:lnTo>
                <a:lnTo>
                  <a:pt x="726681" y="165100"/>
                </a:lnTo>
                <a:lnTo>
                  <a:pt x="727989" y="165100"/>
                </a:lnTo>
                <a:lnTo>
                  <a:pt x="729818" y="152400"/>
                </a:lnTo>
                <a:lnTo>
                  <a:pt x="732269" y="152400"/>
                </a:lnTo>
                <a:lnTo>
                  <a:pt x="735076" y="139700"/>
                </a:lnTo>
                <a:close/>
              </a:path>
              <a:path w="1030604" h="2032000">
                <a:moveTo>
                  <a:pt x="747763" y="139700"/>
                </a:moveTo>
                <a:lnTo>
                  <a:pt x="742784" y="127000"/>
                </a:lnTo>
                <a:lnTo>
                  <a:pt x="738085" y="139700"/>
                </a:lnTo>
                <a:lnTo>
                  <a:pt x="747763" y="139700"/>
                </a:lnTo>
                <a:close/>
              </a:path>
              <a:path w="1030604" h="2032000">
                <a:moveTo>
                  <a:pt x="762965" y="1003300"/>
                </a:moveTo>
                <a:lnTo>
                  <a:pt x="749515" y="990600"/>
                </a:lnTo>
                <a:lnTo>
                  <a:pt x="711809" y="990600"/>
                </a:lnTo>
                <a:lnTo>
                  <a:pt x="721817" y="1003300"/>
                </a:lnTo>
                <a:lnTo>
                  <a:pt x="762965" y="1003300"/>
                </a:lnTo>
                <a:close/>
              </a:path>
              <a:path w="1030604" h="2032000">
                <a:moveTo>
                  <a:pt x="782027" y="1181100"/>
                </a:moveTo>
                <a:lnTo>
                  <a:pt x="769810" y="1168400"/>
                </a:lnTo>
                <a:lnTo>
                  <a:pt x="745566" y="1168400"/>
                </a:lnTo>
                <a:lnTo>
                  <a:pt x="730592" y="1155700"/>
                </a:lnTo>
                <a:lnTo>
                  <a:pt x="725144" y="1155700"/>
                </a:lnTo>
                <a:lnTo>
                  <a:pt x="764667" y="1181100"/>
                </a:lnTo>
                <a:lnTo>
                  <a:pt x="782027" y="1181100"/>
                </a:lnTo>
                <a:close/>
              </a:path>
              <a:path w="1030604" h="2032000">
                <a:moveTo>
                  <a:pt x="783577" y="457200"/>
                </a:moveTo>
                <a:lnTo>
                  <a:pt x="780072" y="457200"/>
                </a:lnTo>
                <a:lnTo>
                  <a:pt x="773023" y="469900"/>
                </a:lnTo>
                <a:lnTo>
                  <a:pt x="766292" y="469900"/>
                </a:lnTo>
                <a:lnTo>
                  <a:pt x="759764" y="482600"/>
                </a:lnTo>
                <a:lnTo>
                  <a:pt x="753325" y="495300"/>
                </a:lnTo>
                <a:lnTo>
                  <a:pt x="741629" y="508000"/>
                </a:lnTo>
                <a:lnTo>
                  <a:pt x="730250" y="520700"/>
                </a:lnTo>
                <a:lnTo>
                  <a:pt x="718375" y="533400"/>
                </a:lnTo>
                <a:lnTo>
                  <a:pt x="705256" y="558800"/>
                </a:lnTo>
                <a:lnTo>
                  <a:pt x="709168" y="558800"/>
                </a:lnTo>
                <a:lnTo>
                  <a:pt x="722172" y="546100"/>
                </a:lnTo>
                <a:lnTo>
                  <a:pt x="734390" y="533400"/>
                </a:lnTo>
                <a:lnTo>
                  <a:pt x="746125" y="508000"/>
                </a:lnTo>
                <a:lnTo>
                  <a:pt x="757720" y="495300"/>
                </a:lnTo>
                <a:lnTo>
                  <a:pt x="764260" y="482600"/>
                </a:lnTo>
                <a:lnTo>
                  <a:pt x="770458" y="482600"/>
                </a:lnTo>
                <a:lnTo>
                  <a:pt x="776744" y="469900"/>
                </a:lnTo>
                <a:lnTo>
                  <a:pt x="783577" y="457200"/>
                </a:lnTo>
                <a:close/>
              </a:path>
              <a:path w="1030604" h="2032000">
                <a:moveTo>
                  <a:pt x="800633" y="419100"/>
                </a:moveTo>
                <a:lnTo>
                  <a:pt x="797864" y="406400"/>
                </a:lnTo>
                <a:lnTo>
                  <a:pt x="793229" y="381000"/>
                </a:lnTo>
                <a:lnTo>
                  <a:pt x="791337" y="381000"/>
                </a:lnTo>
                <a:lnTo>
                  <a:pt x="788733" y="368300"/>
                </a:lnTo>
                <a:lnTo>
                  <a:pt x="785710" y="368300"/>
                </a:lnTo>
                <a:lnTo>
                  <a:pt x="783971" y="355600"/>
                </a:lnTo>
                <a:lnTo>
                  <a:pt x="781316" y="355600"/>
                </a:lnTo>
                <a:lnTo>
                  <a:pt x="778865" y="342900"/>
                </a:lnTo>
                <a:lnTo>
                  <a:pt x="776465" y="330200"/>
                </a:lnTo>
                <a:lnTo>
                  <a:pt x="773188" y="330200"/>
                </a:lnTo>
                <a:lnTo>
                  <a:pt x="766787" y="304800"/>
                </a:lnTo>
                <a:lnTo>
                  <a:pt x="763524" y="292100"/>
                </a:lnTo>
                <a:lnTo>
                  <a:pt x="761250" y="279400"/>
                </a:lnTo>
                <a:lnTo>
                  <a:pt x="756526" y="266700"/>
                </a:lnTo>
                <a:lnTo>
                  <a:pt x="754227" y="266700"/>
                </a:lnTo>
                <a:lnTo>
                  <a:pt x="752805" y="254000"/>
                </a:lnTo>
                <a:lnTo>
                  <a:pt x="757402" y="254000"/>
                </a:lnTo>
                <a:lnTo>
                  <a:pt x="764032" y="241300"/>
                </a:lnTo>
                <a:lnTo>
                  <a:pt x="766292" y="228600"/>
                </a:lnTo>
                <a:lnTo>
                  <a:pt x="770293" y="215900"/>
                </a:lnTo>
                <a:lnTo>
                  <a:pt x="772350" y="203200"/>
                </a:lnTo>
                <a:lnTo>
                  <a:pt x="772744" y="190500"/>
                </a:lnTo>
                <a:lnTo>
                  <a:pt x="771791" y="177800"/>
                </a:lnTo>
                <a:lnTo>
                  <a:pt x="769747" y="165100"/>
                </a:lnTo>
                <a:lnTo>
                  <a:pt x="766178" y="152400"/>
                </a:lnTo>
                <a:lnTo>
                  <a:pt x="760450" y="139700"/>
                </a:lnTo>
                <a:lnTo>
                  <a:pt x="750963" y="139700"/>
                </a:lnTo>
                <a:lnTo>
                  <a:pt x="754138" y="152400"/>
                </a:lnTo>
                <a:lnTo>
                  <a:pt x="760247" y="152400"/>
                </a:lnTo>
                <a:lnTo>
                  <a:pt x="762571" y="165100"/>
                </a:lnTo>
                <a:lnTo>
                  <a:pt x="764413" y="165100"/>
                </a:lnTo>
                <a:lnTo>
                  <a:pt x="766279" y="177800"/>
                </a:lnTo>
                <a:lnTo>
                  <a:pt x="767029" y="190500"/>
                </a:lnTo>
                <a:lnTo>
                  <a:pt x="766597" y="203200"/>
                </a:lnTo>
                <a:lnTo>
                  <a:pt x="764870" y="215900"/>
                </a:lnTo>
                <a:lnTo>
                  <a:pt x="762825" y="228600"/>
                </a:lnTo>
                <a:lnTo>
                  <a:pt x="760107" y="228600"/>
                </a:lnTo>
                <a:lnTo>
                  <a:pt x="754646" y="241300"/>
                </a:lnTo>
                <a:lnTo>
                  <a:pt x="747356" y="241300"/>
                </a:lnTo>
                <a:lnTo>
                  <a:pt x="749579" y="228600"/>
                </a:lnTo>
                <a:lnTo>
                  <a:pt x="752005" y="215900"/>
                </a:lnTo>
                <a:lnTo>
                  <a:pt x="752602" y="203200"/>
                </a:lnTo>
                <a:lnTo>
                  <a:pt x="750747" y="203200"/>
                </a:lnTo>
                <a:lnTo>
                  <a:pt x="746645" y="191312"/>
                </a:lnTo>
                <a:lnTo>
                  <a:pt x="746645" y="215900"/>
                </a:lnTo>
                <a:lnTo>
                  <a:pt x="746264" y="215900"/>
                </a:lnTo>
                <a:lnTo>
                  <a:pt x="744156" y="228600"/>
                </a:lnTo>
                <a:lnTo>
                  <a:pt x="742480" y="215900"/>
                </a:lnTo>
                <a:lnTo>
                  <a:pt x="740892" y="215900"/>
                </a:lnTo>
                <a:lnTo>
                  <a:pt x="740435" y="203200"/>
                </a:lnTo>
                <a:lnTo>
                  <a:pt x="746379" y="203200"/>
                </a:lnTo>
                <a:lnTo>
                  <a:pt x="746645" y="215900"/>
                </a:lnTo>
                <a:lnTo>
                  <a:pt x="746645" y="191312"/>
                </a:lnTo>
                <a:lnTo>
                  <a:pt x="746366" y="190500"/>
                </a:lnTo>
                <a:lnTo>
                  <a:pt x="736981" y="190500"/>
                </a:lnTo>
                <a:lnTo>
                  <a:pt x="734936" y="203200"/>
                </a:lnTo>
                <a:lnTo>
                  <a:pt x="734822" y="215900"/>
                </a:lnTo>
                <a:lnTo>
                  <a:pt x="737095" y="215900"/>
                </a:lnTo>
                <a:lnTo>
                  <a:pt x="738339" y="228600"/>
                </a:lnTo>
                <a:lnTo>
                  <a:pt x="740410" y="241300"/>
                </a:lnTo>
                <a:lnTo>
                  <a:pt x="739279" y="266700"/>
                </a:lnTo>
                <a:lnTo>
                  <a:pt x="735571" y="279400"/>
                </a:lnTo>
                <a:lnTo>
                  <a:pt x="729907" y="304800"/>
                </a:lnTo>
                <a:lnTo>
                  <a:pt x="725055" y="317500"/>
                </a:lnTo>
                <a:lnTo>
                  <a:pt x="719886" y="330200"/>
                </a:lnTo>
                <a:lnTo>
                  <a:pt x="713854" y="342900"/>
                </a:lnTo>
                <a:lnTo>
                  <a:pt x="706450" y="355600"/>
                </a:lnTo>
                <a:lnTo>
                  <a:pt x="702233" y="355600"/>
                </a:lnTo>
                <a:lnTo>
                  <a:pt x="697725" y="368300"/>
                </a:lnTo>
                <a:lnTo>
                  <a:pt x="692734" y="368300"/>
                </a:lnTo>
                <a:lnTo>
                  <a:pt x="687108" y="381000"/>
                </a:lnTo>
                <a:lnTo>
                  <a:pt x="679983" y="381000"/>
                </a:lnTo>
                <a:lnTo>
                  <a:pt x="672630" y="393700"/>
                </a:lnTo>
                <a:lnTo>
                  <a:pt x="683006" y="393700"/>
                </a:lnTo>
                <a:lnTo>
                  <a:pt x="689368" y="381000"/>
                </a:lnTo>
                <a:lnTo>
                  <a:pt x="700633" y="368300"/>
                </a:lnTo>
                <a:lnTo>
                  <a:pt x="705573" y="368300"/>
                </a:lnTo>
                <a:lnTo>
                  <a:pt x="710171" y="355600"/>
                </a:lnTo>
                <a:lnTo>
                  <a:pt x="716102" y="355600"/>
                </a:lnTo>
                <a:lnTo>
                  <a:pt x="721296" y="342900"/>
                </a:lnTo>
                <a:lnTo>
                  <a:pt x="725906" y="330200"/>
                </a:lnTo>
                <a:lnTo>
                  <a:pt x="730084" y="317500"/>
                </a:lnTo>
                <a:lnTo>
                  <a:pt x="736079" y="304800"/>
                </a:lnTo>
                <a:lnTo>
                  <a:pt x="741045" y="292100"/>
                </a:lnTo>
                <a:lnTo>
                  <a:pt x="744562" y="266700"/>
                </a:lnTo>
                <a:lnTo>
                  <a:pt x="746188" y="254000"/>
                </a:lnTo>
                <a:lnTo>
                  <a:pt x="746379" y="254000"/>
                </a:lnTo>
                <a:lnTo>
                  <a:pt x="748715" y="266700"/>
                </a:lnTo>
                <a:lnTo>
                  <a:pt x="751560" y="279400"/>
                </a:lnTo>
                <a:lnTo>
                  <a:pt x="754621" y="279400"/>
                </a:lnTo>
                <a:lnTo>
                  <a:pt x="757631" y="292100"/>
                </a:lnTo>
                <a:lnTo>
                  <a:pt x="768159" y="330200"/>
                </a:lnTo>
                <a:lnTo>
                  <a:pt x="773658" y="342900"/>
                </a:lnTo>
                <a:lnTo>
                  <a:pt x="779564" y="368300"/>
                </a:lnTo>
                <a:lnTo>
                  <a:pt x="785241" y="381000"/>
                </a:lnTo>
                <a:lnTo>
                  <a:pt x="790549" y="393700"/>
                </a:lnTo>
                <a:lnTo>
                  <a:pt x="794194" y="406400"/>
                </a:lnTo>
                <a:lnTo>
                  <a:pt x="794854" y="431800"/>
                </a:lnTo>
                <a:lnTo>
                  <a:pt x="794321" y="431800"/>
                </a:lnTo>
                <a:lnTo>
                  <a:pt x="792518" y="444500"/>
                </a:lnTo>
                <a:lnTo>
                  <a:pt x="788974" y="444500"/>
                </a:lnTo>
                <a:lnTo>
                  <a:pt x="785901" y="457200"/>
                </a:lnTo>
                <a:lnTo>
                  <a:pt x="793140" y="457200"/>
                </a:lnTo>
                <a:lnTo>
                  <a:pt x="796074" y="444500"/>
                </a:lnTo>
                <a:lnTo>
                  <a:pt x="800404" y="431800"/>
                </a:lnTo>
                <a:lnTo>
                  <a:pt x="800633" y="419100"/>
                </a:lnTo>
                <a:close/>
              </a:path>
              <a:path w="1030604" h="2032000">
                <a:moveTo>
                  <a:pt x="834415" y="1193800"/>
                </a:moveTo>
                <a:lnTo>
                  <a:pt x="824357" y="1181100"/>
                </a:lnTo>
                <a:lnTo>
                  <a:pt x="799515" y="1181100"/>
                </a:lnTo>
                <a:lnTo>
                  <a:pt x="817156" y="1193800"/>
                </a:lnTo>
                <a:lnTo>
                  <a:pt x="834415" y="1193800"/>
                </a:lnTo>
                <a:close/>
              </a:path>
              <a:path w="1030604" h="2032000">
                <a:moveTo>
                  <a:pt x="898067" y="571500"/>
                </a:moveTo>
                <a:lnTo>
                  <a:pt x="896239" y="571500"/>
                </a:lnTo>
                <a:lnTo>
                  <a:pt x="886561" y="584200"/>
                </a:lnTo>
                <a:lnTo>
                  <a:pt x="877252" y="584200"/>
                </a:lnTo>
                <a:lnTo>
                  <a:pt x="868324" y="596900"/>
                </a:lnTo>
                <a:lnTo>
                  <a:pt x="859840" y="609600"/>
                </a:lnTo>
                <a:lnTo>
                  <a:pt x="851052" y="622300"/>
                </a:lnTo>
                <a:lnTo>
                  <a:pt x="842810" y="635000"/>
                </a:lnTo>
                <a:lnTo>
                  <a:pt x="835075" y="647700"/>
                </a:lnTo>
                <a:lnTo>
                  <a:pt x="827862" y="660400"/>
                </a:lnTo>
                <a:lnTo>
                  <a:pt x="816546" y="673100"/>
                </a:lnTo>
                <a:lnTo>
                  <a:pt x="798461" y="723900"/>
                </a:lnTo>
                <a:lnTo>
                  <a:pt x="788149" y="774700"/>
                </a:lnTo>
                <a:lnTo>
                  <a:pt x="786930" y="800100"/>
                </a:lnTo>
                <a:lnTo>
                  <a:pt x="787273" y="825500"/>
                </a:lnTo>
                <a:lnTo>
                  <a:pt x="788162" y="850900"/>
                </a:lnTo>
                <a:lnTo>
                  <a:pt x="788835" y="863600"/>
                </a:lnTo>
                <a:lnTo>
                  <a:pt x="789355" y="876300"/>
                </a:lnTo>
                <a:lnTo>
                  <a:pt x="789622" y="901700"/>
                </a:lnTo>
                <a:lnTo>
                  <a:pt x="789559" y="914400"/>
                </a:lnTo>
                <a:lnTo>
                  <a:pt x="781507" y="927100"/>
                </a:lnTo>
                <a:lnTo>
                  <a:pt x="768438" y="939800"/>
                </a:lnTo>
                <a:lnTo>
                  <a:pt x="751992" y="939800"/>
                </a:lnTo>
                <a:lnTo>
                  <a:pt x="733818" y="952500"/>
                </a:lnTo>
                <a:lnTo>
                  <a:pt x="755675" y="952500"/>
                </a:lnTo>
                <a:lnTo>
                  <a:pt x="772960" y="965200"/>
                </a:lnTo>
                <a:lnTo>
                  <a:pt x="775919" y="965200"/>
                </a:lnTo>
                <a:lnTo>
                  <a:pt x="768883" y="952500"/>
                </a:lnTo>
                <a:lnTo>
                  <a:pt x="759040" y="952500"/>
                </a:lnTo>
                <a:lnTo>
                  <a:pt x="770940" y="939800"/>
                </a:lnTo>
                <a:lnTo>
                  <a:pt x="781138" y="939800"/>
                </a:lnTo>
                <a:lnTo>
                  <a:pt x="789076" y="927125"/>
                </a:lnTo>
                <a:lnTo>
                  <a:pt x="788809" y="939800"/>
                </a:lnTo>
                <a:lnTo>
                  <a:pt x="787946" y="952500"/>
                </a:lnTo>
                <a:lnTo>
                  <a:pt x="787374" y="965200"/>
                </a:lnTo>
                <a:lnTo>
                  <a:pt x="785545" y="965200"/>
                </a:lnTo>
                <a:lnTo>
                  <a:pt x="785964" y="977900"/>
                </a:lnTo>
                <a:lnTo>
                  <a:pt x="785393" y="977900"/>
                </a:lnTo>
                <a:lnTo>
                  <a:pt x="784186" y="990600"/>
                </a:lnTo>
                <a:lnTo>
                  <a:pt x="784517" y="1003300"/>
                </a:lnTo>
                <a:lnTo>
                  <a:pt x="786218" y="1003300"/>
                </a:lnTo>
                <a:lnTo>
                  <a:pt x="788987" y="1016000"/>
                </a:lnTo>
                <a:lnTo>
                  <a:pt x="795362" y="1016000"/>
                </a:lnTo>
                <a:lnTo>
                  <a:pt x="796391" y="1028700"/>
                </a:lnTo>
                <a:lnTo>
                  <a:pt x="803275" y="1028700"/>
                </a:lnTo>
                <a:lnTo>
                  <a:pt x="808837" y="1041400"/>
                </a:lnTo>
                <a:lnTo>
                  <a:pt x="814349" y="1054100"/>
                </a:lnTo>
                <a:lnTo>
                  <a:pt x="819797" y="1066800"/>
                </a:lnTo>
                <a:lnTo>
                  <a:pt x="823709" y="1066800"/>
                </a:lnTo>
                <a:lnTo>
                  <a:pt x="827747" y="1079500"/>
                </a:lnTo>
                <a:lnTo>
                  <a:pt x="832065" y="1079500"/>
                </a:lnTo>
                <a:lnTo>
                  <a:pt x="835088" y="1092200"/>
                </a:lnTo>
                <a:lnTo>
                  <a:pt x="841159" y="1092200"/>
                </a:lnTo>
                <a:lnTo>
                  <a:pt x="838466" y="1079500"/>
                </a:lnTo>
                <a:lnTo>
                  <a:pt x="835634" y="1079500"/>
                </a:lnTo>
                <a:lnTo>
                  <a:pt x="829602" y="1066800"/>
                </a:lnTo>
                <a:lnTo>
                  <a:pt x="823874" y="1066800"/>
                </a:lnTo>
                <a:lnTo>
                  <a:pt x="810577" y="1041400"/>
                </a:lnTo>
                <a:lnTo>
                  <a:pt x="806157" y="1028700"/>
                </a:lnTo>
                <a:lnTo>
                  <a:pt x="815695" y="1041400"/>
                </a:lnTo>
                <a:lnTo>
                  <a:pt x="823277" y="1054100"/>
                </a:lnTo>
                <a:lnTo>
                  <a:pt x="830186" y="1066800"/>
                </a:lnTo>
                <a:lnTo>
                  <a:pt x="836561" y="1066800"/>
                </a:lnTo>
                <a:lnTo>
                  <a:pt x="840409" y="1079500"/>
                </a:lnTo>
                <a:lnTo>
                  <a:pt x="846467" y="1092200"/>
                </a:lnTo>
                <a:lnTo>
                  <a:pt x="845972" y="1092200"/>
                </a:lnTo>
                <a:lnTo>
                  <a:pt x="848321" y="1104900"/>
                </a:lnTo>
                <a:lnTo>
                  <a:pt x="850226" y="1092200"/>
                </a:lnTo>
                <a:lnTo>
                  <a:pt x="850595" y="1092200"/>
                </a:lnTo>
                <a:lnTo>
                  <a:pt x="848461" y="1079500"/>
                </a:lnTo>
                <a:lnTo>
                  <a:pt x="843737" y="1079500"/>
                </a:lnTo>
                <a:lnTo>
                  <a:pt x="840460" y="1066800"/>
                </a:lnTo>
                <a:lnTo>
                  <a:pt x="836942" y="1066800"/>
                </a:lnTo>
                <a:lnTo>
                  <a:pt x="833145" y="1054100"/>
                </a:lnTo>
                <a:lnTo>
                  <a:pt x="828979" y="1054100"/>
                </a:lnTo>
                <a:lnTo>
                  <a:pt x="824572" y="1041400"/>
                </a:lnTo>
                <a:lnTo>
                  <a:pt x="819975" y="1041400"/>
                </a:lnTo>
                <a:lnTo>
                  <a:pt x="815251" y="1028700"/>
                </a:lnTo>
                <a:lnTo>
                  <a:pt x="808266" y="1028700"/>
                </a:lnTo>
                <a:lnTo>
                  <a:pt x="801585" y="1016000"/>
                </a:lnTo>
                <a:lnTo>
                  <a:pt x="795642" y="1016000"/>
                </a:lnTo>
                <a:lnTo>
                  <a:pt x="790841" y="1003300"/>
                </a:lnTo>
                <a:lnTo>
                  <a:pt x="789914" y="1003300"/>
                </a:lnTo>
                <a:lnTo>
                  <a:pt x="789609" y="990600"/>
                </a:lnTo>
                <a:lnTo>
                  <a:pt x="790041" y="990600"/>
                </a:lnTo>
                <a:lnTo>
                  <a:pt x="791781" y="965200"/>
                </a:lnTo>
                <a:lnTo>
                  <a:pt x="793267" y="952500"/>
                </a:lnTo>
                <a:lnTo>
                  <a:pt x="794410" y="939800"/>
                </a:lnTo>
                <a:lnTo>
                  <a:pt x="795147" y="927100"/>
                </a:lnTo>
                <a:lnTo>
                  <a:pt x="795426" y="914400"/>
                </a:lnTo>
                <a:lnTo>
                  <a:pt x="795388" y="889000"/>
                </a:lnTo>
                <a:lnTo>
                  <a:pt x="795096" y="876300"/>
                </a:lnTo>
                <a:lnTo>
                  <a:pt x="794639" y="863600"/>
                </a:lnTo>
                <a:lnTo>
                  <a:pt x="793597" y="838200"/>
                </a:lnTo>
                <a:lnTo>
                  <a:pt x="792759" y="812800"/>
                </a:lnTo>
                <a:lnTo>
                  <a:pt x="796061" y="762000"/>
                </a:lnTo>
                <a:lnTo>
                  <a:pt x="805776" y="723900"/>
                </a:lnTo>
                <a:lnTo>
                  <a:pt x="820229" y="685800"/>
                </a:lnTo>
                <a:lnTo>
                  <a:pt x="839927" y="647700"/>
                </a:lnTo>
                <a:lnTo>
                  <a:pt x="855789" y="622300"/>
                </a:lnTo>
                <a:lnTo>
                  <a:pt x="863765" y="609600"/>
                </a:lnTo>
                <a:lnTo>
                  <a:pt x="871778" y="609600"/>
                </a:lnTo>
                <a:lnTo>
                  <a:pt x="880198" y="596900"/>
                </a:lnTo>
                <a:lnTo>
                  <a:pt x="888987" y="584200"/>
                </a:lnTo>
                <a:lnTo>
                  <a:pt x="898067" y="571500"/>
                </a:lnTo>
                <a:close/>
              </a:path>
              <a:path w="1030604" h="2032000">
                <a:moveTo>
                  <a:pt x="968006" y="584200"/>
                </a:moveTo>
                <a:lnTo>
                  <a:pt x="961377" y="571500"/>
                </a:lnTo>
                <a:lnTo>
                  <a:pt x="954341" y="558800"/>
                </a:lnTo>
                <a:lnTo>
                  <a:pt x="947102" y="558800"/>
                </a:lnTo>
                <a:lnTo>
                  <a:pt x="941158" y="546100"/>
                </a:lnTo>
                <a:lnTo>
                  <a:pt x="934821" y="546100"/>
                </a:lnTo>
                <a:lnTo>
                  <a:pt x="922947" y="533400"/>
                </a:lnTo>
                <a:lnTo>
                  <a:pt x="921550" y="533400"/>
                </a:lnTo>
                <a:lnTo>
                  <a:pt x="916178" y="520700"/>
                </a:lnTo>
                <a:lnTo>
                  <a:pt x="910475" y="520700"/>
                </a:lnTo>
                <a:lnTo>
                  <a:pt x="904557" y="508000"/>
                </a:lnTo>
                <a:lnTo>
                  <a:pt x="898525" y="508000"/>
                </a:lnTo>
                <a:lnTo>
                  <a:pt x="869226" y="469900"/>
                </a:lnTo>
                <a:lnTo>
                  <a:pt x="859612" y="457200"/>
                </a:lnTo>
                <a:lnTo>
                  <a:pt x="862342" y="457200"/>
                </a:lnTo>
                <a:lnTo>
                  <a:pt x="864158" y="444500"/>
                </a:lnTo>
                <a:lnTo>
                  <a:pt x="865428" y="444500"/>
                </a:lnTo>
                <a:lnTo>
                  <a:pt x="867664" y="431800"/>
                </a:lnTo>
                <a:lnTo>
                  <a:pt x="870813" y="431800"/>
                </a:lnTo>
                <a:lnTo>
                  <a:pt x="873226" y="419100"/>
                </a:lnTo>
                <a:lnTo>
                  <a:pt x="874788" y="406400"/>
                </a:lnTo>
                <a:lnTo>
                  <a:pt x="875385" y="393700"/>
                </a:lnTo>
                <a:lnTo>
                  <a:pt x="875131" y="393700"/>
                </a:lnTo>
                <a:lnTo>
                  <a:pt x="874306" y="381000"/>
                </a:lnTo>
                <a:lnTo>
                  <a:pt x="872769" y="381000"/>
                </a:lnTo>
                <a:lnTo>
                  <a:pt x="870381" y="368300"/>
                </a:lnTo>
                <a:lnTo>
                  <a:pt x="866698" y="368300"/>
                </a:lnTo>
                <a:lnTo>
                  <a:pt x="862114" y="355638"/>
                </a:lnTo>
                <a:lnTo>
                  <a:pt x="857046" y="342900"/>
                </a:lnTo>
                <a:lnTo>
                  <a:pt x="851979" y="342900"/>
                </a:lnTo>
                <a:lnTo>
                  <a:pt x="843013" y="330200"/>
                </a:lnTo>
                <a:lnTo>
                  <a:pt x="833958" y="317500"/>
                </a:lnTo>
                <a:lnTo>
                  <a:pt x="825855" y="304800"/>
                </a:lnTo>
                <a:lnTo>
                  <a:pt x="819759" y="292100"/>
                </a:lnTo>
                <a:lnTo>
                  <a:pt x="817206" y="292100"/>
                </a:lnTo>
                <a:lnTo>
                  <a:pt x="816241" y="279400"/>
                </a:lnTo>
                <a:lnTo>
                  <a:pt x="817397" y="279400"/>
                </a:lnTo>
                <a:lnTo>
                  <a:pt x="815543" y="266700"/>
                </a:lnTo>
                <a:lnTo>
                  <a:pt x="815251" y="266700"/>
                </a:lnTo>
                <a:lnTo>
                  <a:pt x="814908" y="254000"/>
                </a:lnTo>
                <a:lnTo>
                  <a:pt x="815238" y="254000"/>
                </a:lnTo>
                <a:lnTo>
                  <a:pt x="817918" y="241300"/>
                </a:lnTo>
                <a:lnTo>
                  <a:pt x="819810" y="228600"/>
                </a:lnTo>
                <a:lnTo>
                  <a:pt x="820788" y="215900"/>
                </a:lnTo>
                <a:lnTo>
                  <a:pt x="819175" y="203200"/>
                </a:lnTo>
                <a:lnTo>
                  <a:pt x="807377" y="165100"/>
                </a:lnTo>
                <a:lnTo>
                  <a:pt x="793089" y="139700"/>
                </a:lnTo>
                <a:lnTo>
                  <a:pt x="784745" y="139700"/>
                </a:lnTo>
                <a:lnTo>
                  <a:pt x="776020" y="127000"/>
                </a:lnTo>
                <a:lnTo>
                  <a:pt x="770851" y="127000"/>
                </a:lnTo>
                <a:lnTo>
                  <a:pt x="764540" y="114300"/>
                </a:lnTo>
                <a:lnTo>
                  <a:pt x="761415" y="114300"/>
                </a:lnTo>
                <a:lnTo>
                  <a:pt x="756094" y="101600"/>
                </a:lnTo>
                <a:lnTo>
                  <a:pt x="751039" y="88900"/>
                </a:lnTo>
                <a:lnTo>
                  <a:pt x="746201" y="88900"/>
                </a:lnTo>
                <a:lnTo>
                  <a:pt x="741489" y="76200"/>
                </a:lnTo>
                <a:lnTo>
                  <a:pt x="737704" y="76200"/>
                </a:lnTo>
                <a:lnTo>
                  <a:pt x="733971" y="63500"/>
                </a:lnTo>
                <a:lnTo>
                  <a:pt x="730161" y="63500"/>
                </a:lnTo>
                <a:lnTo>
                  <a:pt x="726186" y="50800"/>
                </a:lnTo>
                <a:lnTo>
                  <a:pt x="721588" y="50800"/>
                </a:lnTo>
                <a:lnTo>
                  <a:pt x="716330" y="38100"/>
                </a:lnTo>
                <a:lnTo>
                  <a:pt x="710933" y="25400"/>
                </a:lnTo>
                <a:lnTo>
                  <a:pt x="704583" y="25400"/>
                </a:lnTo>
                <a:lnTo>
                  <a:pt x="697699" y="12700"/>
                </a:lnTo>
                <a:lnTo>
                  <a:pt x="682129" y="12700"/>
                </a:lnTo>
                <a:lnTo>
                  <a:pt x="675894" y="0"/>
                </a:lnTo>
                <a:lnTo>
                  <a:pt x="656793" y="0"/>
                </a:lnTo>
                <a:lnTo>
                  <a:pt x="665454" y="12700"/>
                </a:lnTo>
                <a:lnTo>
                  <a:pt x="680681" y="12700"/>
                </a:lnTo>
                <a:lnTo>
                  <a:pt x="690194" y="25400"/>
                </a:lnTo>
                <a:lnTo>
                  <a:pt x="698627" y="25400"/>
                </a:lnTo>
                <a:lnTo>
                  <a:pt x="706412" y="38100"/>
                </a:lnTo>
                <a:lnTo>
                  <a:pt x="713930" y="50800"/>
                </a:lnTo>
                <a:lnTo>
                  <a:pt x="718654" y="50800"/>
                </a:lnTo>
                <a:lnTo>
                  <a:pt x="723874" y="63500"/>
                </a:lnTo>
                <a:lnTo>
                  <a:pt x="729056" y="63500"/>
                </a:lnTo>
                <a:lnTo>
                  <a:pt x="733729" y="76200"/>
                </a:lnTo>
                <a:lnTo>
                  <a:pt x="737577" y="88900"/>
                </a:lnTo>
                <a:lnTo>
                  <a:pt x="741565" y="88900"/>
                </a:lnTo>
                <a:lnTo>
                  <a:pt x="745655" y="101600"/>
                </a:lnTo>
                <a:lnTo>
                  <a:pt x="749858" y="101600"/>
                </a:lnTo>
                <a:lnTo>
                  <a:pt x="758101" y="114300"/>
                </a:lnTo>
                <a:lnTo>
                  <a:pt x="767308" y="127000"/>
                </a:lnTo>
                <a:lnTo>
                  <a:pt x="776973" y="139700"/>
                </a:lnTo>
                <a:lnTo>
                  <a:pt x="786549" y="152400"/>
                </a:lnTo>
                <a:lnTo>
                  <a:pt x="791413" y="152400"/>
                </a:lnTo>
                <a:lnTo>
                  <a:pt x="796480" y="165100"/>
                </a:lnTo>
                <a:lnTo>
                  <a:pt x="801331" y="165100"/>
                </a:lnTo>
                <a:lnTo>
                  <a:pt x="805484" y="177800"/>
                </a:lnTo>
                <a:lnTo>
                  <a:pt x="807694" y="177800"/>
                </a:lnTo>
                <a:lnTo>
                  <a:pt x="809891" y="190500"/>
                </a:lnTo>
                <a:lnTo>
                  <a:pt x="811872" y="190500"/>
                </a:lnTo>
                <a:lnTo>
                  <a:pt x="813460" y="203200"/>
                </a:lnTo>
                <a:lnTo>
                  <a:pt x="814844" y="215900"/>
                </a:lnTo>
                <a:lnTo>
                  <a:pt x="814438" y="228600"/>
                </a:lnTo>
                <a:lnTo>
                  <a:pt x="812228" y="241300"/>
                </a:lnTo>
                <a:lnTo>
                  <a:pt x="808253" y="254000"/>
                </a:lnTo>
                <a:lnTo>
                  <a:pt x="804951" y="254000"/>
                </a:lnTo>
                <a:lnTo>
                  <a:pt x="800328" y="266700"/>
                </a:lnTo>
                <a:lnTo>
                  <a:pt x="795845" y="277825"/>
                </a:lnTo>
                <a:lnTo>
                  <a:pt x="795845" y="279400"/>
                </a:lnTo>
                <a:lnTo>
                  <a:pt x="795007" y="292100"/>
                </a:lnTo>
                <a:lnTo>
                  <a:pt x="792759" y="292100"/>
                </a:lnTo>
                <a:lnTo>
                  <a:pt x="795845" y="279400"/>
                </a:lnTo>
                <a:lnTo>
                  <a:pt x="795845" y="277825"/>
                </a:lnTo>
                <a:lnTo>
                  <a:pt x="795210" y="279400"/>
                </a:lnTo>
                <a:lnTo>
                  <a:pt x="790371" y="279400"/>
                </a:lnTo>
                <a:lnTo>
                  <a:pt x="786625" y="292100"/>
                </a:lnTo>
                <a:lnTo>
                  <a:pt x="782193" y="292100"/>
                </a:lnTo>
                <a:lnTo>
                  <a:pt x="779703" y="304800"/>
                </a:lnTo>
                <a:lnTo>
                  <a:pt x="778649" y="304800"/>
                </a:lnTo>
                <a:lnTo>
                  <a:pt x="778129" y="317500"/>
                </a:lnTo>
                <a:lnTo>
                  <a:pt x="786269" y="317500"/>
                </a:lnTo>
                <a:lnTo>
                  <a:pt x="787400" y="304800"/>
                </a:lnTo>
                <a:lnTo>
                  <a:pt x="792175" y="304800"/>
                </a:lnTo>
                <a:lnTo>
                  <a:pt x="797890" y="292100"/>
                </a:lnTo>
                <a:lnTo>
                  <a:pt x="802614" y="279400"/>
                </a:lnTo>
                <a:lnTo>
                  <a:pt x="810983" y="266700"/>
                </a:lnTo>
                <a:lnTo>
                  <a:pt x="811542" y="266700"/>
                </a:lnTo>
                <a:lnTo>
                  <a:pt x="811987" y="279400"/>
                </a:lnTo>
                <a:lnTo>
                  <a:pt x="809612" y="279400"/>
                </a:lnTo>
                <a:lnTo>
                  <a:pt x="809104" y="292100"/>
                </a:lnTo>
                <a:lnTo>
                  <a:pt x="801954" y="292100"/>
                </a:lnTo>
                <a:lnTo>
                  <a:pt x="798233" y="304800"/>
                </a:lnTo>
                <a:lnTo>
                  <a:pt x="792429" y="304800"/>
                </a:lnTo>
                <a:lnTo>
                  <a:pt x="789571" y="317500"/>
                </a:lnTo>
                <a:lnTo>
                  <a:pt x="786879" y="317500"/>
                </a:lnTo>
                <a:lnTo>
                  <a:pt x="782434" y="330200"/>
                </a:lnTo>
                <a:lnTo>
                  <a:pt x="792238" y="330200"/>
                </a:lnTo>
                <a:lnTo>
                  <a:pt x="797420" y="317500"/>
                </a:lnTo>
                <a:lnTo>
                  <a:pt x="796937" y="317500"/>
                </a:lnTo>
                <a:lnTo>
                  <a:pt x="799985" y="304800"/>
                </a:lnTo>
                <a:lnTo>
                  <a:pt x="797814" y="317500"/>
                </a:lnTo>
                <a:lnTo>
                  <a:pt x="801852" y="317500"/>
                </a:lnTo>
                <a:lnTo>
                  <a:pt x="804824" y="304800"/>
                </a:lnTo>
                <a:lnTo>
                  <a:pt x="810691" y="292100"/>
                </a:lnTo>
                <a:lnTo>
                  <a:pt x="813638" y="292100"/>
                </a:lnTo>
                <a:lnTo>
                  <a:pt x="815289" y="304800"/>
                </a:lnTo>
                <a:lnTo>
                  <a:pt x="819099" y="304800"/>
                </a:lnTo>
                <a:lnTo>
                  <a:pt x="822401" y="317500"/>
                </a:lnTo>
                <a:lnTo>
                  <a:pt x="827074" y="317500"/>
                </a:lnTo>
                <a:lnTo>
                  <a:pt x="831392" y="330200"/>
                </a:lnTo>
                <a:lnTo>
                  <a:pt x="845375" y="342900"/>
                </a:lnTo>
                <a:lnTo>
                  <a:pt x="852716" y="355600"/>
                </a:lnTo>
                <a:lnTo>
                  <a:pt x="860094" y="368300"/>
                </a:lnTo>
                <a:lnTo>
                  <a:pt x="866406" y="381000"/>
                </a:lnTo>
                <a:lnTo>
                  <a:pt x="869315" y="393700"/>
                </a:lnTo>
                <a:lnTo>
                  <a:pt x="869594" y="406400"/>
                </a:lnTo>
                <a:lnTo>
                  <a:pt x="867956" y="419100"/>
                </a:lnTo>
                <a:lnTo>
                  <a:pt x="866546" y="419100"/>
                </a:lnTo>
                <a:lnTo>
                  <a:pt x="864501" y="431800"/>
                </a:lnTo>
                <a:lnTo>
                  <a:pt x="862685" y="431800"/>
                </a:lnTo>
                <a:lnTo>
                  <a:pt x="861415" y="444500"/>
                </a:lnTo>
                <a:lnTo>
                  <a:pt x="859142" y="444500"/>
                </a:lnTo>
                <a:lnTo>
                  <a:pt x="858469" y="457200"/>
                </a:lnTo>
                <a:lnTo>
                  <a:pt x="854138" y="457200"/>
                </a:lnTo>
                <a:lnTo>
                  <a:pt x="851611" y="444500"/>
                </a:lnTo>
                <a:lnTo>
                  <a:pt x="846518" y="444500"/>
                </a:lnTo>
                <a:lnTo>
                  <a:pt x="843826" y="431800"/>
                </a:lnTo>
                <a:lnTo>
                  <a:pt x="838936" y="431800"/>
                </a:lnTo>
                <a:lnTo>
                  <a:pt x="835228" y="406400"/>
                </a:lnTo>
                <a:lnTo>
                  <a:pt x="832472" y="393700"/>
                </a:lnTo>
                <a:lnTo>
                  <a:pt x="832231" y="393700"/>
                </a:lnTo>
                <a:lnTo>
                  <a:pt x="832231" y="419100"/>
                </a:lnTo>
                <a:lnTo>
                  <a:pt x="826808" y="406400"/>
                </a:lnTo>
                <a:lnTo>
                  <a:pt x="823937" y="393700"/>
                </a:lnTo>
                <a:lnTo>
                  <a:pt x="820000" y="393700"/>
                </a:lnTo>
                <a:lnTo>
                  <a:pt x="816051" y="381000"/>
                </a:lnTo>
                <a:lnTo>
                  <a:pt x="812812" y="368300"/>
                </a:lnTo>
                <a:lnTo>
                  <a:pt x="811047" y="355600"/>
                </a:lnTo>
                <a:lnTo>
                  <a:pt x="817854" y="355600"/>
                </a:lnTo>
                <a:lnTo>
                  <a:pt x="819937" y="368300"/>
                </a:lnTo>
                <a:lnTo>
                  <a:pt x="821956" y="368300"/>
                </a:lnTo>
                <a:lnTo>
                  <a:pt x="823798" y="381000"/>
                </a:lnTo>
                <a:lnTo>
                  <a:pt x="825271" y="381000"/>
                </a:lnTo>
                <a:lnTo>
                  <a:pt x="827087" y="393700"/>
                </a:lnTo>
                <a:lnTo>
                  <a:pt x="830389" y="406400"/>
                </a:lnTo>
                <a:lnTo>
                  <a:pt x="832231" y="419100"/>
                </a:lnTo>
                <a:lnTo>
                  <a:pt x="832231" y="393700"/>
                </a:lnTo>
                <a:lnTo>
                  <a:pt x="831024" y="393700"/>
                </a:lnTo>
                <a:lnTo>
                  <a:pt x="829487" y="381000"/>
                </a:lnTo>
                <a:lnTo>
                  <a:pt x="827646" y="368300"/>
                </a:lnTo>
                <a:lnTo>
                  <a:pt x="825588" y="368300"/>
                </a:lnTo>
                <a:lnTo>
                  <a:pt x="822236" y="355600"/>
                </a:lnTo>
                <a:lnTo>
                  <a:pt x="818832" y="355600"/>
                </a:lnTo>
                <a:lnTo>
                  <a:pt x="815200" y="342900"/>
                </a:lnTo>
                <a:lnTo>
                  <a:pt x="809917" y="342900"/>
                </a:lnTo>
                <a:lnTo>
                  <a:pt x="806881" y="355600"/>
                </a:lnTo>
                <a:lnTo>
                  <a:pt x="806742" y="355600"/>
                </a:lnTo>
                <a:lnTo>
                  <a:pt x="806323" y="368300"/>
                </a:lnTo>
                <a:lnTo>
                  <a:pt x="808075" y="368300"/>
                </a:lnTo>
                <a:lnTo>
                  <a:pt x="812114" y="381000"/>
                </a:lnTo>
                <a:lnTo>
                  <a:pt x="817295" y="393700"/>
                </a:lnTo>
                <a:lnTo>
                  <a:pt x="820648" y="406400"/>
                </a:lnTo>
                <a:lnTo>
                  <a:pt x="824052" y="406400"/>
                </a:lnTo>
                <a:lnTo>
                  <a:pt x="827493" y="419100"/>
                </a:lnTo>
                <a:lnTo>
                  <a:pt x="824776" y="419100"/>
                </a:lnTo>
                <a:lnTo>
                  <a:pt x="818769" y="406400"/>
                </a:lnTo>
                <a:lnTo>
                  <a:pt x="813104" y="406400"/>
                </a:lnTo>
                <a:lnTo>
                  <a:pt x="807643" y="393700"/>
                </a:lnTo>
                <a:lnTo>
                  <a:pt x="802271" y="393700"/>
                </a:lnTo>
                <a:lnTo>
                  <a:pt x="798423" y="381000"/>
                </a:lnTo>
                <a:lnTo>
                  <a:pt x="793229" y="381000"/>
                </a:lnTo>
                <a:lnTo>
                  <a:pt x="797179" y="393700"/>
                </a:lnTo>
                <a:lnTo>
                  <a:pt x="801281" y="393700"/>
                </a:lnTo>
                <a:lnTo>
                  <a:pt x="805510" y="406400"/>
                </a:lnTo>
                <a:lnTo>
                  <a:pt x="809790" y="406400"/>
                </a:lnTo>
                <a:lnTo>
                  <a:pt x="814959" y="419100"/>
                </a:lnTo>
                <a:lnTo>
                  <a:pt x="820242" y="419100"/>
                </a:lnTo>
                <a:lnTo>
                  <a:pt x="825703" y="431800"/>
                </a:lnTo>
                <a:lnTo>
                  <a:pt x="830948" y="431800"/>
                </a:lnTo>
                <a:lnTo>
                  <a:pt x="831392" y="431800"/>
                </a:lnTo>
                <a:lnTo>
                  <a:pt x="835469" y="444500"/>
                </a:lnTo>
                <a:lnTo>
                  <a:pt x="836282" y="444500"/>
                </a:lnTo>
                <a:lnTo>
                  <a:pt x="846467" y="457200"/>
                </a:lnTo>
                <a:lnTo>
                  <a:pt x="851585" y="457200"/>
                </a:lnTo>
                <a:lnTo>
                  <a:pt x="856754" y="469900"/>
                </a:lnTo>
                <a:lnTo>
                  <a:pt x="867968" y="482600"/>
                </a:lnTo>
                <a:lnTo>
                  <a:pt x="873594" y="482600"/>
                </a:lnTo>
                <a:lnTo>
                  <a:pt x="879271" y="495300"/>
                </a:lnTo>
                <a:lnTo>
                  <a:pt x="887818" y="495300"/>
                </a:lnTo>
                <a:lnTo>
                  <a:pt x="896607" y="508000"/>
                </a:lnTo>
                <a:lnTo>
                  <a:pt x="904900" y="520700"/>
                </a:lnTo>
                <a:lnTo>
                  <a:pt x="911948" y="533400"/>
                </a:lnTo>
                <a:lnTo>
                  <a:pt x="917244" y="533400"/>
                </a:lnTo>
                <a:lnTo>
                  <a:pt x="921308" y="546100"/>
                </a:lnTo>
                <a:lnTo>
                  <a:pt x="917651" y="546100"/>
                </a:lnTo>
                <a:lnTo>
                  <a:pt x="911428" y="558800"/>
                </a:lnTo>
                <a:lnTo>
                  <a:pt x="903770" y="571500"/>
                </a:lnTo>
                <a:lnTo>
                  <a:pt x="901788" y="571500"/>
                </a:lnTo>
                <a:lnTo>
                  <a:pt x="900353" y="584200"/>
                </a:lnTo>
                <a:lnTo>
                  <a:pt x="889101" y="622300"/>
                </a:lnTo>
                <a:lnTo>
                  <a:pt x="884135" y="660400"/>
                </a:lnTo>
                <a:lnTo>
                  <a:pt x="881799" y="711200"/>
                </a:lnTo>
                <a:lnTo>
                  <a:pt x="880745" y="762000"/>
                </a:lnTo>
                <a:lnTo>
                  <a:pt x="880160" y="774700"/>
                </a:lnTo>
                <a:lnTo>
                  <a:pt x="879284" y="812800"/>
                </a:lnTo>
                <a:lnTo>
                  <a:pt x="878268" y="838200"/>
                </a:lnTo>
                <a:lnTo>
                  <a:pt x="876096" y="901700"/>
                </a:lnTo>
                <a:lnTo>
                  <a:pt x="873442" y="990600"/>
                </a:lnTo>
                <a:lnTo>
                  <a:pt x="871829" y="1028700"/>
                </a:lnTo>
                <a:lnTo>
                  <a:pt x="869683" y="1066800"/>
                </a:lnTo>
                <a:lnTo>
                  <a:pt x="868248" y="1104900"/>
                </a:lnTo>
                <a:lnTo>
                  <a:pt x="866863" y="1130300"/>
                </a:lnTo>
                <a:lnTo>
                  <a:pt x="865365" y="1155700"/>
                </a:lnTo>
                <a:lnTo>
                  <a:pt x="863460" y="1181100"/>
                </a:lnTo>
                <a:lnTo>
                  <a:pt x="863142" y="1193800"/>
                </a:lnTo>
                <a:lnTo>
                  <a:pt x="860920" y="1193800"/>
                </a:lnTo>
                <a:lnTo>
                  <a:pt x="859650" y="1206500"/>
                </a:lnTo>
                <a:lnTo>
                  <a:pt x="858596" y="1206500"/>
                </a:lnTo>
                <a:lnTo>
                  <a:pt x="856526" y="1231900"/>
                </a:lnTo>
                <a:lnTo>
                  <a:pt x="855306" y="1244600"/>
                </a:lnTo>
                <a:lnTo>
                  <a:pt x="854189" y="1269974"/>
                </a:lnTo>
                <a:lnTo>
                  <a:pt x="851750" y="1295400"/>
                </a:lnTo>
                <a:lnTo>
                  <a:pt x="851623" y="1296504"/>
                </a:lnTo>
                <a:lnTo>
                  <a:pt x="851623" y="1346200"/>
                </a:lnTo>
                <a:lnTo>
                  <a:pt x="849147" y="1384300"/>
                </a:lnTo>
                <a:lnTo>
                  <a:pt x="847001" y="1435100"/>
                </a:lnTo>
                <a:lnTo>
                  <a:pt x="845070" y="1473200"/>
                </a:lnTo>
                <a:lnTo>
                  <a:pt x="843241" y="1511300"/>
                </a:lnTo>
                <a:lnTo>
                  <a:pt x="842886" y="1524000"/>
                </a:lnTo>
                <a:lnTo>
                  <a:pt x="842251" y="1536700"/>
                </a:lnTo>
                <a:lnTo>
                  <a:pt x="841946" y="1549400"/>
                </a:lnTo>
                <a:lnTo>
                  <a:pt x="841527" y="1536700"/>
                </a:lnTo>
                <a:lnTo>
                  <a:pt x="841476" y="1498600"/>
                </a:lnTo>
                <a:lnTo>
                  <a:pt x="841641" y="1485900"/>
                </a:lnTo>
                <a:lnTo>
                  <a:pt x="841743" y="1447800"/>
                </a:lnTo>
                <a:lnTo>
                  <a:pt x="841908" y="1447800"/>
                </a:lnTo>
                <a:lnTo>
                  <a:pt x="842403" y="1435100"/>
                </a:lnTo>
                <a:lnTo>
                  <a:pt x="843051" y="1422400"/>
                </a:lnTo>
                <a:lnTo>
                  <a:pt x="843762" y="1409700"/>
                </a:lnTo>
                <a:lnTo>
                  <a:pt x="844435" y="1397000"/>
                </a:lnTo>
                <a:lnTo>
                  <a:pt x="845337" y="1384300"/>
                </a:lnTo>
                <a:lnTo>
                  <a:pt x="846531" y="1384300"/>
                </a:lnTo>
                <a:lnTo>
                  <a:pt x="847902" y="1371600"/>
                </a:lnTo>
                <a:lnTo>
                  <a:pt x="849350" y="1358900"/>
                </a:lnTo>
                <a:lnTo>
                  <a:pt x="850201" y="1358900"/>
                </a:lnTo>
                <a:lnTo>
                  <a:pt x="850988" y="1346200"/>
                </a:lnTo>
                <a:lnTo>
                  <a:pt x="851623" y="1346200"/>
                </a:lnTo>
                <a:lnTo>
                  <a:pt x="851623" y="1296504"/>
                </a:lnTo>
                <a:lnTo>
                  <a:pt x="850290" y="1308100"/>
                </a:lnTo>
                <a:lnTo>
                  <a:pt x="848677" y="1320800"/>
                </a:lnTo>
                <a:lnTo>
                  <a:pt x="846988" y="1346200"/>
                </a:lnTo>
                <a:lnTo>
                  <a:pt x="845375" y="1358900"/>
                </a:lnTo>
                <a:lnTo>
                  <a:pt x="841616" y="1384300"/>
                </a:lnTo>
                <a:lnTo>
                  <a:pt x="839990" y="1397000"/>
                </a:lnTo>
                <a:lnTo>
                  <a:pt x="838631" y="1422400"/>
                </a:lnTo>
                <a:lnTo>
                  <a:pt x="838047" y="1435100"/>
                </a:lnTo>
                <a:lnTo>
                  <a:pt x="837590" y="1447800"/>
                </a:lnTo>
                <a:lnTo>
                  <a:pt x="836891" y="1460500"/>
                </a:lnTo>
                <a:lnTo>
                  <a:pt x="836409" y="1473200"/>
                </a:lnTo>
                <a:lnTo>
                  <a:pt x="836091" y="1485900"/>
                </a:lnTo>
                <a:lnTo>
                  <a:pt x="835952" y="1498600"/>
                </a:lnTo>
                <a:lnTo>
                  <a:pt x="836104" y="1549400"/>
                </a:lnTo>
                <a:lnTo>
                  <a:pt x="836993" y="1638300"/>
                </a:lnTo>
                <a:lnTo>
                  <a:pt x="837158" y="1676400"/>
                </a:lnTo>
                <a:lnTo>
                  <a:pt x="835075" y="1714500"/>
                </a:lnTo>
                <a:lnTo>
                  <a:pt x="832853" y="1765300"/>
                </a:lnTo>
                <a:lnTo>
                  <a:pt x="830618" y="1803400"/>
                </a:lnTo>
                <a:lnTo>
                  <a:pt x="828446" y="1841500"/>
                </a:lnTo>
                <a:lnTo>
                  <a:pt x="827087" y="1879600"/>
                </a:lnTo>
                <a:lnTo>
                  <a:pt x="825601" y="1905000"/>
                </a:lnTo>
                <a:lnTo>
                  <a:pt x="823976" y="1930400"/>
                </a:lnTo>
                <a:lnTo>
                  <a:pt x="822134" y="1955800"/>
                </a:lnTo>
                <a:lnTo>
                  <a:pt x="820000" y="1993900"/>
                </a:lnTo>
                <a:lnTo>
                  <a:pt x="817118" y="2032000"/>
                </a:lnTo>
                <a:lnTo>
                  <a:pt x="823150" y="2032000"/>
                </a:lnTo>
                <a:lnTo>
                  <a:pt x="824661" y="2006600"/>
                </a:lnTo>
                <a:lnTo>
                  <a:pt x="826922" y="1981200"/>
                </a:lnTo>
                <a:lnTo>
                  <a:pt x="828929" y="1955800"/>
                </a:lnTo>
                <a:lnTo>
                  <a:pt x="830681" y="1917700"/>
                </a:lnTo>
                <a:lnTo>
                  <a:pt x="832243" y="1892300"/>
                </a:lnTo>
                <a:lnTo>
                  <a:pt x="830605" y="1943100"/>
                </a:lnTo>
                <a:lnTo>
                  <a:pt x="828840" y="1981200"/>
                </a:lnTo>
                <a:lnTo>
                  <a:pt x="826960" y="2019300"/>
                </a:lnTo>
                <a:lnTo>
                  <a:pt x="826833" y="2032000"/>
                </a:lnTo>
                <a:lnTo>
                  <a:pt x="831824" y="2032000"/>
                </a:lnTo>
                <a:lnTo>
                  <a:pt x="832269" y="2019300"/>
                </a:lnTo>
                <a:lnTo>
                  <a:pt x="834771" y="1968500"/>
                </a:lnTo>
                <a:lnTo>
                  <a:pt x="837006" y="1905000"/>
                </a:lnTo>
                <a:lnTo>
                  <a:pt x="838441" y="1866900"/>
                </a:lnTo>
                <a:lnTo>
                  <a:pt x="838923" y="1854200"/>
                </a:lnTo>
                <a:lnTo>
                  <a:pt x="840435" y="1803400"/>
                </a:lnTo>
                <a:lnTo>
                  <a:pt x="841489" y="1752600"/>
                </a:lnTo>
                <a:lnTo>
                  <a:pt x="841997" y="1701800"/>
                </a:lnTo>
                <a:lnTo>
                  <a:pt x="843826" y="1663700"/>
                </a:lnTo>
                <a:lnTo>
                  <a:pt x="845464" y="1625600"/>
                </a:lnTo>
                <a:lnTo>
                  <a:pt x="846899" y="1587500"/>
                </a:lnTo>
                <a:lnTo>
                  <a:pt x="847813" y="1549400"/>
                </a:lnTo>
                <a:lnTo>
                  <a:pt x="848118" y="1536700"/>
                </a:lnTo>
                <a:lnTo>
                  <a:pt x="849058" y="1511300"/>
                </a:lnTo>
                <a:lnTo>
                  <a:pt x="850150" y="1485900"/>
                </a:lnTo>
                <a:lnTo>
                  <a:pt x="851369" y="1460500"/>
                </a:lnTo>
                <a:lnTo>
                  <a:pt x="854290" y="1397000"/>
                </a:lnTo>
                <a:lnTo>
                  <a:pt x="856195" y="1371600"/>
                </a:lnTo>
                <a:lnTo>
                  <a:pt x="857618" y="1346200"/>
                </a:lnTo>
                <a:lnTo>
                  <a:pt x="858342" y="1333500"/>
                </a:lnTo>
                <a:lnTo>
                  <a:pt x="860755" y="1295400"/>
                </a:lnTo>
                <a:lnTo>
                  <a:pt x="863180" y="1270000"/>
                </a:lnTo>
                <a:lnTo>
                  <a:pt x="865682" y="1231900"/>
                </a:lnTo>
                <a:lnTo>
                  <a:pt x="868121" y="1206500"/>
                </a:lnTo>
                <a:lnTo>
                  <a:pt x="870305" y="1168400"/>
                </a:lnTo>
                <a:lnTo>
                  <a:pt x="872007" y="1143000"/>
                </a:lnTo>
                <a:lnTo>
                  <a:pt x="873493" y="1117600"/>
                </a:lnTo>
                <a:lnTo>
                  <a:pt x="874928" y="1079500"/>
                </a:lnTo>
                <a:lnTo>
                  <a:pt x="876452" y="1054100"/>
                </a:lnTo>
                <a:lnTo>
                  <a:pt x="878179" y="1016000"/>
                </a:lnTo>
                <a:lnTo>
                  <a:pt x="879462" y="977900"/>
                </a:lnTo>
                <a:lnTo>
                  <a:pt x="880567" y="939800"/>
                </a:lnTo>
                <a:lnTo>
                  <a:pt x="881735" y="901700"/>
                </a:lnTo>
                <a:lnTo>
                  <a:pt x="882777" y="863600"/>
                </a:lnTo>
                <a:lnTo>
                  <a:pt x="883793" y="838200"/>
                </a:lnTo>
                <a:lnTo>
                  <a:pt x="884720" y="812800"/>
                </a:lnTo>
                <a:lnTo>
                  <a:pt x="885545" y="774700"/>
                </a:lnTo>
                <a:lnTo>
                  <a:pt x="886066" y="762000"/>
                </a:lnTo>
                <a:lnTo>
                  <a:pt x="886523" y="736600"/>
                </a:lnTo>
                <a:lnTo>
                  <a:pt x="887717" y="685800"/>
                </a:lnTo>
                <a:lnTo>
                  <a:pt x="890346" y="647700"/>
                </a:lnTo>
                <a:lnTo>
                  <a:pt x="891908" y="635000"/>
                </a:lnTo>
                <a:lnTo>
                  <a:pt x="893356" y="622300"/>
                </a:lnTo>
                <a:lnTo>
                  <a:pt x="895134" y="609600"/>
                </a:lnTo>
                <a:lnTo>
                  <a:pt x="897661" y="596900"/>
                </a:lnTo>
                <a:lnTo>
                  <a:pt x="901420" y="584200"/>
                </a:lnTo>
                <a:lnTo>
                  <a:pt x="905027" y="584200"/>
                </a:lnTo>
                <a:lnTo>
                  <a:pt x="906589" y="571500"/>
                </a:lnTo>
                <a:lnTo>
                  <a:pt x="915720" y="571500"/>
                </a:lnTo>
                <a:lnTo>
                  <a:pt x="918438" y="558800"/>
                </a:lnTo>
                <a:lnTo>
                  <a:pt x="928141" y="558800"/>
                </a:lnTo>
                <a:lnTo>
                  <a:pt x="928890" y="571500"/>
                </a:lnTo>
                <a:lnTo>
                  <a:pt x="930300" y="571500"/>
                </a:lnTo>
                <a:lnTo>
                  <a:pt x="931481" y="584200"/>
                </a:lnTo>
                <a:lnTo>
                  <a:pt x="932484" y="584200"/>
                </a:lnTo>
                <a:lnTo>
                  <a:pt x="933335" y="596900"/>
                </a:lnTo>
                <a:lnTo>
                  <a:pt x="935202" y="609600"/>
                </a:lnTo>
                <a:lnTo>
                  <a:pt x="937260" y="622300"/>
                </a:lnTo>
                <a:lnTo>
                  <a:pt x="939317" y="647700"/>
                </a:lnTo>
                <a:lnTo>
                  <a:pt x="941197" y="660400"/>
                </a:lnTo>
                <a:lnTo>
                  <a:pt x="944956" y="698500"/>
                </a:lnTo>
                <a:lnTo>
                  <a:pt x="947585" y="736600"/>
                </a:lnTo>
                <a:lnTo>
                  <a:pt x="948461" y="762000"/>
                </a:lnTo>
                <a:lnTo>
                  <a:pt x="949528" y="774700"/>
                </a:lnTo>
                <a:lnTo>
                  <a:pt x="950264" y="787400"/>
                </a:lnTo>
                <a:lnTo>
                  <a:pt x="951204" y="787400"/>
                </a:lnTo>
                <a:lnTo>
                  <a:pt x="952423" y="800100"/>
                </a:lnTo>
                <a:lnTo>
                  <a:pt x="953998" y="812800"/>
                </a:lnTo>
                <a:lnTo>
                  <a:pt x="955687" y="812800"/>
                </a:lnTo>
                <a:lnTo>
                  <a:pt x="957440" y="825500"/>
                </a:lnTo>
                <a:lnTo>
                  <a:pt x="965555" y="825500"/>
                </a:lnTo>
                <a:lnTo>
                  <a:pt x="964425" y="812800"/>
                </a:lnTo>
                <a:lnTo>
                  <a:pt x="964552" y="800100"/>
                </a:lnTo>
                <a:lnTo>
                  <a:pt x="963041" y="762000"/>
                </a:lnTo>
                <a:lnTo>
                  <a:pt x="960653" y="730288"/>
                </a:lnTo>
                <a:lnTo>
                  <a:pt x="960653" y="812800"/>
                </a:lnTo>
                <a:lnTo>
                  <a:pt x="957668" y="812800"/>
                </a:lnTo>
                <a:lnTo>
                  <a:pt x="955624" y="800100"/>
                </a:lnTo>
                <a:lnTo>
                  <a:pt x="954214" y="787400"/>
                </a:lnTo>
                <a:lnTo>
                  <a:pt x="953223" y="774700"/>
                </a:lnTo>
                <a:lnTo>
                  <a:pt x="952423" y="762000"/>
                </a:lnTo>
                <a:lnTo>
                  <a:pt x="951585" y="749300"/>
                </a:lnTo>
                <a:lnTo>
                  <a:pt x="950836" y="723900"/>
                </a:lnTo>
                <a:lnTo>
                  <a:pt x="950010" y="711200"/>
                </a:lnTo>
                <a:lnTo>
                  <a:pt x="949007" y="698500"/>
                </a:lnTo>
                <a:lnTo>
                  <a:pt x="947635" y="685800"/>
                </a:lnTo>
                <a:lnTo>
                  <a:pt x="945845" y="660400"/>
                </a:lnTo>
                <a:lnTo>
                  <a:pt x="943787" y="647700"/>
                </a:lnTo>
                <a:lnTo>
                  <a:pt x="941578" y="635000"/>
                </a:lnTo>
                <a:lnTo>
                  <a:pt x="940155" y="622300"/>
                </a:lnTo>
                <a:lnTo>
                  <a:pt x="938847" y="609600"/>
                </a:lnTo>
                <a:lnTo>
                  <a:pt x="937501" y="596900"/>
                </a:lnTo>
                <a:lnTo>
                  <a:pt x="936002" y="584200"/>
                </a:lnTo>
                <a:lnTo>
                  <a:pt x="940473" y="596900"/>
                </a:lnTo>
                <a:lnTo>
                  <a:pt x="944118" y="622300"/>
                </a:lnTo>
                <a:lnTo>
                  <a:pt x="947039" y="635000"/>
                </a:lnTo>
                <a:lnTo>
                  <a:pt x="949363" y="647700"/>
                </a:lnTo>
                <a:lnTo>
                  <a:pt x="952639" y="685800"/>
                </a:lnTo>
                <a:lnTo>
                  <a:pt x="955167" y="711200"/>
                </a:lnTo>
                <a:lnTo>
                  <a:pt x="957224" y="736600"/>
                </a:lnTo>
                <a:lnTo>
                  <a:pt x="959637" y="774700"/>
                </a:lnTo>
                <a:lnTo>
                  <a:pt x="960653" y="812800"/>
                </a:lnTo>
                <a:lnTo>
                  <a:pt x="960653" y="730288"/>
                </a:lnTo>
                <a:lnTo>
                  <a:pt x="960094" y="723900"/>
                </a:lnTo>
                <a:lnTo>
                  <a:pt x="957376" y="685800"/>
                </a:lnTo>
                <a:lnTo>
                  <a:pt x="953630" y="647700"/>
                </a:lnTo>
                <a:lnTo>
                  <a:pt x="948347" y="622300"/>
                </a:lnTo>
                <a:lnTo>
                  <a:pt x="945311" y="596900"/>
                </a:lnTo>
                <a:lnTo>
                  <a:pt x="941730" y="584200"/>
                </a:lnTo>
                <a:lnTo>
                  <a:pt x="937475" y="571500"/>
                </a:lnTo>
                <a:lnTo>
                  <a:pt x="932421" y="558800"/>
                </a:lnTo>
                <a:lnTo>
                  <a:pt x="929728" y="558800"/>
                </a:lnTo>
                <a:lnTo>
                  <a:pt x="928243" y="548259"/>
                </a:lnTo>
                <a:lnTo>
                  <a:pt x="938098" y="558800"/>
                </a:lnTo>
                <a:lnTo>
                  <a:pt x="949820" y="571500"/>
                </a:lnTo>
                <a:lnTo>
                  <a:pt x="960704" y="584200"/>
                </a:lnTo>
                <a:lnTo>
                  <a:pt x="968006" y="584200"/>
                </a:lnTo>
                <a:close/>
              </a:path>
              <a:path w="1030604" h="2032000">
                <a:moveTo>
                  <a:pt x="1029995" y="1092200"/>
                </a:moveTo>
                <a:lnTo>
                  <a:pt x="1029665" y="1079500"/>
                </a:lnTo>
                <a:lnTo>
                  <a:pt x="1027709" y="1041400"/>
                </a:lnTo>
                <a:lnTo>
                  <a:pt x="1026261" y="990600"/>
                </a:lnTo>
                <a:lnTo>
                  <a:pt x="1024394" y="901700"/>
                </a:lnTo>
                <a:lnTo>
                  <a:pt x="1023747" y="838200"/>
                </a:lnTo>
                <a:lnTo>
                  <a:pt x="1023264" y="812800"/>
                </a:lnTo>
                <a:lnTo>
                  <a:pt x="1022235" y="787400"/>
                </a:lnTo>
                <a:lnTo>
                  <a:pt x="1020953" y="762000"/>
                </a:lnTo>
                <a:lnTo>
                  <a:pt x="1019111" y="736600"/>
                </a:lnTo>
                <a:lnTo>
                  <a:pt x="1016723" y="723900"/>
                </a:lnTo>
                <a:lnTo>
                  <a:pt x="1013853" y="698500"/>
                </a:lnTo>
                <a:lnTo>
                  <a:pt x="1008303" y="673100"/>
                </a:lnTo>
                <a:lnTo>
                  <a:pt x="1000188" y="647700"/>
                </a:lnTo>
                <a:lnTo>
                  <a:pt x="988961" y="609600"/>
                </a:lnTo>
                <a:lnTo>
                  <a:pt x="974001" y="584200"/>
                </a:lnTo>
                <a:lnTo>
                  <a:pt x="970102" y="584200"/>
                </a:lnTo>
                <a:lnTo>
                  <a:pt x="984631" y="622300"/>
                </a:lnTo>
                <a:lnTo>
                  <a:pt x="995553" y="647700"/>
                </a:lnTo>
                <a:lnTo>
                  <a:pt x="1003465" y="673100"/>
                </a:lnTo>
                <a:lnTo>
                  <a:pt x="1008989" y="698500"/>
                </a:lnTo>
                <a:lnTo>
                  <a:pt x="1011440" y="723900"/>
                </a:lnTo>
                <a:lnTo>
                  <a:pt x="1013574" y="736600"/>
                </a:lnTo>
                <a:lnTo>
                  <a:pt x="1016685" y="774700"/>
                </a:lnTo>
                <a:lnTo>
                  <a:pt x="1018413" y="825500"/>
                </a:lnTo>
                <a:lnTo>
                  <a:pt x="1018933" y="876300"/>
                </a:lnTo>
                <a:lnTo>
                  <a:pt x="1019302" y="901700"/>
                </a:lnTo>
                <a:lnTo>
                  <a:pt x="1019746" y="927100"/>
                </a:lnTo>
                <a:lnTo>
                  <a:pt x="1020305" y="965200"/>
                </a:lnTo>
                <a:lnTo>
                  <a:pt x="1020978" y="990600"/>
                </a:lnTo>
                <a:lnTo>
                  <a:pt x="1022159" y="1028700"/>
                </a:lnTo>
                <a:lnTo>
                  <a:pt x="1025817" y="1117600"/>
                </a:lnTo>
                <a:lnTo>
                  <a:pt x="1028573" y="1155700"/>
                </a:lnTo>
                <a:lnTo>
                  <a:pt x="1029995" y="1168400"/>
                </a:lnTo>
                <a:lnTo>
                  <a:pt x="1029995" y="1092200"/>
                </a:lnTo>
                <a:close/>
              </a:path>
            </a:pathLst>
          </a:custGeom>
          <a:solidFill>
            <a:srgbClr val="E7BD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720" y="174644"/>
            <a:ext cx="2407920" cy="240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book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invites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all</a:t>
            </a:r>
            <a:r>
              <a:rPr sz="900" dirty="0">
                <a:latin typeface="Epilogue"/>
                <a:cs typeface="Epilogue"/>
              </a:rPr>
              <a:t> things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afresh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from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God’s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perspective.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doing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something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wonderfully </a:t>
            </a:r>
            <a:r>
              <a:rPr sz="900" dirty="0">
                <a:latin typeface="Epilogue"/>
                <a:cs typeface="Epilogue"/>
              </a:rPr>
              <a:t>redemptive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bringing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Moabite </a:t>
            </a:r>
            <a:r>
              <a:rPr sz="900" dirty="0">
                <a:latin typeface="Epilogue"/>
                <a:cs typeface="Epilogue"/>
              </a:rPr>
              <a:t>woman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plans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world.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We</a:t>
            </a:r>
            <a:r>
              <a:rPr sz="900" dirty="0">
                <a:latin typeface="Epilogue"/>
                <a:cs typeface="Epilogue"/>
              </a:rPr>
              <a:t> must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beware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seeing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scandal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where,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in</a:t>
            </a:r>
            <a:r>
              <a:rPr sz="900" dirty="0">
                <a:latin typeface="Epilogue"/>
                <a:cs typeface="Epilogue"/>
              </a:rPr>
              <a:t> fact,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honour.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same </a:t>
            </a:r>
            <a:r>
              <a:rPr sz="900" dirty="0">
                <a:latin typeface="Epilogue"/>
                <a:cs typeface="Epilogue"/>
              </a:rPr>
              <a:t>when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get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story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Christmas? </a:t>
            </a:r>
            <a:r>
              <a:rPr sz="900" dirty="0">
                <a:latin typeface="Epilogue"/>
                <a:cs typeface="Epilogue"/>
              </a:rPr>
              <a:t>Mary,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young,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betrothed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woman, </a:t>
            </a:r>
            <a:r>
              <a:rPr sz="900" dirty="0">
                <a:latin typeface="Epilogue"/>
                <a:cs typeface="Epilogue"/>
              </a:rPr>
              <a:t>becomes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pregnant,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Joseph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not</a:t>
            </a:r>
            <a:r>
              <a:rPr sz="900" spc="-25" dirty="0">
                <a:latin typeface="Epilogue"/>
                <a:cs typeface="Epilogue"/>
              </a:rPr>
              <a:t> the</a:t>
            </a:r>
            <a:r>
              <a:rPr sz="900" dirty="0">
                <a:latin typeface="Epilogue"/>
                <a:cs typeface="Epilogue"/>
              </a:rPr>
              <a:t> father.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intends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divorce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quietly </a:t>
            </a:r>
            <a:r>
              <a:rPr sz="900" dirty="0">
                <a:latin typeface="Epilogue"/>
                <a:cs typeface="Epilogue"/>
              </a:rPr>
              <a:t>and,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doing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so,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honour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Yet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God</a:t>
            </a:r>
            <a:r>
              <a:rPr sz="900" dirty="0">
                <a:latin typeface="Epilogue"/>
                <a:cs typeface="Epilogue"/>
              </a:rPr>
              <a:t> meets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him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reveals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Mary’s </a:t>
            </a:r>
            <a:r>
              <a:rPr sz="900" dirty="0">
                <a:latin typeface="Epilogue"/>
                <a:cs typeface="Epilogue"/>
              </a:rPr>
              <a:t>pregnancy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human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scandal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but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rather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wondrous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act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God.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720" y="2639466"/>
            <a:ext cx="239204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To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embrace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gospel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embrace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message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surface,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offends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appears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scandalous.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gospel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stumbling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block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many,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yet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those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believe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life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salvation!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Just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as</a:t>
            </a:r>
            <a:r>
              <a:rPr sz="900" dirty="0">
                <a:latin typeface="Epilogue"/>
                <a:cs typeface="Epilogue"/>
              </a:rPr>
              <a:t> the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gospel,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which</a:t>
            </a:r>
            <a:r>
              <a:rPr sz="900" spc="-10" dirty="0">
                <a:latin typeface="Epilogue"/>
                <a:cs typeface="Epilogue"/>
              </a:rPr>
              <a:t> scandalises, </a:t>
            </a:r>
            <a:r>
              <a:rPr sz="900" dirty="0">
                <a:latin typeface="Epilogue"/>
                <a:cs typeface="Epilogue"/>
              </a:rPr>
              <a:t>brings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new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6462" y="174988"/>
            <a:ext cx="226441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seeing,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need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apply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that </a:t>
            </a:r>
            <a:r>
              <a:rPr sz="900" dirty="0">
                <a:latin typeface="Epilogue"/>
                <a:cs typeface="Epilogue"/>
              </a:rPr>
              <a:t>seeing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seek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God’s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kingdom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on</a:t>
            </a:r>
            <a:r>
              <a:rPr sz="900" dirty="0">
                <a:latin typeface="Epilogue"/>
                <a:cs typeface="Epilogue"/>
              </a:rPr>
              <a:t> earth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heaven.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This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can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mean </a:t>
            </a:r>
            <a:r>
              <a:rPr sz="900" dirty="0">
                <a:latin typeface="Epilogue"/>
                <a:cs typeface="Epilogue"/>
              </a:rPr>
              <a:t>suspending</a:t>
            </a:r>
            <a:r>
              <a:rPr sz="900" spc="-4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judgment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looking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for</a:t>
            </a:r>
            <a:r>
              <a:rPr sz="900" dirty="0">
                <a:latin typeface="Epilogue"/>
                <a:cs typeface="Epilogue"/>
              </a:rPr>
              <a:t> the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mercy of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God, </a:t>
            </a:r>
            <a:r>
              <a:rPr sz="900" spc="-10" dirty="0">
                <a:latin typeface="Epilogue"/>
                <a:cs typeface="Epilogue"/>
              </a:rPr>
              <a:t>particularly</a:t>
            </a:r>
            <a:r>
              <a:rPr sz="90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in</a:t>
            </a:r>
            <a:r>
              <a:rPr sz="900" dirty="0">
                <a:latin typeface="Epilogue"/>
                <a:cs typeface="Epilogue"/>
              </a:rPr>
              <a:t> situations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where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people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are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vulnerable.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6462" y="1211695"/>
            <a:ext cx="220662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b="1" dirty="0">
                <a:solidFill>
                  <a:srgbClr val="5095FF"/>
                </a:solidFill>
                <a:latin typeface="Epilogue SemiBold"/>
                <a:cs typeface="Epilogue SemiBold"/>
              </a:rPr>
              <a:t>Response:</a:t>
            </a:r>
            <a:r>
              <a:rPr sz="900" b="1" spc="-25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900" dirty="0">
                <a:latin typeface="Epilogue"/>
                <a:cs typeface="Epilogue"/>
              </a:rPr>
              <a:t>Are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there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people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have </a:t>
            </a:r>
            <a:r>
              <a:rPr sz="900" spc="-10" dirty="0">
                <a:latin typeface="Epilogue"/>
                <a:cs typeface="Epilogue"/>
              </a:rPr>
              <a:t>preconceived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ideas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about?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Ask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to</a:t>
            </a:r>
            <a:r>
              <a:rPr sz="900" dirty="0">
                <a:latin typeface="Epilogue"/>
                <a:cs typeface="Epilogue"/>
              </a:rPr>
              <a:t> give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fresh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love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understanding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these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people.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6462" y="1931044"/>
            <a:ext cx="1922145" cy="145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Lord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God,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help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us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to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see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all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things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through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your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eyes.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Thank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you</a:t>
            </a:r>
            <a:r>
              <a:rPr sz="900" spc="50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that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you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are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redemptive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God.</a:t>
            </a:r>
            <a:endParaRPr sz="900">
              <a:latin typeface="Epilogue"/>
              <a:cs typeface="Epilogue"/>
            </a:endParaRPr>
          </a:p>
          <a:p>
            <a:pPr marL="12700" marR="414655">
              <a:lnSpc>
                <a:spcPct val="115700"/>
              </a:lnSpc>
            </a:pP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Grant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your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blessing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on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the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work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of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Anglican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Overseas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Aid,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as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work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towards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50" dirty="0">
                <a:solidFill>
                  <a:srgbClr val="86788B"/>
                </a:solidFill>
                <a:latin typeface="Epilogue"/>
                <a:cs typeface="Epilogue"/>
              </a:rPr>
              <a:t>a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world</a:t>
            </a:r>
            <a:r>
              <a:rPr sz="900" spc="-3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where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women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can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participate</a:t>
            </a:r>
            <a:r>
              <a:rPr sz="900" spc="-4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with</a:t>
            </a:r>
            <a:r>
              <a:rPr sz="900" spc="-3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equality,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dignity</a:t>
            </a:r>
            <a:r>
              <a:rPr sz="900" spc="-4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and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respect.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Amen</a:t>
            </a:r>
            <a:endParaRPr sz="900">
              <a:latin typeface="Epilogue"/>
              <a:cs typeface="Epilog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41620" cy="3780154"/>
          </a:xfrm>
          <a:custGeom>
            <a:avLst/>
            <a:gdLst/>
            <a:ahLst/>
            <a:cxnLst/>
            <a:rect l="l" t="t" r="r" b="b"/>
            <a:pathLst>
              <a:path w="5341620" h="3780154">
                <a:moveTo>
                  <a:pt x="5341144" y="3779740"/>
                </a:moveTo>
                <a:lnTo>
                  <a:pt x="0" y="3779740"/>
                </a:lnTo>
                <a:lnTo>
                  <a:pt x="0" y="0"/>
                </a:lnTo>
                <a:lnTo>
                  <a:pt x="5341144" y="0"/>
                </a:lnTo>
                <a:lnTo>
                  <a:pt x="5341144" y="3779740"/>
                </a:lnTo>
                <a:close/>
              </a:path>
            </a:pathLst>
          </a:custGeom>
          <a:solidFill>
            <a:srgbClr val="A7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50" dirty="0"/>
              <a:t> </a:t>
            </a:r>
            <a:r>
              <a:rPr dirty="0"/>
              <a:t>place</a:t>
            </a:r>
            <a:r>
              <a:rPr spc="-5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spc="-10" dirty="0"/>
              <a:t>belong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2078" y="602547"/>
            <a:ext cx="4844415" cy="30403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91440">
              <a:lnSpc>
                <a:spcPts val="1500"/>
              </a:lnSpc>
              <a:spcBef>
                <a:spcPts val="400"/>
              </a:spcBef>
            </a:pPr>
            <a:r>
              <a:rPr sz="1500" b="0" dirty="0">
                <a:latin typeface="Epilogue Medium"/>
                <a:cs typeface="Epilogue Medium"/>
              </a:rPr>
              <a:t>‘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It</a:t>
            </a:r>
            <a:r>
              <a:rPr sz="1500" b="0" spc="-1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hasn’t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been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easy,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but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I’ve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tried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to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live,’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19-</a:t>
            </a:r>
            <a:r>
              <a:rPr sz="1500" b="0" spc="-10" dirty="0">
                <a:solidFill>
                  <a:srgbClr val="124633"/>
                </a:solidFill>
                <a:latin typeface="Epilogue Medium"/>
                <a:cs typeface="Epilogue Medium"/>
              </a:rPr>
              <a:t>year-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old</a:t>
            </a:r>
            <a:r>
              <a:rPr sz="1500" b="0" spc="-1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Alice,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who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resides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in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Uganda,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explains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spc="-20" dirty="0">
                <a:solidFill>
                  <a:srgbClr val="124633"/>
                </a:solidFill>
                <a:latin typeface="Epilogue Medium"/>
                <a:cs typeface="Epilogue Medium"/>
              </a:rPr>
              <a:t>while</a:t>
            </a:r>
            <a:endParaRPr sz="1500">
              <a:latin typeface="Epilogue Medium"/>
              <a:cs typeface="Epilogue Medium"/>
            </a:endParaRPr>
          </a:p>
          <a:p>
            <a:pPr marL="12700">
              <a:lnSpc>
                <a:spcPts val="1500"/>
              </a:lnSpc>
            </a:pP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re-telling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her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124633"/>
                </a:solidFill>
                <a:latin typeface="Epilogue Medium"/>
                <a:cs typeface="Epilogue Medium"/>
              </a:rPr>
              <a:t>harrowing</a:t>
            </a:r>
            <a:r>
              <a:rPr sz="1500" b="0" spc="-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500" b="0" spc="-10" dirty="0">
                <a:solidFill>
                  <a:srgbClr val="124633"/>
                </a:solidFill>
                <a:latin typeface="Epilogue Medium"/>
                <a:cs typeface="Epilogue Medium"/>
              </a:rPr>
              <a:t>story.</a:t>
            </a:r>
            <a:endParaRPr sz="1500">
              <a:latin typeface="Epilogue Medium"/>
              <a:cs typeface="Epilogue Medium"/>
            </a:endParaRPr>
          </a:p>
          <a:p>
            <a:pPr marL="26670" marR="79375">
              <a:lnSpc>
                <a:spcPct val="115700"/>
              </a:lnSpc>
              <a:spcBef>
                <a:spcPts val="695"/>
              </a:spcBef>
            </a:pPr>
            <a:r>
              <a:rPr sz="900" dirty="0">
                <a:latin typeface="Epilogue"/>
                <a:cs typeface="Epilogue"/>
              </a:rPr>
              <a:t>Finding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herself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pregnant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age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17,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Alice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(pictured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child)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thrust </a:t>
            </a:r>
            <a:r>
              <a:rPr sz="900" dirty="0">
                <a:latin typeface="Epilogue"/>
                <a:cs typeface="Epilogue"/>
              </a:rPr>
              <a:t>into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responsibilities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come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parenthood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raising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child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-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devoid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of</a:t>
            </a:r>
            <a:r>
              <a:rPr sz="900" dirty="0">
                <a:latin typeface="Epilogue"/>
                <a:cs typeface="Epilogue"/>
              </a:rPr>
              <a:t> both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paternal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familial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support.</a:t>
            </a:r>
            <a:endParaRPr sz="900">
              <a:latin typeface="Epilogue"/>
              <a:cs typeface="Epilogue"/>
            </a:endParaRPr>
          </a:p>
          <a:p>
            <a:pPr marL="26670" marR="162560">
              <a:lnSpc>
                <a:spcPct val="115700"/>
              </a:lnSpc>
              <a:spcBef>
                <a:spcPts val="665"/>
              </a:spcBef>
            </a:pPr>
            <a:r>
              <a:rPr sz="900" dirty="0">
                <a:latin typeface="Epilogue"/>
                <a:cs typeface="Epilogue"/>
              </a:rPr>
              <a:t>Spending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four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days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prison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cell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attempting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escape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family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home,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Alice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left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reflect.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Shamed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segregated,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struggled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meaning.</a:t>
            </a:r>
            <a:endParaRPr sz="900">
              <a:latin typeface="Epilogue"/>
              <a:cs typeface="Epilogue"/>
            </a:endParaRPr>
          </a:p>
          <a:p>
            <a:pPr marL="26670" marR="40640">
              <a:lnSpc>
                <a:spcPct val="115700"/>
              </a:lnSpc>
              <a:spcBef>
                <a:spcPts val="670"/>
              </a:spcBef>
            </a:pPr>
            <a:r>
              <a:rPr sz="900" dirty="0">
                <a:latin typeface="Epilogue"/>
                <a:cs typeface="Epilogue"/>
              </a:rPr>
              <a:t>Alice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found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herself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isolated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from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family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but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also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from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community. </a:t>
            </a:r>
            <a:r>
              <a:rPr sz="900" dirty="0">
                <a:latin typeface="Epilogue"/>
                <a:cs typeface="Epilogue"/>
              </a:rPr>
              <a:t>Past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aspirations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continue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tertiary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study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better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prospects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were</a:t>
            </a:r>
            <a:r>
              <a:rPr sz="900" spc="-25" dirty="0">
                <a:latin typeface="Epilogue"/>
                <a:cs typeface="Epilogue"/>
              </a:rPr>
              <a:t> now</a:t>
            </a:r>
            <a:r>
              <a:rPr sz="900" dirty="0">
                <a:latin typeface="Epilogue"/>
                <a:cs typeface="Epilogue"/>
              </a:rPr>
              <a:t> seemingly</a:t>
            </a:r>
            <a:r>
              <a:rPr sz="900" spc="-4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unattainable.</a:t>
            </a:r>
            <a:endParaRPr sz="900">
              <a:latin typeface="Epilogue"/>
              <a:cs typeface="Epilogue"/>
            </a:endParaRPr>
          </a:p>
          <a:p>
            <a:pPr marL="26670" marR="5080">
              <a:lnSpc>
                <a:spcPct val="115700"/>
              </a:lnSpc>
              <a:spcBef>
                <a:spcPts val="665"/>
              </a:spcBef>
            </a:pPr>
            <a:r>
              <a:rPr sz="900" dirty="0">
                <a:latin typeface="Epilogue"/>
                <a:cs typeface="Epilogue"/>
              </a:rPr>
              <a:t>However,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two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years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access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Wise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Choices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Life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(WCFL)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program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afforded </a:t>
            </a:r>
            <a:r>
              <a:rPr sz="900" dirty="0">
                <a:latin typeface="Epilogue"/>
                <a:cs typeface="Epilogue"/>
              </a:rPr>
              <a:t>Alice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support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empowerment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dream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aspire.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Equipping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with </a:t>
            </a:r>
            <a:r>
              <a:rPr sz="900" dirty="0">
                <a:latin typeface="Epilogue"/>
                <a:cs typeface="Epilogue"/>
              </a:rPr>
              <a:t>fundamental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communication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life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skills,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program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become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crucial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element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Alice’s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development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-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mother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but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vital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member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of</a:t>
            </a:r>
            <a:r>
              <a:rPr sz="900" dirty="0">
                <a:latin typeface="Epilogue"/>
                <a:cs typeface="Epilogue"/>
              </a:rPr>
              <a:t> her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community.</a:t>
            </a:r>
            <a:endParaRPr sz="900">
              <a:latin typeface="Epilogue"/>
              <a:cs typeface="Epilogu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5268" y="2736047"/>
            <a:ext cx="695876" cy="10436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341620" cy="3780154"/>
          </a:xfrm>
          <a:custGeom>
            <a:avLst/>
            <a:gdLst/>
            <a:ahLst/>
            <a:cxnLst/>
            <a:rect l="l" t="t" r="r" b="b"/>
            <a:pathLst>
              <a:path w="5341620" h="3780154">
                <a:moveTo>
                  <a:pt x="5341144" y="3779740"/>
                </a:moveTo>
                <a:lnTo>
                  <a:pt x="0" y="3779740"/>
                </a:lnTo>
                <a:lnTo>
                  <a:pt x="0" y="0"/>
                </a:lnTo>
                <a:lnTo>
                  <a:pt x="5341144" y="0"/>
                </a:lnTo>
                <a:lnTo>
                  <a:pt x="5341144" y="3779740"/>
                </a:lnTo>
                <a:close/>
              </a:path>
            </a:pathLst>
          </a:custGeom>
          <a:solidFill>
            <a:srgbClr val="A7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90113" y="1"/>
            <a:ext cx="3651250" cy="3780154"/>
            <a:chOff x="1690113" y="1"/>
            <a:chExt cx="3651250" cy="37801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3" y="1"/>
              <a:ext cx="3651031" cy="37797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6925" y="1"/>
              <a:ext cx="2854219" cy="1729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8419" y="1"/>
              <a:ext cx="1082724" cy="1745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7162" y="226343"/>
            <a:ext cx="1354455" cy="249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‘I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bright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future,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I</a:t>
            </a:r>
            <a:r>
              <a:rPr sz="900" dirty="0">
                <a:latin typeface="Epilogue"/>
                <a:cs typeface="Epilogue"/>
              </a:rPr>
              <a:t> want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finish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school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do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10" dirty="0">
                <a:latin typeface="Epilogue"/>
                <a:cs typeface="Epilogue"/>
              </a:rPr>
              <a:t> computer </a:t>
            </a:r>
            <a:r>
              <a:rPr sz="900" dirty="0">
                <a:latin typeface="Epilogue"/>
                <a:cs typeface="Epilogue"/>
              </a:rPr>
              <a:t>course,’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reveals.</a:t>
            </a:r>
            <a:endParaRPr sz="900">
              <a:latin typeface="Epilogue"/>
              <a:cs typeface="Epilogue"/>
            </a:endParaRPr>
          </a:p>
          <a:p>
            <a:pPr marL="12700" marR="5080">
              <a:lnSpc>
                <a:spcPct val="115700"/>
              </a:lnSpc>
              <a:spcBef>
                <a:spcPts val="665"/>
              </a:spcBef>
            </a:pPr>
            <a:r>
              <a:rPr sz="900" dirty="0">
                <a:latin typeface="Epilogue"/>
                <a:cs typeface="Epilogue"/>
              </a:rPr>
              <a:t>Having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joined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program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2022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after </a:t>
            </a:r>
            <a:r>
              <a:rPr sz="900" dirty="0">
                <a:latin typeface="Epilogue"/>
                <a:cs typeface="Epilogue"/>
              </a:rPr>
              <a:t>being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approached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WCFL</a:t>
            </a:r>
            <a:r>
              <a:rPr sz="900" spc="-5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instructor,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Alice </a:t>
            </a:r>
            <a:r>
              <a:rPr sz="900" dirty="0">
                <a:latin typeface="Epilogue"/>
                <a:cs typeface="Epilogue"/>
              </a:rPr>
              <a:t>has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been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able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to</a:t>
            </a:r>
            <a:r>
              <a:rPr sz="900" dirty="0">
                <a:latin typeface="Epilogue"/>
                <a:cs typeface="Epilogue"/>
              </a:rPr>
              <a:t> develop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strong </a:t>
            </a:r>
            <a:r>
              <a:rPr sz="900" dirty="0">
                <a:latin typeface="Epilogue"/>
                <a:cs typeface="Epilogue"/>
              </a:rPr>
              <a:t>connections</a:t>
            </a:r>
            <a:r>
              <a:rPr sz="900" spc="-5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other </a:t>
            </a:r>
            <a:r>
              <a:rPr sz="900" dirty="0">
                <a:latin typeface="Epilogue"/>
                <a:cs typeface="Epilogue"/>
              </a:rPr>
              <a:t>young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women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her</a:t>
            </a:r>
            <a:r>
              <a:rPr sz="900" dirty="0">
                <a:latin typeface="Epilogue"/>
                <a:cs typeface="Epilogue"/>
              </a:rPr>
              <a:t> area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found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new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sense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hope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and</a:t>
            </a:r>
            <a:r>
              <a:rPr sz="900" spc="-10" dirty="0">
                <a:latin typeface="Epilogue"/>
                <a:cs typeface="Epilogue"/>
              </a:rPr>
              <a:t> belonging.</a:t>
            </a:r>
            <a:endParaRPr sz="900">
              <a:latin typeface="Epilogue"/>
              <a:cs typeface="Epilogu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736048"/>
            <a:ext cx="1420608" cy="10436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734" y="39144"/>
            <a:ext cx="17259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BE59"/>
                </a:solidFill>
              </a:rPr>
              <a:t>Jesus’</a:t>
            </a:r>
            <a:r>
              <a:rPr sz="1500" spc="-5" dirty="0">
                <a:solidFill>
                  <a:srgbClr val="00BE59"/>
                </a:solidFill>
              </a:rPr>
              <a:t> </a:t>
            </a:r>
            <a:r>
              <a:rPr sz="1500" dirty="0">
                <a:solidFill>
                  <a:srgbClr val="00BE59"/>
                </a:solidFill>
              </a:rPr>
              <a:t>Family</a:t>
            </a:r>
            <a:r>
              <a:rPr sz="1500" spc="-5" dirty="0">
                <a:solidFill>
                  <a:srgbClr val="00BE59"/>
                </a:solidFill>
              </a:rPr>
              <a:t> </a:t>
            </a:r>
            <a:r>
              <a:rPr sz="1500" spc="-20" dirty="0">
                <a:solidFill>
                  <a:srgbClr val="00BE59"/>
                </a:solidFill>
              </a:rPr>
              <a:t>Tree</a:t>
            </a:r>
            <a:endParaRPr sz="1500"/>
          </a:p>
        </p:txBody>
      </p:sp>
      <p:sp>
        <p:nvSpPr>
          <p:cNvPr id="3" name="object 3"/>
          <p:cNvSpPr txBox="1"/>
          <p:nvPr/>
        </p:nvSpPr>
        <p:spPr>
          <a:xfrm>
            <a:off x="200734" y="211565"/>
            <a:ext cx="2417445" cy="185928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900" b="1" dirty="0">
                <a:solidFill>
                  <a:srgbClr val="00BE59"/>
                </a:solidFill>
                <a:latin typeface="Epilogue SemiBold"/>
                <a:cs typeface="Epilogue SemiBold"/>
              </a:rPr>
              <a:t>Ruth</a:t>
            </a:r>
            <a:r>
              <a:rPr sz="900" b="1" spc="-5" dirty="0">
                <a:solidFill>
                  <a:srgbClr val="00BE59"/>
                </a:solidFill>
                <a:latin typeface="Epilogue SemiBold"/>
                <a:cs typeface="Epilogue SemiBold"/>
              </a:rPr>
              <a:t> </a:t>
            </a:r>
            <a:r>
              <a:rPr sz="900" b="1" dirty="0">
                <a:solidFill>
                  <a:srgbClr val="00BE59"/>
                </a:solidFill>
                <a:latin typeface="Epilogue SemiBold"/>
                <a:cs typeface="Epilogue SemiBold"/>
              </a:rPr>
              <a:t>4:1-</a:t>
            </a:r>
            <a:r>
              <a:rPr sz="900" b="1" spc="-25" dirty="0">
                <a:solidFill>
                  <a:srgbClr val="00BE59"/>
                </a:solidFill>
                <a:latin typeface="Epilogue SemiBold"/>
                <a:cs typeface="Epilogue SemiBold"/>
              </a:rPr>
              <a:t>22</a:t>
            </a:r>
            <a:endParaRPr sz="900">
              <a:latin typeface="Epilogue SemiBold"/>
              <a:cs typeface="Epilogue SemiBold"/>
            </a:endParaRPr>
          </a:p>
          <a:p>
            <a:pPr marL="12700" marR="5080">
              <a:lnSpc>
                <a:spcPct val="115700"/>
              </a:lnSpc>
              <a:spcBef>
                <a:spcPts val="345"/>
              </a:spcBef>
            </a:pPr>
            <a:r>
              <a:rPr sz="900" dirty="0">
                <a:latin typeface="Epilogue"/>
                <a:cs typeface="Epilogue"/>
              </a:rPr>
              <a:t>There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second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story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scandal</a:t>
            </a:r>
            <a:r>
              <a:rPr sz="900" spc="-20" dirty="0">
                <a:latin typeface="Epilogue"/>
                <a:cs typeface="Epilogue"/>
              </a:rPr>
              <a:t> that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lies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beneath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book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midst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Joseph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narrative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comes</a:t>
            </a:r>
            <a:r>
              <a:rPr sz="900" spc="-25" dirty="0">
                <a:latin typeface="Epilogue"/>
                <a:cs typeface="Epilogue"/>
              </a:rPr>
              <a:t> the</a:t>
            </a:r>
            <a:r>
              <a:rPr sz="900" dirty="0">
                <a:latin typeface="Epilogue"/>
                <a:cs typeface="Epilogue"/>
              </a:rPr>
              <a:t> perplexing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story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Judah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Tamar</a:t>
            </a:r>
            <a:r>
              <a:rPr sz="900" spc="-25" dirty="0">
                <a:latin typeface="Epilogue"/>
                <a:cs typeface="Epilogue"/>
              </a:rPr>
              <a:t> in</a:t>
            </a:r>
            <a:r>
              <a:rPr sz="900" dirty="0">
                <a:latin typeface="Epilogue"/>
                <a:cs typeface="Epilogue"/>
              </a:rPr>
              <a:t> Genesis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38.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story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features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practice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may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seem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strange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us,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known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as</a:t>
            </a:r>
            <a:r>
              <a:rPr sz="900" dirty="0">
                <a:latin typeface="Epilogue"/>
                <a:cs typeface="Epilogue"/>
              </a:rPr>
              <a:t> ‘levirate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marriage’.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duty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brother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next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kin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marry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widow </a:t>
            </a:r>
            <a:r>
              <a:rPr sz="900" dirty="0">
                <a:latin typeface="Epilogue"/>
                <a:cs typeface="Epilogue"/>
              </a:rPr>
              <a:t>who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without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child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preserve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family </a:t>
            </a:r>
            <a:r>
              <a:rPr sz="900" dirty="0">
                <a:latin typeface="Epilogue"/>
                <a:cs typeface="Epilogue"/>
              </a:rPr>
              <a:t>line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deceased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husband.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1266" y="443010"/>
            <a:ext cx="2437130" cy="2775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462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came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realise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himself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father.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end,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concedes,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‘she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is</a:t>
            </a:r>
            <a:r>
              <a:rPr sz="900" dirty="0">
                <a:latin typeface="Epilogue"/>
                <a:cs typeface="Epilogue"/>
              </a:rPr>
              <a:t> more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righteous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I’.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Tamar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lives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and</a:t>
            </a:r>
            <a:r>
              <a:rPr sz="900" dirty="0">
                <a:latin typeface="Epilogue"/>
                <a:cs typeface="Epilogue"/>
              </a:rPr>
              <a:t> becomes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mother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twins,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younger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Perez,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through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whom</a:t>
            </a:r>
            <a:r>
              <a:rPr sz="900" spc="-25" dirty="0">
                <a:latin typeface="Epilogue"/>
                <a:cs typeface="Epilogue"/>
              </a:rPr>
              <a:t> the</a:t>
            </a:r>
            <a:r>
              <a:rPr sz="900" dirty="0">
                <a:latin typeface="Epilogue"/>
                <a:cs typeface="Epilogue"/>
              </a:rPr>
              <a:t> Messiah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would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come.</a:t>
            </a:r>
            <a:endParaRPr sz="900">
              <a:latin typeface="Epilogue"/>
              <a:cs typeface="Epilogue"/>
            </a:endParaRPr>
          </a:p>
          <a:p>
            <a:pPr marL="12700" marR="168275"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final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chapter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discover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Boaz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descendant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Perez.</a:t>
            </a:r>
            <a:endParaRPr sz="900">
              <a:latin typeface="Epilogue"/>
              <a:cs typeface="Epilogue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900" dirty="0">
                <a:latin typeface="Epilogue"/>
                <a:cs typeface="Epilogue"/>
              </a:rPr>
              <a:t>Where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Tamar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suffered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expense</a:t>
            </a:r>
            <a:r>
              <a:rPr sz="900" spc="-25" dirty="0">
                <a:latin typeface="Epilogue"/>
                <a:cs typeface="Epilogue"/>
              </a:rPr>
              <a:t> of</a:t>
            </a:r>
            <a:endParaRPr sz="900">
              <a:latin typeface="Epilogue"/>
              <a:cs typeface="Epilogue"/>
            </a:endParaRPr>
          </a:p>
          <a:p>
            <a:pPr marL="12700" marR="5080">
              <a:lnSpc>
                <a:spcPct val="115700"/>
              </a:lnSpc>
            </a:pPr>
            <a:r>
              <a:rPr sz="900" spc="-10" dirty="0">
                <a:latin typeface="Epilogue"/>
                <a:cs typeface="Epilogue"/>
              </a:rPr>
              <a:t>self-</a:t>
            </a:r>
            <a:r>
              <a:rPr sz="900" dirty="0">
                <a:latin typeface="Epilogue"/>
                <a:cs typeface="Epilogue"/>
              </a:rPr>
              <a:t>interested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men,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found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Boaz,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descendant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Tamar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fulfilled </a:t>
            </a:r>
            <a:r>
              <a:rPr sz="900" dirty="0">
                <a:latin typeface="Epilogue"/>
                <a:cs typeface="Epilogue"/>
              </a:rPr>
              <a:t>his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duty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but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honoured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and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loved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complex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family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tree,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there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sense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restoration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healing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juncture.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Boaz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goes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proper </a:t>
            </a:r>
            <a:r>
              <a:rPr sz="900" dirty="0">
                <a:latin typeface="Epilogue"/>
                <a:cs typeface="Epilogue"/>
              </a:rPr>
              <a:t>process,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exchange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sandal,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embraces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role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kinsman </a:t>
            </a:r>
            <a:r>
              <a:rPr sz="900" dirty="0">
                <a:latin typeface="Epilogue"/>
                <a:cs typeface="Epilogue"/>
              </a:rPr>
              <a:t>redeemer,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taking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wife.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1266" y="3278089"/>
            <a:ext cx="2406015" cy="43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Near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people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give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strange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blessing: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‘May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your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family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like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Perez,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whom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Tamar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Judah.’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734" y="2129721"/>
            <a:ext cx="2418715" cy="161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In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account,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Tamar,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Canaanite,</a:t>
            </a:r>
            <a:r>
              <a:rPr sz="900" spc="-25" dirty="0">
                <a:latin typeface="Epilogue"/>
                <a:cs typeface="Epilogue"/>
              </a:rPr>
              <a:t> was</a:t>
            </a:r>
            <a:r>
              <a:rPr sz="900" dirty="0">
                <a:latin typeface="Epilogue"/>
                <a:cs typeface="Epilogue"/>
              </a:rPr>
              <a:t> denied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opportunity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conceive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after </a:t>
            </a:r>
            <a:r>
              <a:rPr sz="900" dirty="0">
                <a:latin typeface="Epilogue"/>
                <a:cs typeface="Epilogue"/>
              </a:rPr>
              <a:t>being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widowed.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done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injustice </a:t>
            </a:r>
            <a:r>
              <a:rPr sz="900" dirty="0">
                <a:latin typeface="Epilogue"/>
                <a:cs typeface="Epilogue"/>
              </a:rPr>
              <a:t>by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Onan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by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father-in-</a:t>
            </a:r>
            <a:r>
              <a:rPr sz="900" dirty="0">
                <a:latin typeface="Epilogue"/>
                <a:cs typeface="Epilogue"/>
              </a:rPr>
              <a:t>law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Judah, </a:t>
            </a:r>
            <a:r>
              <a:rPr sz="900" dirty="0">
                <a:latin typeface="Epilogue"/>
                <a:cs typeface="Epilogue"/>
              </a:rPr>
              <a:t>who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withheld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youngest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son.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Eventually,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great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personal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risk,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Tamar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deceived </a:t>
            </a:r>
            <a:r>
              <a:rPr sz="900" dirty="0">
                <a:latin typeface="Epilogue"/>
                <a:cs typeface="Epilogue"/>
              </a:rPr>
              <a:t>Judah,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father-in-</a:t>
            </a:r>
            <a:r>
              <a:rPr sz="900" dirty="0">
                <a:latin typeface="Epilogue"/>
                <a:cs typeface="Epilogue"/>
              </a:rPr>
              <a:t>law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conceived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by</a:t>
            </a:r>
            <a:r>
              <a:rPr sz="900" dirty="0">
                <a:latin typeface="Epilogue"/>
                <a:cs typeface="Epilogue"/>
              </a:rPr>
              <a:t> him.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Hearing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Tamar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fallen </a:t>
            </a:r>
            <a:r>
              <a:rPr sz="900" dirty="0">
                <a:latin typeface="Epilogue"/>
                <a:cs typeface="Epilogue"/>
              </a:rPr>
              <a:t>pregnant,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Judah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prepared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have</a:t>
            </a:r>
            <a:r>
              <a:rPr sz="900" spc="-25" dirty="0">
                <a:latin typeface="Epilogue"/>
                <a:cs typeface="Epilogue"/>
              </a:rPr>
              <a:t> his</a:t>
            </a:r>
            <a:r>
              <a:rPr sz="900" spc="-10" dirty="0">
                <a:latin typeface="Epilogue"/>
                <a:cs typeface="Epilogue"/>
              </a:rPr>
              <a:t> daughter-in-</a:t>
            </a:r>
            <a:r>
              <a:rPr sz="900" dirty="0">
                <a:latin typeface="Epilogue"/>
                <a:cs typeface="Epilogue"/>
              </a:rPr>
              <a:t>law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put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death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until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he</a:t>
            </a:r>
            <a:endParaRPr sz="900">
              <a:latin typeface="Epilogue"/>
              <a:cs typeface="Epilog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350" y="3009248"/>
            <a:ext cx="3833763" cy="7696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8754" y="160824"/>
            <a:ext cx="2344420" cy="313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A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story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scandal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pronounced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blessing!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been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able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perceive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blessing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midst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complex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family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history.</a:t>
            </a:r>
            <a:endParaRPr sz="900">
              <a:latin typeface="Epilogue"/>
              <a:cs typeface="Epilogue"/>
            </a:endParaRPr>
          </a:p>
          <a:p>
            <a:pPr marL="12700" marR="66040">
              <a:lnSpc>
                <a:spcPct val="100000"/>
              </a:lnSpc>
              <a:spcBef>
                <a:spcPts val="595"/>
              </a:spcBef>
            </a:pP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ends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genealogy.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this</a:t>
            </a:r>
            <a:r>
              <a:rPr sz="900" spc="-20" dirty="0">
                <a:latin typeface="Epilogue"/>
                <a:cs typeface="Epilogue"/>
              </a:rPr>
              <a:t> love </a:t>
            </a:r>
            <a:r>
              <a:rPr sz="900" dirty="0">
                <a:latin typeface="Epilogue"/>
                <a:cs typeface="Epilogue"/>
              </a:rPr>
              <a:t>story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provision,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refuge,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honour,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and</a:t>
            </a:r>
            <a:r>
              <a:rPr sz="900" spc="-10" dirty="0">
                <a:latin typeface="Epilogue"/>
                <a:cs typeface="Epilogue"/>
              </a:rPr>
              <a:t> faithfulness,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preparing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way</a:t>
            </a:r>
            <a:r>
              <a:rPr sz="900" dirty="0">
                <a:latin typeface="Epilogue"/>
                <a:cs typeface="Epilogue"/>
              </a:rPr>
              <a:t> not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David,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king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after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own</a:t>
            </a:r>
            <a:r>
              <a:rPr sz="900" dirty="0">
                <a:latin typeface="Epilogue"/>
                <a:cs typeface="Epilogue"/>
              </a:rPr>
              <a:t> heart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but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also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Messiah!</a:t>
            </a:r>
            <a:endParaRPr sz="900">
              <a:latin typeface="Epilogue"/>
              <a:cs typeface="Epilogue"/>
            </a:endParaRPr>
          </a:p>
          <a:p>
            <a:pPr marL="12700" marR="33655">
              <a:lnSpc>
                <a:spcPct val="100000"/>
              </a:lnSpc>
              <a:spcBef>
                <a:spcPts val="595"/>
              </a:spcBef>
            </a:pPr>
            <a:r>
              <a:rPr sz="900" dirty="0">
                <a:latin typeface="Epilogue"/>
                <a:cs typeface="Epilogue"/>
              </a:rPr>
              <a:t>Both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Tamar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feature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genealogies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Jesus.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knew</a:t>
            </a:r>
            <a:r>
              <a:rPr sz="900" spc="-25" dirty="0">
                <a:latin typeface="Epilogue"/>
                <a:cs typeface="Epilogue"/>
              </a:rPr>
              <a:t> the</a:t>
            </a:r>
            <a:r>
              <a:rPr sz="900" dirty="0">
                <a:latin typeface="Epilogue"/>
                <a:cs typeface="Epilogue"/>
              </a:rPr>
              <a:t> plight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Tamar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faced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preserved</a:t>
            </a:r>
            <a:r>
              <a:rPr sz="900" spc="-25" dirty="0">
                <a:latin typeface="Epilogue"/>
                <a:cs typeface="Epilogue"/>
              </a:rPr>
              <a:t> the</a:t>
            </a:r>
            <a:r>
              <a:rPr sz="900" dirty="0">
                <a:latin typeface="Epilogue"/>
                <a:cs typeface="Epilogue"/>
              </a:rPr>
              <a:t> ‘line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Judah’,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book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Ruth,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sense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delighting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Moabitess,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whose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love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Naomi</a:t>
            </a:r>
            <a:r>
              <a:rPr sz="900" spc="-25" dirty="0">
                <a:latin typeface="Epilogue"/>
                <a:cs typeface="Epilogue"/>
              </a:rPr>
              <a:t> “is</a:t>
            </a:r>
            <a:r>
              <a:rPr sz="900" dirty="0">
                <a:latin typeface="Epilogue"/>
                <a:cs typeface="Epilogue"/>
              </a:rPr>
              <a:t> better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seven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sons”.</a:t>
            </a:r>
            <a:endParaRPr sz="900">
              <a:latin typeface="Epilogue"/>
              <a:cs typeface="Epilogue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book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Ruth,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God’s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redemptive </a:t>
            </a:r>
            <a:r>
              <a:rPr sz="900" dirty="0">
                <a:latin typeface="Epilogue"/>
                <a:cs typeface="Epilogue"/>
              </a:rPr>
              <a:t>story,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fulfilled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Jesus,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deeply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personal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concerns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nothing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less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than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hope and</a:t>
            </a:r>
            <a:r>
              <a:rPr sz="900" spc="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transformation</a:t>
            </a:r>
            <a:r>
              <a:rPr sz="900" dirty="0">
                <a:latin typeface="Epilogue"/>
                <a:cs typeface="Epilogue"/>
              </a:rPr>
              <a:t> of</a:t>
            </a:r>
            <a:r>
              <a:rPr sz="900" spc="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spc="-10" dirty="0">
                <a:latin typeface="Epilogue"/>
                <a:cs typeface="Epilogue"/>
              </a:rPr>
              <a:t> world.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8824" y="160824"/>
            <a:ext cx="2374265" cy="2786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74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095FF"/>
                </a:solidFill>
                <a:latin typeface="Epilogue SemiBold"/>
                <a:cs typeface="Epilogue SemiBold"/>
              </a:rPr>
              <a:t>Response:</a:t>
            </a:r>
            <a:r>
              <a:rPr sz="900" b="1" spc="-5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900" dirty="0">
                <a:latin typeface="Epilogue"/>
                <a:cs typeface="Epilogue"/>
              </a:rPr>
              <a:t>Whilst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Anglican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Overseas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Aid</a:t>
            </a:r>
            <a:r>
              <a:rPr sz="900" dirty="0">
                <a:latin typeface="Epilogue"/>
                <a:cs typeface="Epilogue"/>
              </a:rPr>
              <a:t> responds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global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concerns,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projects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themselves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are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also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deeply </a:t>
            </a:r>
            <a:r>
              <a:rPr sz="900" dirty="0">
                <a:latin typeface="Epilogue"/>
                <a:cs typeface="Epilogue"/>
              </a:rPr>
              <a:t>personal,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partner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make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difference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lives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people</a:t>
            </a:r>
            <a:r>
              <a:rPr sz="900" spc="-20" dirty="0">
                <a:latin typeface="Epilogue"/>
                <a:cs typeface="Epilogue"/>
              </a:rPr>
              <a:t> whom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loves.</a:t>
            </a:r>
            <a:endParaRPr sz="900">
              <a:latin typeface="Epilogue"/>
              <a:cs typeface="Epilogue"/>
            </a:endParaRPr>
          </a:p>
          <a:p>
            <a:pPr marL="12700" marR="70485"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latin typeface="Epilogue"/>
                <a:cs typeface="Epilogue"/>
              </a:rPr>
              <a:t>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particular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area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AOA’s</a:t>
            </a:r>
            <a:r>
              <a:rPr sz="900" spc="-20" dirty="0">
                <a:latin typeface="Epilogue"/>
                <a:cs typeface="Epilogue"/>
              </a:rPr>
              <a:t> work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drawn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to?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How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can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you</a:t>
            </a:r>
            <a:r>
              <a:rPr sz="900" dirty="0">
                <a:latin typeface="Epilogue"/>
                <a:cs typeface="Epilogue"/>
              </a:rPr>
              <a:t> commit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more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yourself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this,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such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as</a:t>
            </a:r>
            <a:r>
              <a:rPr sz="900" dirty="0">
                <a:latin typeface="Epilogue"/>
                <a:cs typeface="Epilogue"/>
              </a:rPr>
              <a:t> praying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women's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equality?</a:t>
            </a:r>
            <a:endParaRPr sz="900">
              <a:latin typeface="Epilogue"/>
              <a:cs typeface="Epilogue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Lord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God,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thank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you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for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book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of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Ruth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and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for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amazing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way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it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prepares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us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for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the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coming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of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Jesus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at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Christmas.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Please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help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us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to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lead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lives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that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resemble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the</a:t>
            </a:r>
            <a:r>
              <a:rPr sz="900" spc="-4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redemptive,</a:t>
            </a:r>
            <a:r>
              <a:rPr sz="900" spc="-3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compassionate,</a:t>
            </a:r>
            <a:r>
              <a:rPr sz="900" spc="50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merciful,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and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just</a:t>
            </a:r>
            <a:r>
              <a:rPr sz="900" spc="-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love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 demonstrated</a:t>
            </a:r>
            <a:r>
              <a:rPr sz="900" spc="-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in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the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lives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of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Ruth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and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Boaz,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and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ultimately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fulfilled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in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gift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of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your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son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Jesus,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our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savior</a:t>
            </a:r>
            <a:r>
              <a:rPr sz="900" spc="-4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and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redeemer.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Amen</a:t>
            </a:r>
            <a:endParaRPr sz="900">
              <a:latin typeface="Epilogue"/>
              <a:cs typeface="Epilog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41620" cy="3780154"/>
          </a:xfrm>
          <a:custGeom>
            <a:avLst/>
            <a:gdLst/>
            <a:ahLst/>
            <a:cxnLst/>
            <a:rect l="l" t="t" r="r" b="b"/>
            <a:pathLst>
              <a:path w="5341620" h="3780154">
                <a:moveTo>
                  <a:pt x="5341144" y="3779740"/>
                </a:moveTo>
                <a:lnTo>
                  <a:pt x="0" y="3779740"/>
                </a:lnTo>
                <a:lnTo>
                  <a:pt x="0" y="0"/>
                </a:lnTo>
                <a:lnTo>
                  <a:pt x="5341144" y="0"/>
                </a:lnTo>
                <a:lnTo>
                  <a:pt x="5341144" y="3779740"/>
                </a:lnTo>
                <a:close/>
              </a:path>
            </a:pathLst>
          </a:custGeom>
          <a:solidFill>
            <a:srgbClr val="124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163" y="68463"/>
            <a:ext cx="2959735" cy="8445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ct val="79100"/>
              </a:lnSpc>
              <a:spcBef>
                <a:spcPts val="850"/>
              </a:spcBef>
            </a:pPr>
            <a:r>
              <a:rPr spc="-10" dirty="0">
                <a:solidFill>
                  <a:srgbClr val="5095FF"/>
                </a:solidFill>
              </a:rPr>
              <a:t>Commitment</a:t>
            </a:r>
            <a:r>
              <a:rPr spc="-100" dirty="0">
                <a:solidFill>
                  <a:srgbClr val="5095FF"/>
                </a:solidFill>
              </a:rPr>
              <a:t> </a:t>
            </a:r>
            <a:r>
              <a:rPr spc="-25" dirty="0">
                <a:solidFill>
                  <a:srgbClr val="5095FF"/>
                </a:solidFill>
              </a:rPr>
              <a:t>to </a:t>
            </a:r>
            <a:r>
              <a:rPr spc="-10" dirty="0">
                <a:solidFill>
                  <a:srgbClr val="5095FF"/>
                </a:solidFill>
              </a:rPr>
              <a:t>Community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3163" y="912003"/>
            <a:ext cx="4829175" cy="26523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360045">
              <a:lnSpc>
                <a:spcPts val="1500"/>
              </a:lnSpc>
              <a:spcBef>
                <a:spcPts val="400"/>
              </a:spcBef>
            </a:pP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Sai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describes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herself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as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brave,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but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she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is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spc="-20" dirty="0">
                <a:solidFill>
                  <a:srgbClr val="5095FF"/>
                </a:solidFill>
                <a:latin typeface="Epilogue Medium"/>
                <a:cs typeface="Epilogue Medium"/>
              </a:rPr>
              <a:t>more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than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brave;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Sai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is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self-sacrificing,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spc="-10" dirty="0">
                <a:solidFill>
                  <a:srgbClr val="5095FF"/>
                </a:solidFill>
                <a:latin typeface="Epilogue Medium"/>
                <a:cs typeface="Epilogue Medium"/>
              </a:rPr>
              <a:t>servant-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hearted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5095FF"/>
                </a:solidFill>
                <a:latin typeface="Epilogue Medium"/>
                <a:cs typeface="Epilogue Medium"/>
              </a:rPr>
              <a:t>and</a:t>
            </a:r>
            <a:r>
              <a:rPr sz="1500" b="0" spc="-5" dirty="0">
                <a:solidFill>
                  <a:srgbClr val="5095FF"/>
                </a:solidFill>
                <a:latin typeface="Epilogue Medium"/>
                <a:cs typeface="Epilogue Medium"/>
              </a:rPr>
              <a:t> </a:t>
            </a:r>
            <a:r>
              <a:rPr sz="1500" b="0" spc="-10" dirty="0">
                <a:solidFill>
                  <a:srgbClr val="5095FF"/>
                </a:solidFill>
                <a:latin typeface="Epilogue Medium"/>
                <a:cs typeface="Epilogue Medium"/>
              </a:rPr>
              <a:t>optimistic.</a:t>
            </a:r>
            <a:endParaRPr sz="1500">
              <a:latin typeface="Epilogue Medium"/>
              <a:cs typeface="Epilogue Medium"/>
            </a:endParaRPr>
          </a:p>
          <a:p>
            <a:pPr marL="12700" marR="5080">
              <a:lnSpc>
                <a:spcPct val="115700"/>
              </a:lnSpc>
              <a:spcBef>
                <a:spcPts val="805"/>
              </a:spcBef>
            </a:pP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Sai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(pictured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far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left,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with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family)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lives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in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rural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Cambodia,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with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father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who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lives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with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disability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mother,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who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suffers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from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health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issues.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In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grade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four,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Sai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left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school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work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on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family's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farm,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generating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enough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income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support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her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loved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ones,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but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sacrificing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own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education.</a:t>
            </a:r>
            <a:endParaRPr sz="900">
              <a:latin typeface="Epilogue"/>
              <a:cs typeface="Epilogue"/>
            </a:endParaRPr>
          </a:p>
          <a:p>
            <a:pPr marL="12700" marR="94615">
              <a:lnSpc>
                <a:spcPct val="115700"/>
              </a:lnSpc>
              <a:spcBef>
                <a:spcPts val="665"/>
              </a:spcBef>
            </a:pP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Now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26,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Sai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married,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husband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collects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resin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in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forest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provide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an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 income.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continue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live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with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Sai’s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parents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assist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her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family,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but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also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passionately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supports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her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community.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Sai</a:t>
            </a:r>
            <a:r>
              <a:rPr sz="900" spc="-1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volunteers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with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malaria</a:t>
            </a:r>
            <a:r>
              <a:rPr sz="900" spc="-1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prevention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program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deputy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leader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of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Savings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Group,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supported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by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AOA’s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partner,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Ponleu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Ney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Kdey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Sangkhum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(PNKS).</a:t>
            </a:r>
            <a:endParaRPr sz="900">
              <a:latin typeface="Epilogue"/>
              <a:cs typeface="Epilogue"/>
            </a:endParaRPr>
          </a:p>
          <a:p>
            <a:pPr marL="12700" marR="221615">
              <a:lnSpc>
                <a:spcPct val="115700"/>
              </a:lnSpc>
              <a:spcBef>
                <a:spcPts val="670"/>
              </a:spcBef>
            </a:pP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Attending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leadership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programs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with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other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young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people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through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PNKS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has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been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Epilogue"/>
                <a:cs typeface="Epilogue"/>
              </a:rPr>
              <a:t>a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 welcome</a:t>
            </a:r>
            <a:r>
              <a:rPr sz="900" spc="-3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retreat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for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Sai.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also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grateful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for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training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has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been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able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endParaRPr sz="900">
              <a:latin typeface="Epilogue"/>
              <a:cs typeface="Epilogu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3458" y="242170"/>
            <a:ext cx="487685" cy="14281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41620" cy="3780154"/>
          </a:xfrm>
          <a:custGeom>
            <a:avLst/>
            <a:gdLst/>
            <a:ahLst/>
            <a:cxnLst/>
            <a:rect l="l" t="t" r="r" b="b"/>
            <a:pathLst>
              <a:path w="5341620" h="3780154">
                <a:moveTo>
                  <a:pt x="5341144" y="3779740"/>
                </a:moveTo>
                <a:lnTo>
                  <a:pt x="0" y="3779740"/>
                </a:lnTo>
                <a:lnTo>
                  <a:pt x="0" y="0"/>
                </a:lnTo>
                <a:lnTo>
                  <a:pt x="5341144" y="0"/>
                </a:lnTo>
                <a:lnTo>
                  <a:pt x="5341144" y="3779740"/>
                </a:lnTo>
                <a:close/>
              </a:path>
            </a:pathLst>
          </a:custGeom>
          <a:solidFill>
            <a:srgbClr val="124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89155" y="0"/>
            <a:ext cx="2352040" cy="3450590"/>
            <a:chOff x="2989155" y="0"/>
            <a:chExt cx="2352040" cy="3450590"/>
          </a:xfrm>
        </p:grpSpPr>
        <p:sp>
          <p:nvSpPr>
            <p:cNvPr id="4" name="object 4"/>
            <p:cNvSpPr/>
            <p:nvPr/>
          </p:nvSpPr>
          <p:spPr>
            <a:xfrm>
              <a:off x="3602390" y="0"/>
              <a:ext cx="1739264" cy="2784475"/>
            </a:xfrm>
            <a:custGeom>
              <a:avLst/>
              <a:gdLst/>
              <a:ahLst/>
              <a:cxnLst/>
              <a:rect l="l" t="t" r="r" b="b"/>
              <a:pathLst>
                <a:path w="1739264" h="2784475">
                  <a:moveTo>
                    <a:pt x="0" y="2709413"/>
                  </a:moveTo>
                  <a:lnTo>
                    <a:pt x="0" y="0"/>
                  </a:lnTo>
                  <a:lnTo>
                    <a:pt x="1738754" y="0"/>
                  </a:lnTo>
                  <a:lnTo>
                    <a:pt x="1738754" y="2784195"/>
                  </a:lnTo>
                  <a:lnTo>
                    <a:pt x="74781" y="2784195"/>
                  </a:lnTo>
                  <a:lnTo>
                    <a:pt x="45671" y="2778319"/>
                  </a:lnTo>
                  <a:lnTo>
                    <a:pt x="21901" y="2762294"/>
                  </a:lnTo>
                  <a:lnTo>
                    <a:pt x="5876" y="2738523"/>
                  </a:lnTo>
                  <a:lnTo>
                    <a:pt x="0" y="2709413"/>
                  </a:lnTo>
                  <a:close/>
                </a:path>
              </a:pathLst>
            </a:custGeom>
            <a:solidFill>
              <a:srgbClr val="F9F5F0">
                <a:alpha val="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9155" y="327249"/>
              <a:ext cx="2170732" cy="312280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3358"/>
            <a:ext cx="892494" cy="14281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8906" y="1906980"/>
            <a:ext cx="2281555" cy="1538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539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undertake,</a:t>
            </a:r>
            <a:r>
              <a:rPr sz="900" spc="-5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explaining,</a:t>
            </a:r>
            <a:r>
              <a:rPr sz="900" spc="-5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‘Knowledge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through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training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delivery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is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huge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gift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for</a:t>
            </a:r>
            <a:r>
              <a:rPr sz="9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us…[allowing</a:t>
            </a:r>
            <a:r>
              <a:rPr sz="9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us to]</a:t>
            </a:r>
            <a:r>
              <a:rPr sz="9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learn</a:t>
            </a:r>
            <a:r>
              <a:rPr sz="9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 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take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action.’</a:t>
            </a:r>
            <a:endParaRPr sz="900">
              <a:latin typeface="Epilogue"/>
              <a:cs typeface="Epilogue"/>
            </a:endParaRPr>
          </a:p>
          <a:p>
            <a:pPr marL="12700" marR="5080">
              <a:lnSpc>
                <a:spcPct val="115700"/>
              </a:lnSpc>
              <a:spcBef>
                <a:spcPts val="665"/>
              </a:spcBef>
            </a:pP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training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has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helped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Sai’s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community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have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courage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talk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about</a:t>
            </a:r>
            <a:r>
              <a:rPr sz="900" spc="-2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issues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and</a:t>
            </a:r>
            <a:r>
              <a:rPr sz="900" spc="-4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build</a:t>
            </a:r>
            <a:r>
              <a:rPr sz="900" spc="-3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positive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relationships.</a:t>
            </a:r>
            <a:r>
              <a:rPr sz="900" spc="17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Sai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is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 committed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to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seeing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her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community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emerge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FFFFFF"/>
                </a:solidFill>
                <a:latin typeface="Epilogue"/>
                <a:cs typeface="Epilogue"/>
              </a:rPr>
              <a:t>from</a:t>
            </a:r>
            <a:r>
              <a:rPr sz="900" spc="-2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Epilogue"/>
                <a:cs typeface="Epilogue"/>
              </a:rPr>
              <a:t>poverty.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0202" y="247903"/>
            <a:ext cx="158178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500" b="0" spc="-10" dirty="0">
                <a:solidFill>
                  <a:srgbClr val="FFFFFF"/>
                </a:solidFill>
                <a:latin typeface="Epilogue Medium"/>
                <a:cs typeface="Epilogue Medium"/>
              </a:rPr>
              <a:t>‘Knowledge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through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spc="-10" dirty="0">
                <a:solidFill>
                  <a:srgbClr val="FFFFFF"/>
                </a:solidFill>
                <a:latin typeface="Epilogue Medium"/>
                <a:cs typeface="Epilogue Medium"/>
              </a:rPr>
              <a:t>training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delivery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is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spc="-50" dirty="0">
                <a:solidFill>
                  <a:srgbClr val="FFFFFF"/>
                </a:solidFill>
                <a:latin typeface="Epilogue Medium"/>
                <a:cs typeface="Epilogue Medium"/>
              </a:rPr>
              <a:t>a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huge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gift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for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spc="-20" dirty="0">
                <a:solidFill>
                  <a:srgbClr val="FFFFFF"/>
                </a:solidFill>
                <a:latin typeface="Epilogue Medium"/>
                <a:cs typeface="Epilogue Medium"/>
              </a:rPr>
              <a:t>us.’</a:t>
            </a:r>
            <a:endParaRPr sz="1500">
              <a:latin typeface="Epilogue Medium"/>
              <a:cs typeface="Epilogue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2784" y="61270"/>
            <a:ext cx="2052320" cy="32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sz="900" dirty="0">
                <a:solidFill>
                  <a:srgbClr val="000000"/>
                </a:solidFill>
              </a:rPr>
              <a:t>whole</a:t>
            </a:r>
            <a:r>
              <a:rPr sz="900" spc="-4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biblical</a:t>
            </a:r>
            <a:r>
              <a:rPr sz="900" spc="-3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story</a:t>
            </a:r>
            <a:r>
              <a:rPr sz="900" spc="-3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anticipates</a:t>
            </a:r>
            <a:r>
              <a:rPr sz="900" spc="-35" dirty="0">
                <a:solidFill>
                  <a:srgbClr val="000000"/>
                </a:solidFill>
              </a:rPr>
              <a:t> </a:t>
            </a:r>
            <a:r>
              <a:rPr sz="900" spc="-20" dirty="0">
                <a:solidFill>
                  <a:srgbClr val="000000"/>
                </a:solidFill>
              </a:rPr>
              <a:t>with </a:t>
            </a:r>
            <a:r>
              <a:rPr sz="900" dirty="0">
                <a:solidFill>
                  <a:srgbClr val="000000"/>
                </a:solidFill>
              </a:rPr>
              <a:t>many</a:t>
            </a:r>
            <a:r>
              <a:rPr sz="900" spc="-2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promises</a:t>
            </a:r>
            <a:r>
              <a:rPr sz="900" spc="-2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and</a:t>
            </a:r>
            <a:r>
              <a:rPr sz="900" spc="-25" dirty="0">
                <a:solidFill>
                  <a:srgbClr val="000000"/>
                </a:solidFill>
              </a:rPr>
              <a:t> </a:t>
            </a:r>
            <a:r>
              <a:rPr sz="900" spc="-10" dirty="0">
                <a:solidFill>
                  <a:srgbClr val="000000"/>
                </a:solidFill>
              </a:rPr>
              <a:t>signposts.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802784" y="436812"/>
            <a:ext cx="2284095" cy="323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During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advent,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ready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ourselves</a:t>
            </a:r>
            <a:r>
              <a:rPr sz="900" spc="-25" dirty="0">
                <a:latin typeface="Epilogue"/>
                <a:cs typeface="Epilogue"/>
              </a:rPr>
              <a:t> to</a:t>
            </a:r>
            <a:r>
              <a:rPr sz="900" dirty="0">
                <a:latin typeface="Epilogue"/>
                <a:cs typeface="Epilogue"/>
              </a:rPr>
              <a:t> celebrate the </a:t>
            </a:r>
            <a:r>
              <a:rPr sz="900" spc="-10" dirty="0">
                <a:latin typeface="Epilogue"/>
                <a:cs typeface="Epilogue"/>
              </a:rPr>
              <a:t>incarnation,</a:t>
            </a:r>
            <a:r>
              <a:rPr sz="90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spc="-10" dirty="0">
                <a:latin typeface="Epilogue"/>
                <a:cs typeface="Epilogue"/>
              </a:rPr>
              <a:t> extraordinary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arrival of God in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person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Jesus!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also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remember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born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Christmas </a:t>
            </a:r>
            <a:r>
              <a:rPr sz="900" dirty="0">
                <a:latin typeface="Epilogue"/>
                <a:cs typeface="Epilogue"/>
              </a:rPr>
              <a:t>will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day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return,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making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all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things </a:t>
            </a:r>
            <a:r>
              <a:rPr sz="900" dirty="0">
                <a:latin typeface="Epilogue"/>
                <a:cs typeface="Epilogue"/>
              </a:rPr>
              <a:t>new!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ourselves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time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of</a:t>
            </a:r>
            <a:r>
              <a:rPr sz="900" dirty="0">
                <a:latin typeface="Epilogue"/>
                <a:cs typeface="Epilogue"/>
              </a:rPr>
              <a:t> waiting,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living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our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lives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world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of</a:t>
            </a:r>
            <a:r>
              <a:rPr sz="900" dirty="0">
                <a:latin typeface="Epilogue"/>
                <a:cs typeface="Epilogue"/>
              </a:rPr>
              <a:t> many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troubles,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working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good</a:t>
            </a:r>
            <a:r>
              <a:rPr sz="900" spc="-25" dirty="0">
                <a:latin typeface="Epilogue"/>
                <a:cs typeface="Epilogue"/>
              </a:rPr>
              <a:t> and</a:t>
            </a:r>
            <a:r>
              <a:rPr sz="900" dirty="0">
                <a:latin typeface="Epilogue"/>
                <a:cs typeface="Epilogue"/>
              </a:rPr>
              <a:t> yearning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God’s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kingdom.</a:t>
            </a:r>
            <a:endParaRPr sz="900">
              <a:latin typeface="Epilogue"/>
              <a:cs typeface="Epilogue"/>
            </a:endParaRPr>
          </a:p>
          <a:p>
            <a:pPr marL="12700" marR="178435">
              <a:lnSpc>
                <a:spcPct val="108000"/>
              </a:lnSpc>
              <a:spcBef>
                <a:spcPts val="625"/>
              </a:spcBef>
            </a:pPr>
            <a:r>
              <a:rPr sz="900" dirty="0">
                <a:latin typeface="Epilogue"/>
                <a:cs typeface="Epilogue"/>
              </a:rPr>
              <a:t>In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this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series of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reflections,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 </a:t>
            </a:r>
            <a:r>
              <a:rPr sz="900" spc="-20" dirty="0">
                <a:latin typeface="Epilogue"/>
                <a:cs typeface="Epilogue"/>
              </a:rPr>
              <a:t>look </a:t>
            </a:r>
            <a:r>
              <a:rPr sz="900" dirty="0">
                <a:latin typeface="Epilogue"/>
                <a:cs typeface="Epilogue"/>
              </a:rPr>
              <a:t>back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book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Ruth,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none </a:t>
            </a:r>
            <a:r>
              <a:rPr sz="900" dirty="0">
                <a:latin typeface="Epilogue"/>
                <a:cs typeface="Epilogue"/>
              </a:rPr>
              <a:t>other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Bethlehem.</a:t>
            </a:r>
            <a:endParaRPr sz="900">
              <a:latin typeface="Epilogue"/>
              <a:cs typeface="Epilogue"/>
            </a:endParaRPr>
          </a:p>
          <a:p>
            <a:pPr marL="12700" marR="38100">
              <a:lnSpc>
                <a:spcPct val="108000"/>
              </a:lnSpc>
              <a:spcBef>
                <a:spcPts val="665"/>
              </a:spcBef>
            </a:pPr>
            <a:r>
              <a:rPr sz="900" dirty="0">
                <a:latin typeface="Epilogue"/>
                <a:cs typeface="Epilogue"/>
              </a:rPr>
              <a:t>I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call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these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studies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Bethlehem </a:t>
            </a:r>
            <a:r>
              <a:rPr sz="900" dirty="0">
                <a:latin typeface="Epilogue"/>
                <a:cs typeface="Epilogue"/>
              </a:rPr>
              <a:t>Prequel,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they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demonstrate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how</a:t>
            </a:r>
            <a:r>
              <a:rPr sz="900" spc="-25" dirty="0">
                <a:latin typeface="Epilogue"/>
                <a:cs typeface="Epilogue"/>
              </a:rPr>
              <a:t> God</a:t>
            </a:r>
            <a:r>
              <a:rPr sz="900" dirty="0">
                <a:latin typeface="Epilogue"/>
                <a:cs typeface="Epilogue"/>
              </a:rPr>
              <a:t> was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preparing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coming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of</a:t>
            </a:r>
            <a:r>
              <a:rPr sz="900" dirty="0">
                <a:latin typeface="Epilogue"/>
                <a:cs typeface="Epilogue"/>
              </a:rPr>
              <a:t> Jesus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times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old!</a:t>
            </a:r>
            <a:endParaRPr sz="900">
              <a:latin typeface="Epilogue"/>
              <a:cs typeface="Epilogue"/>
            </a:endParaRPr>
          </a:p>
          <a:p>
            <a:pPr marL="12700" marR="11430" algn="just">
              <a:lnSpc>
                <a:spcPct val="108000"/>
              </a:lnSpc>
              <a:spcBef>
                <a:spcPts val="625"/>
              </a:spcBef>
            </a:pP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consists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just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four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chapters.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is</a:t>
            </a:r>
            <a:r>
              <a:rPr sz="900" dirty="0">
                <a:latin typeface="Epilogue"/>
                <a:cs typeface="Epilogue"/>
              </a:rPr>
              <a:t> a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beautiful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intimate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book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during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transition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period,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generations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dirty="0"/>
              <a:t>Advent</a:t>
            </a:r>
            <a:r>
              <a:rPr spc="-20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Bethlehem Prequel</a:t>
            </a:r>
          </a:p>
          <a:p>
            <a:pPr marL="12700" marR="6350">
              <a:lnSpc>
                <a:spcPct val="114100"/>
              </a:lnSpc>
              <a:spcBef>
                <a:spcPts val="645"/>
              </a:spcBef>
            </a:pPr>
            <a:r>
              <a:rPr sz="900" dirty="0">
                <a:solidFill>
                  <a:srgbClr val="000000"/>
                </a:solidFill>
              </a:rPr>
              <a:t>Advent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is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a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time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of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anticipation.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spc="-20" dirty="0">
                <a:solidFill>
                  <a:srgbClr val="000000"/>
                </a:solidFill>
              </a:rPr>
              <a:t>When </a:t>
            </a:r>
            <a:r>
              <a:rPr sz="900" dirty="0">
                <a:solidFill>
                  <a:srgbClr val="000000"/>
                </a:solidFill>
              </a:rPr>
              <a:t>parents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wait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for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the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birth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of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their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spc="-10" dirty="0">
                <a:solidFill>
                  <a:srgbClr val="000000"/>
                </a:solidFill>
              </a:rPr>
              <a:t>child, </a:t>
            </a:r>
            <a:r>
              <a:rPr sz="900" dirty="0">
                <a:solidFill>
                  <a:srgbClr val="000000"/>
                </a:solidFill>
              </a:rPr>
              <a:t>this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is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a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kind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of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advent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period.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In</a:t>
            </a:r>
            <a:r>
              <a:rPr sz="900" spc="-10" dirty="0">
                <a:solidFill>
                  <a:srgbClr val="000000"/>
                </a:solidFill>
              </a:rPr>
              <a:t> </a:t>
            </a:r>
            <a:r>
              <a:rPr sz="900" spc="-25" dirty="0">
                <a:solidFill>
                  <a:srgbClr val="000000"/>
                </a:solidFill>
              </a:rPr>
              <a:t>the</a:t>
            </a:r>
            <a:r>
              <a:rPr sz="900" dirty="0">
                <a:solidFill>
                  <a:srgbClr val="000000"/>
                </a:solidFill>
              </a:rPr>
              <a:t> Christian</a:t>
            </a:r>
            <a:r>
              <a:rPr sz="900" spc="-3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story,</a:t>
            </a:r>
            <a:r>
              <a:rPr sz="900" spc="-2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the</a:t>
            </a:r>
            <a:r>
              <a:rPr sz="900" spc="-2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first</a:t>
            </a:r>
            <a:r>
              <a:rPr sz="900" spc="-2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great</a:t>
            </a:r>
            <a:r>
              <a:rPr sz="900" spc="-2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period</a:t>
            </a:r>
            <a:r>
              <a:rPr sz="900" spc="-25" dirty="0">
                <a:solidFill>
                  <a:srgbClr val="000000"/>
                </a:solidFill>
              </a:rPr>
              <a:t> of</a:t>
            </a:r>
            <a:r>
              <a:rPr sz="900" dirty="0">
                <a:solidFill>
                  <a:srgbClr val="000000"/>
                </a:solidFill>
              </a:rPr>
              <a:t> advent</a:t>
            </a:r>
            <a:r>
              <a:rPr sz="900" spc="-4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anticipation</a:t>
            </a:r>
            <a:r>
              <a:rPr sz="900" spc="-3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concerns</a:t>
            </a:r>
            <a:r>
              <a:rPr sz="900" spc="-3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the</a:t>
            </a:r>
            <a:r>
              <a:rPr sz="900" spc="-30" dirty="0">
                <a:solidFill>
                  <a:srgbClr val="000000"/>
                </a:solidFill>
              </a:rPr>
              <a:t> </a:t>
            </a:r>
            <a:r>
              <a:rPr sz="900" spc="-10" dirty="0">
                <a:solidFill>
                  <a:srgbClr val="000000"/>
                </a:solidFill>
              </a:rPr>
              <a:t>arrival </a:t>
            </a:r>
            <a:r>
              <a:rPr sz="900" dirty="0">
                <a:solidFill>
                  <a:srgbClr val="000000"/>
                </a:solidFill>
              </a:rPr>
              <a:t>of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the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Messiah.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This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is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not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an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arrival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spc="-20" dirty="0">
                <a:solidFill>
                  <a:srgbClr val="000000"/>
                </a:solidFill>
              </a:rPr>
              <a:t>that </a:t>
            </a:r>
            <a:r>
              <a:rPr sz="900" dirty="0">
                <a:solidFill>
                  <a:srgbClr val="000000"/>
                </a:solidFill>
              </a:rPr>
              <a:t>was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to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come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out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of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the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blue,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but</a:t>
            </a:r>
            <a:r>
              <a:rPr sz="900" spc="-15" dirty="0">
                <a:solidFill>
                  <a:srgbClr val="000000"/>
                </a:solidFill>
              </a:rPr>
              <a:t> </a:t>
            </a:r>
            <a:r>
              <a:rPr sz="900" spc="-25" dirty="0">
                <a:solidFill>
                  <a:srgbClr val="000000"/>
                </a:solidFill>
              </a:rPr>
              <a:t>an</a:t>
            </a:r>
            <a:r>
              <a:rPr sz="900" dirty="0">
                <a:solidFill>
                  <a:srgbClr val="000000"/>
                </a:solidFill>
              </a:rPr>
              <a:t> arrival</a:t>
            </a:r>
            <a:r>
              <a:rPr sz="900" spc="-3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that</a:t>
            </a:r>
            <a:r>
              <a:rPr sz="900" spc="-2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was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being</a:t>
            </a:r>
            <a:r>
              <a:rPr sz="900" spc="-2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prepared</a:t>
            </a:r>
            <a:r>
              <a:rPr sz="900" spc="-25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for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spc="-25" dirty="0">
                <a:solidFill>
                  <a:srgbClr val="000000"/>
                </a:solidFill>
              </a:rPr>
              <a:t>us</a:t>
            </a:r>
            <a:r>
              <a:rPr sz="900" dirty="0">
                <a:solidFill>
                  <a:srgbClr val="000000"/>
                </a:solidFill>
              </a:rPr>
              <a:t> from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the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beginning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of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time,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dirty="0">
                <a:solidFill>
                  <a:srgbClr val="000000"/>
                </a:solidFill>
              </a:rPr>
              <a:t>which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spc="-25" dirty="0">
                <a:solidFill>
                  <a:srgbClr val="000000"/>
                </a:solidFill>
              </a:rPr>
              <a:t>the</a:t>
            </a:r>
            <a:endParaRPr sz="9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08939"/>
            <a:ext cx="807217" cy="4708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804" y="158154"/>
            <a:ext cx="1052955" cy="10529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2104" y="1285013"/>
            <a:ext cx="2143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Kim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Beales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is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the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minister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at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St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Mark’s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Anglican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spc="-10" dirty="0">
                <a:solidFill>
                  <a:srgbClr val="124633"/>
                </a:solidFill>
                <a:latin typeface="Epilogue"/>
                <a:cs typeface="Epilogue"/>
              </a:rPr>
              <a:t>Church,</a:t>
            </a:r>
            <a:r>
              <a:rPr sz="600" spc="500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Bellerive,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Tasmania.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He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is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also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a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songwriter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dirty="0">
                <a:solidFill>
                  <a:srgbClr val="124633"/>
                </a:solidFill>
                <a:latin typeface="Epilogue"/>
                <a:cs typeface="Epilogue"/>
              </a:rPr>
              <a:t>and</a:t>
            </a:r>
            <a:r>
              <a:rPr sz="600" spc="-5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spc="-10" dirty="0">
                <a:solidFill>
                  <a:srgbClr val="124633"/>
                </a:solidFill>
                <a:latin typeface="Epilogue"/>
                <a:cs typeface="Epilogue"/>
              </a:rPr>
              <a:t>Christian</a:t>
            </a:r>
            <a:r>
              <a:rPr sz="600" spc="500" dirty="0">
                <a:solidFill>
                  <a:srgbClr val="124633"/>
                </a:solidFill>
                <a:latin typeface="Epilogue"/>
                <a:cs typeface="Epilogue"/>
              </a:rPr>
              <a:t> </a:t>
            </a:r>
            <a:r>
              <a:rPr sz="600" spc="-10" dirty="0">
                <a:solidFill>
                  <a:srgbClr val="124633"/>
                </a:solidFill>
                <a:latin typeface="Epilogue"/>
                <a:cs typeface="Epilogue"/>
              </a:rPr>
              <a:t>communicator.</a:t>
            </a:r>
            <a:endParaRPr sz="600">
              <a:latin typeface="Epilogue"/>
              <a:cs typeface="Epilog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5341620" cy="3780154"/>
            <a:chOff x="0" y="1"/>
            <a:chExt cx="5341620" cy="3780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341144" cy="3779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879" y="164292"/>
              <a:ext cx="1409072" cy="14090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36123"/>
              <a:ext cx="970655" cy="144361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65131" y="1490125"/>
            <a:ext cx="167322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Epilogue"/>
                <a:cs typeface="Epilogue"/>
              </a:rPr>
              <a:t>Find</a:t>
            </a:r>
            <a:r>
              <a:rPr sz="8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800" dirty="0">
                <a:solidFill>
                  <a:srgbClr val="FFFFFF"/>
                </a:solidFill>
                <a:latin typeface="Epilogue"/>
                <a:cs typeface="Epilogue"/>
              </a:rPr>
              <a:t>out</a:t>
            </a:r>
            <a:r>
              <a:rPr sz="8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800" dirty="0">
                <a:solidFill>
                  <a:srgbClr val="FFFFFF"/>
                </a:solidFill>
                <a:latin typeface="Epilogue"/>
                <a:cs typeface="Epilogue"/>
              </a:rPr>
              <a:t>more</a:t>
            </a:r>
            <a:r>
              <a:rPr sz="8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Epilogue"/>
                <a:cs typeface="Epilogue"/>
              </a:rPr>
              <a:t>at:</a:t>
            </a:r>
            <a:r>
              <a:rPr sz="800" spc="50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Epilogue"/>
                <a:cs typeface="Epilogue"/>
                <a:hlinkClick r:id="rId5"/>
              </a:rPr>
              <a:t>www.anglicanoverseasaid.org.au</a:t>
            </a:r>
            <a:r>
              <a:rPr sz="800" spc="500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800" dirty="0">
                <a:solidFill>
                  <a:srgbClr val="FFFFFF"/>
                </a:solidFill>
                <a:latin typeface="Epilogue"/>
                <a:cs typeface="Epilogue"/>
              </a:rPr>
              <a:t>or</a:t>
            </a:r>
            <a:r>
              <a:rPr sz="8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800" dirty="0">
                <a:solidFill>
                  <a:srgbClr val="FFFFFF"/>
                </a:solidFill>
                <a:latin typeface="Epilogue"/>
                <a:cs typeface="Epilogue"/>
              </a:rPr>
              <a:t>call</a:t>
            </a:r>
            <a:r>
              <a:rPr sz="8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800" dirty="0">
                <a:solidFill>
                  <a:srgbClr val="FFFFFF"/>
                </a:solidFill>
                <a:latin typeface="Epilogue"/>
                <a:cs typeface="Epilogue"/>
              </a:rPr>
              <a:t>us</a:t>
            </a:r>
            <a:r>
              <a:rPr sz="8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800" dirty="0">
                <a:solidFill>
                  <a:srgbClr val="FFFFFF"/>
                </a:solidFill>
                <a:latin typeface="Epilogue"/>
                <a:cs typeface="Epilogue"/>
              </a:rPr>
              <a:t>on:</a:t>
            </a:r>
            <a:r>
              <a:rPr sz="8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800" dirty="0">
                <a:solidFill>
                  <a:srgbClr val="FFFFFF"/>
                </a:solidFill>
                <a:latin typeface="Epilogue"/>
                <a:cs typeface="Epilogue"/>
              </a:rPr>
              <a:t>1800</a:t>
            </a:r>
            <a:r>
              <a:rPr sz="8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800" dirty="0">
                <a:solidFill>
                  <a:srgbClr val="FFFFFF"/>
                </a:solidFill>
                <a:latin typeface="Epilogue"/>
                <a:cs typeface="Epilogue"/>
              </a:rPr>
              <a:t>249</a:t>
            </a:r>
            <a:r>
              <a:rPr sz="800" spc="-5" dirty="0">
                <a:solidFill>
                  <a:srgbClr val="FFFFFF"/>
                </a:solidFill>
                <a:latin typeface="Epilogue"/>
                <a:cs typeface="Epilogu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Epilogue"/>
                <a:cs typeface="Epilogue"/>
              </a:rPr>
              <a:t>880</a:t>
            </a:r>
            <a:endParaRPr sz="800">
              <a:latin typeface="Epilogue"/>
              <a:cs typeface="Epilog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9364" y="2625918"/>
            <a:ext cx="771780" cy="11538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22959" y="1320433"/>
            <a:ext cx="2113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Week</a:t>
            </a:r>
            <a:r>
              <a:rPr sz="1200" spc="-25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1.</a:t>
            </a:r>
            <a:r>
              <a:rPr sz="1200" spc="275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The</a:t>
            </a:r>
            <a:r>
              <a:rPr sz="1200" spc="-10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House</a:t>
            </a:r>
            <a:r>
              <a:rPr sz="1200" spc="-15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of</a:t>
            </a:r>
            <a:r>
              <a:rPr sz="1200" spc="-10" dirty="0">
                <a:solidFill>
                  <a:srgbClr val="5095FF"/>
                </a:solidFill>
                <a:latin typeface="Epilogue"/>
                <a:cs typeface="Epilogue"/>
              </a:rPr>
              <a:t> Bread</a:t>
            </a:r>
            <a:endParaRPr sz="1200">
              <a:latin typeface="Epilogue"/>
              <a:cs typeface="Epilogu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2959" y="1722432"/>
            <a:ext cx="1883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Week</a:t>
            </a:r>
            <a:r>
              <a:rPr sz="1200" spc="-15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2.</a:t>
            </a:r>
            <a:r>
              <a:rPr sz="1200" spc="280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Wings</a:t>
            </a:r>
            <a:r>
              <a:rPr sz="1200" spc="-15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of</a:t>
            </a:r>
            <a:r>
              <a:rPr sz="1200" spc="-10" dirty="0">
                <a:solidFill>
                  <a:srgbClr val="5095FF"/>
                </a:solidFill>
                <a:latin typeface="Epilogue"/>
                <a:cs typeface="Epilogue"/>
              </a:rPr>
              <a:t> Refuge</a:t>
            </a:r>
            <a:endParaRPr sz="1200">
              <a:latin typeface="Epilogue"/>
              <a:cs typeface="Epilogu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2959" y="2124430"/>
            <a:ext cx="2171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Week</a:t>
            </a:r>
            <a:r>
              <a:rPr sz="1200" spc="-20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3.</a:t>
            </a:r>
            <a:r>
              <a:rPr sz="1200" spc="270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Scandal</a:t>
            </a:r>
            <a:r>
              <a:rPr sz="1200" spc="-15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and</a:t>
            </a:r>
            <a:r>
              <a:rPr sz="1200" spc="-15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spc="-10" dirty="0">
                <a:solidFill>
                  <a:srgbClr val="5095FF"/>
                </a:solidFill>
                <a:latin typeface="Epilogue"/>
                <a:cs typeface="Epilogue"/>
              </a:rPr>
              <a:t>Honour</a:t>
            </a:r>
            <a:endParaRPr sz="1200">
              <a:latin typeface="Epilogue"/>
              <a:cs typeface="Epilogu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2959" y="2526428"/>
            <a:ext cx="2030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Week</a:t>
            </a:r>
            <a:r>
              <a:rPr sz="1200" spc="-30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4.</a:t>
            </a:r>
            <a:r>
              <a:rPr sz="1200" spc="275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Jesus’</a:t>
            </a:r>
            <a:r>
              <a:rPr sz="1200" spc="-15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dirty="0">
                <a:solidFill>
                  <a:srgbClr val="5095FF"/>
                </a:solidFill>
                <a:latin typeface="Epilogue"/>
                <a:cs typeface="Epilogue"/>
              </a:rPr>
              <a:t>Family</a:t>
            </a:r>
            <a:r>
              <a:rPr sz="1200" spc="-15" dirty="0">
                <a:solidFill>
                  <a:srgbClr val="5095FF"/>
                </a:solidFill>
                <a:latin typeface="Epilogue"/>
                <a:cs typeface="Epilogue"/>
              </a:rPr>
              <a:t> </a:t>
            </a:r>
            <a:r>
              <a:rPr sz="1200" spc="-20" dirty="0">
                <a:solidFill>
                  <a:srgbClr val="5095FF"/>
                </a:solidFill>
                <a:latin typeface="Epilogue"/>
                <a:cs typeface="Epilogue"/>
              </a:rPr>
              <a:t>Tree</a:t>
            </a:r>
            <a:endParaRPr sz="1200">
              <a:latin typeface="Epilogue"/>
              <a:cs typeface="Epilogu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618" y="1802064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14976" y="26446"/>
                </a:moveTo>
                <a:lnTo>
                  <a:pt x="11469" y="26446"/>
                </a:lnTo>
                <a:lnTo>
                  <a:pt x="9783" y="26110"/>
                </a:lnTo>
                <a:lnTo>
                  <a:pt x="0" y="14976"/>
                </a:lnTo>
                <a:lnTo>
                  <a:pt x="0" y="11469"/>
                </a:lnTo>
                <a:lnTo>
                  <a:pt x="11469" y="0"/>
                </a:lnTo>
                <a:lnTo>
                  <a:pt x="14976" y="0"/>
                </a:lnTo>
                <a:lnTo>
                  <a:pt x="26446" y="13223"/>
                </a:lnTo>
                <a:lnTo>
                  <a:pt x="26446" y="14976"/>
                </a:lnTo>
                <a:lnTo>
                  <a:pt x="14976" y="26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9349" y="1690559"/>
            <a:ext cx="2047239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Take</a:t>
            </a:r>
            <a:r>
              <a:rPr sz="900" spc="46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time</a:t>
            </a:r>
            <a:r>
              <a:rPr sz="900" spc="47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46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read</a:t>
            </a:r>
            <a:r>
              <a:rPr sz="900" spc="47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47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relevant </a:t>
            </a:r>
            <a:r>
              <a:rPr sz="900" dirty="0">
                <a:latin typeface="Epilogue"/>
                <a:cs typeface="Epilogue"/>
              </a:rPr>
              <a:t>chapter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Ruth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618" y="2204054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14976" y="26446"/>
                </a:moveTo>
                <a:lnTo>
                  <a:pt x="11469" y="26446"/>
                </a:lnTo>
                <a:lnTo>
                  <a:pt x="9783" y="26110"/>
                </a:lnTo>
                <a:lnTo>
                  <a:pt x="0" y="14976"/>
                </a:lnTo>
                <a:lnTo>
                  <a:pt x="0" y="11469"/>
                </a:lnTo>
                <a:lnTo>
                  <a:pt x="11469" y="0"/>
                </a:lnTo>
                <a:lnTo>
                  <a:pt x="14976" y="0"/>
                </a:lnTo>
                <a:lnTo>
                  <a:pt x="26446" y="13223"/>
                </a:lnTo>
                <a:lnTo>
                  <a:pt x="26446" y="14976"/>
                </a:lnTo>
                <a:lnTo>
                  <a:pt x="14976" y="26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349" y="2092549"/>
            <a:ext cx="2047239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Prayerfully</a:t>
            </a:r>
            <a:r>
              <a:rPr sz="900" spc="10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pause</a:t>
            </a:r>
            <a:r>
              <a:rPr sz="900" spc="1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10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reflect</a:t>
            </a:r>
            <a:r>
              <a:rPr sz="900" spc="1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</a:t>
            </a:r>
            <a:r>
              <a:rPr sz="900" spc="11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story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its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significance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3618" y="2606044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14976" y="26446"/>
                </a:moveTo>
                <a:lnTo>
                  <a:pt x="11469" y="26446"/>
                </a:lnTo>
                <a:lnTo>
                  <a:pt x="9783" y="26110"/>
                </a:lnTo>
                <a:lnTo>
                  <a:pt x="0" y="14976"/>
                </a:lnTo>
                <a:lnTo>
                  <a:pt x="0" y="11469"/>
                </a:lnTo>
                <a:lnTo>
                  <a:pt x="11469" y="0"/>
                </a:lnTo>
                <a:lnTo>
                  <a:pt x="14976" y="0"/>
                </a:lnTo>
                <a:lnTo>
                  <a:pt x="26446" y="13223"/>
                </a:lnTo>
                <a:lnTo>
                  <a:pt x="26446" y="14976"/>
                </a:lnTo>
                <a:lnTo>
                  <a:pt x="14976" y="26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9349" y="2494539"/>
            <a:ext cx="2047239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Read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reflection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have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written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in</a:t>
            </a:r>
            <a:r>
              <a:rPr sz="900" dirty="0">
                <a:latin typeface="Epilogue"/>
                <a:cs typeface="Epilogue"/>
              </a:rPr>
              <a:t> our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study</a:t>
            </a:r>
            <a:r>
              <a:rPr sz="900" spc="-20" dirty="0">
                <a:latin typeface="Epilogue"/>
                <a:cs typeface="Epilogue"/>
              </a:rPr>
              <a:t> guide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3618" y="3008034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14976" y="26446"/>
                </a:moveTo>
                <a:lnTo>
                  <a:pt x="11469" y="26446"/>
                </a:lnTo>
                <a:lnTo>
                  <a:pt x="9783" y="26110"/>
                </a:lnTo>
                <a:lnTo>
                  <a:pt x="0" y="14976"/>
                </a:lnTo>
                <a:lnTo>
                  <a:pt x="0" y="11469"/>
                </a:lnTo>
                <a:lnTo>
                  <a:pt x="11469" y="0"/>
                </a:lnTo>
                <a:lnTo>
                  <a:pt x="14976" y="0"/>
                </a:lnTo>
                <a:lnTo>
                  <a:pt x="26446" y="13223"/>
                </a:lnTo>
                <a:lnTo>
                  <a:pt x="26446" y="14976"/>
                </a:lnTo>
                <a:lnTo>
                  <a:pt x="14976" y="26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9349" y="2896529"/>
            <a:ext cx="2047239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And</a:t>
            </a:r>
            <a:r>
              <a:rPr sz="900" spc="180" dirty="0">
                <a:latin typeface="Epilogue"/>
                <a:cs typeface="Epilogue"/>
              </a:rPr>
              <a:t>  </a:t>
            </a:r>
            <a:r>
              <a:rPr sz="900" dirty="0">
                <a:latin typeface="Epilogue"/>
                <a:cs typeface="Epilogue"/>
              </a:rPr>
              <a:t>finally,</a:t>
            </a:r>
            <a:r>
              <a:rPr sz="900" spc="180" dirty="0">
                <a:latin typeface="Epilogue"/>
                <a:cs typeface="Epilogue"/>
              </a:rPr>
              <a:t>  </a:t>
            </a:r>
            <a:r>
              <a:rPr sz="900" dirty="0">
                <a:latin typeface="Epilogue"/>
                <a:cs typeface="Epilogue"/>
              </a:rPr>
              <a:t>respond</a:t>
            </a:r>
            <a:r>
              <a:rPr sz="900" spc="180" dirty="0">
                <a:latin typeface="Epilogue"/>
                <a:cs typeface="Epilogue"/>
              </a:rPr>
              <a:t> 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180" dirty="0">
                <a:latin typeface="Epilogue"/>
                <a:cs typeface="Epilogue"/>
              </a:rPr>
              <a:t> 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185" dirty="0">
                <a:latin typeface="Epilogue"/>
                <a:cs typeface="Epilogue"/>
              </a:rPr>
              <a:t>  </a:t>
            </a:r>
            <a:r>
              <a:rPr sz="900" spc="-25" dirty="0">
                <a:latin typeface="Epilogue"/>
                <a:cs typeface="Epilogue"/>
              </a:rPr>
              <a:t>in</a:t>
            </a:r>
            <a:r>
              <a:rPr sz="900" dirty="0">
                <a:latin typeface="Epilogue"/>
                <a:cs typeface="Epilogue"/>
              </a:rPr>
              <a:t> prayer,</a:t>
            </a:r>
            <a:r>
              <a:rPr sz="900" spc="10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10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10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readiness</a:t>
            </a:r>
            <a:r>
              <a:rPr sz="900" spc="10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11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action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1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1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ourselves</a:t>
            </a:r>
            <a:r>
              <a:rPr sz="900" spc="1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participate</a:t>
            </a:r>
            <a:r>
              <a:rPr sz="900" spc="1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14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story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God.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131" y="93177"/>
            <a:ext cx="2232660" cy="113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preceded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monarchy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Israel.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God’s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wonderful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provision</a:t>
            </a:r>
            <a:r>
              <a:rPr sz="900" spc="-25" dirty="0">
                <a:latin typeface="Epilogue"/>
                <a:cs typeface="Epilogue"/>
              </a:rPr>
              <a:t> in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context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immensely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personal </a:t>
            </a:r>
            <a:r>
              <a:rPr sz="900" dirty="0">
                <a:latin typeface="Epilogue"/>
                <a:cs typeface="Epilogue"/>
              </a:rPr>
              <a:t>story.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reflecting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book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Ruth, </a:t>
            </a:r>
            <a:r>
              <a:rPr sz="900" dirty="0">
                <a:latin typeface="Epilogue"/>
                <a:cs typeface="Epilogue"/>
              </a:rPr>
              <a:t>I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have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found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fits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extraordinarily </a:t>
            </a:r>
            <a:r>
              <a:rPr sz="900" dirty="0">
                <a:latin typeface="Epilogue"/>
                <a:cs typeface="Epilogue"/>
              </a:rPr>
              <a:t>well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work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Anglican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Overseas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Aid.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131" y="1288569"/>
            <a:ext cx="2241550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To</a:t>
            </a:r>
            <a:r>
              <a:rPr sz="900" spc="16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make</a:t>
            </a:r>
            <a:r>
              <a:rPr sz="900" spc="16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16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most</a:t>
            </a:r>
            <a:r>
              <a:rPr sz="900" spc="16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16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these</a:t>
            </a:r>
            <a:r>
              <a:rPr sz="900" spc="16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studies,</a:t>
            </a:r>
            <a:r>
              <a:rPr sz="900" spc="160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I</a:t>
            </a:r>
            <a:r>
              <a:rPr sz="900" dirty="0">
                <a:latin typeface="Epilogue"/>
                <a:cs typeface="Epilogue"/>
              </a:rPr>
              <a:t> recommend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you:</a:t>
            </a:r>
            <a:endParaRPr sz="900">
              <a:latin typeface="Epilogue"/>
              <a:cs typeface="Epilogue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0309" cy="95596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922959" y="134451"/>
            <a:ext cx="20897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I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pray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find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these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reflections </a:t>
            </a:r>
            <a:r>
              <a:rPr sz="900" dirty="0">
                <a:latin typeface="Epilogue"/>
                <a:cs typeface="Epilogue"/>
              </a:rPr>
              <a:t>enriching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they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lead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to</a:t>
            </a:r>
            <a:r>
              <a:rPr sz="900" dirty="0">
                <a:latin typeface="Epilogue"/>
                <a:cs typeface="Epilogue"/>
              </a:rPr>
              <a:t> marvel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wonder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God’s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heart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purposes.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22959" y="911345"/>
            <a:ext cx="6299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Kim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Beales</a:t>
            </a:r>
            <a:endParaRPr sz="900">
              <a:latin typeface="Epilogue"/>
              <a:cs typeface="Epilog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1089" y="57934"/>
            <a:ext cx="349841" cy="1286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8153" y="0"/>
            <a:ext cx="164626" cy="11191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3144" y="148082"/>
            <a:ext cx="185673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BE59"/>
                </a:solidFill>
              </a:rPr>
              <a:t>The</a:t>
            </a:r>
            <a:r>
              <a:rPr sz="1500" spc="-5" dirty="0">
                <a:solidFill>
                  <a:srgbClr val="00BE59"/>
                </a:solidFill>
              </a:rPr>
              <a:t> </a:t>
            </a:r>
            <a:r>
              <a:rPr sz="1500" dirty="0">
                <a:solidFill>
                  <a:srgbClr val="00BE59"/>
                </a:solidFill>
              </a:rPr>
              <a:t>House</a:t>
            </a:r>
            <a:r>
              <a:rPr sz="1500" spc="-5" dirty="0">
                <a:solidFill>
                  <a:srgbClr val="00BE59"/>
                </a:solidFill>
              </a:rPr>
              <a:t> </a:t>
            </a:r>
            <a:r>
              <a:rPr sz="1500" dirty="0">
                <a:solidFill>
                  <a:srgbClr val="00BE59"/>
                </a:solidFill>
              </a:rPr>
              <a:t>of</a:t>
            </a:r>
            <a:r>
              <a:rPr sz="1500" spc="-5" dirty="0">
                <a:solidFill>
                  <a:srgbClr val="00BE59"/>
                </a:solidFill>
              </a:rPr>
              <a:t> </a:t>
            </a:r>
            <a:r>
              <a:rPr sz="1500" spc="-10" dirty="0">
                <a:solidFill>
                  <a:srgbClr val="00BE59"/>
                </a:solidFill>
              </a:rPr>
              <a:t>Bread</a:t>
            </a:r>
            <a:endParaRPr sz="1500"/>
          </a:p>
        </p:txBody>
      </p:sp>
      <p:sp>
        <p:nvSpPr>
          <p:cNvPr id="5" name="object 5"/>
          <p:cNvSpPr txBox="1"/>
          <p:nvPr/>
        </p:nvSpPr>
        <p:spPr>
          <a:xfrm>
            <a:off x="273144" y="417831"/>
            <a:ext cx="6845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BE59"/>
                </a:solidFill>
                <a:latin typeface="Epilogue"/>
                <a:cs typeface="Epilogue"/>
              </a:rPr>
              <a:t>Ruth</a:t>
            </a:r>
            <a:r>
              <a:rPr sz="1000" spc="-5" dirty="0">
                <a:solidFill>
                  <a:srgbClr val="00BE59"/>
                </a:solidFill>
                <a:latin typeface="Epilogue"/>
                <a:cs typeface="Epilogue"/>
              </a:rPr>
              <a:t> </a:t>
            </a:r>
            <a:r>
              <a:rPr sz="1000" dirty="0">
                <a:solidFill>
                  <a:srgbClr val="00BE59"/>
                </a:solidFill>
                <a:latin typeface="Epilogue"/>
                <a:cs typeface="Epilogue"/>
              </a:rPr>
              <a:t>1:1-</a:t>
            </a:r>
            <a:r>
              <a:rPr sz="1000" spc="-35" dirty="0">
                <a:solidFill>
                  <a:srgbClr val="00BE59"/>
                </a:solidFill>
                <a:latin typeface="Epilogue"/>
                <a:cs typeface="Epilogue"/>
              </a:rPr>
              <a:t>22</a:t>
            </a:r>
            <a:endParaRPr sz="1000">
              <a:latin typeface="Epilogue"/>
              <a:cs typeface="Epilogu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144" y="652249"/>
            <a:ext cx="2385060" cy="145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book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begins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Bethlehem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in</a:t>
            </a:r>
            <a:r>
              <a:rPr sz="900" dirty="0">
                <a:latin typeface="Epilogue"/>
                <a:cs typeface="Epilogue"/>
              </a:rPr>
              <a:t> 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time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judges.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Bethlehem</a:t>
            </a:r>
            <a:r>
              <a:rPr sz="900" spc="-20" dirty="0">
                <a:latin typeface="Epilogue"/>
                <a:cs typeface="Epilogue"/>
              </a:rPr>
              <a:t> means </a:t>
            </a:r>
            <a:r>
              <a:rPr sz="900" dirty="0">
                <a:latin typeface="Epilogue"/>
                <a:cs typeface="Epilogue"/>
              </a:rPr>
              <a:t>‘house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bread’,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yet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beginning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of</a:t>
            </a:r>
            <a:r>
              <a:rPr sz="900" dirty="0">
                <a:latin typeface="Epilogue"/>
                <a:cs typeface="Epilogue"/>
              </a:rPr>
              <a:t> Ruth,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things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amiss,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famine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land.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famine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twofold.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is</a:t>
            </a:r>
            <a:r>
              <a:rPr sz="900" dirty="0">
                <a:latin typeface="Epilogue"/>
                <a:cs typeface="Epilogue"/>
              </a:rPr>
              <a:t> literal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hunger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land,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yet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also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famine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regard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leadership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time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which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‘everyone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did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saw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fit’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(Judges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21:5).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144" y="2164963"/>
            <a:ext cx="2368550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book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Ruth,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weaves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together </a:t>
            </a:r>
            <a:r>
              <a:rPr sz="900" dirty="0">
                <a:latin typeface="Epilogue"/>
                <a:cs typeface="Epilogue"/>
              </a:rPr>
              <a:t>his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purpose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provision,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which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20" dirty="0">
                <a:latin typeface="Epilogue"/>
                <a:cs typeface="Epilogue"/>
              </a:rPr>
              <a:t> once </a:t>
            </a:r>
            <a:r>
              <a:rPr sz="900" dirty="0">
                <a:latin typeface="Epilogue"/>
                <a:cs typeface="Epilogue"/>
              </a:rPr>
              <a:t>economic,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deeply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personal,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and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ultimately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salvation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world.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144" y="2884296"/>
            <a:ext cx="228663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Elimelech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Naomi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depart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Bethlehem,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‘house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bread’,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travel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Moab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hope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food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livelihood.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They </a:t>
            </a:r>
            <a:r>
              <a:rPr sz="900" dirty="0">
                <a:latin typeface="Epilogue"/>
                <a:cs typeface="Epilogue"/>
              </a:rPr>
              <a:t>could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described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economic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9997" y="629491"/>
            <a:ext cx="2303780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refugees.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Further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trouble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awaits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them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in</a:t>
            </a:r>
            <a:r>
              <a:rPr sz="900" dirty="0">
                <a:latin typeface="Epilogue"/>
                <a:cs typeface="Epilogue"/>
              </a:rPr>
              <a:t> Moab,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Naomi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becomes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widow,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and</a:t>
            </a:r>
            <a:r>
              <a:rPr sz="900" dirty="0">
                <a:latin typeface="Epilogue"/>
                <a:cs typeface="Epilogue"/>
              </a:rPr>
              <a:t> both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sons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also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die.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9997" y="1190156"/>
            <a:ext cx="2359660" cy="1929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course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time,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Naomi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hears</a:t>
            </a:r>
            <a:r>
              <a:rPr sz="900" spc="-20" dirty="0">
                <a:latin typeface="Epilogue"/>
                <a:cs typeface="Epilogue"/>
              </a:rPr>
              <a:t> that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‘come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aid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people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by</a:t>
            </a:r>
            <a:r>
              <a:rPr sz="900" dirty="0">
                <a:latin typeface="Epilogue"/>
                <a:cs typeface="Epilogue"/>
              </a:rPr>
              <a:t> providing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food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them’.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She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prepares</a:t>
            </a:r>
            <a:r>
              <a:rPr sz="900" spc="-25" dirty="0">
                <a:latin typeface="Epilogue"/>
                <a:cs typeface="Epilogue"/>
              </a:rPr>
              <a:t> to</a:t>
            </a:r>
            <a:r>
              <a:rPr sz="900" dirty="0">
                <a:latin typeface="Epilogue"/>
                <a:cs typeface="Epilogue"/>
              </a:rPr>
              <a:t> make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voyage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home,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urging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her</a:t>
            </a:r>
            <a:r>
              <a:rPr sz="900" dirty="0">
                <a:latin typeface="Epilogue"/>
                <a:cs typeface="Epilogue"/>
              </a:rPr>
              <a:t> Moabite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daughters-in-</a:t>
            </a:r>
            <a:r>
              <a:rPr sz="900" dirty="0">
                <a:latin typeface="Epilogue"/>
                <a:cs typeface="Epilogue"/>
              </a:rPr>
              <a:t>law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remain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with </a:t>
            </a:r>
            <a:r>
              <a:rPr sz="900" dirty="0">
                <a:latin typeface="Epilogue"/>
                <a:cs typeface="Epilogue"/>
              </a:rPr>
              <a:t>their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mothers.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famously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replies, </a:t>
            </a:r>
            <a:r>
              <a:rPr sz="900" dirty="0">
                <a:latin typeface="Epilogue"/>
                <a:cs typeface="Epilogue"/>
              </a:rPr>
              <a:t>‘Where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will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will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go;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where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you</a:t>
            </a:r>
            <a:r>
              <a:rPr sz="900" dirty="0">
                <a:latin typeface="Epilogue"/>
                <a:cs typeface="Epilogue"/>
              </a:rPr>
              <a:t> lodge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will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lodge.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people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shall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my</a:t>
            </a:r>
            <a:r>
              <a:rPr sz="900" dirty="0">
                <a:latin typeface="Epilogue"/>
                <a:cs typeface="Epilogue"/>
              </a:rPr>
              <a:t> people,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God.’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Here,</a:t>
            </a:r>
            <a:r>
              <a:rPr sz="900" spc="-20" dirty="0">
                <a:latin typeface="Epilogue"/>
                <a:cs typeface="Epilogue"/>
              </a:rPr>
              <a:t> this </a:t>
            </a:r>
            <a:r>
              <a:rPr sz="900" dirty="0">
                <a:latin typeface="Epilogue"/>
                <a:cs typeface="Epilogue"/>
              </a:rPr>
              <a:t>young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foreign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widow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displays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exemplary </a:t>
            </a:r>
            <a:r>
              <a:rPr sz="900" dirty="0">
                <a:latin typeface="Epilogue"/>
                <a:cs typeface="Epilogue"/>
              </a:rPr>
              <a:t>love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loyalty,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embracing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only </a:t>
            </a:r>
            <a:r>
              <a:rPr sz="900" dirty="0">
                <a:latin typeface="Epilogue"/>
                <a:cs typeface="Epilogue"/>
              </a:rPr>
              <a:t>Naomi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but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also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people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God.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9997" y="3178930"/>
            <a:ext cx="2333625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midst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loss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famine,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hope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our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first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chapter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bringing</a:t>
            </a:r>
            <a:endParaRPr sz="900">
              <a:latin typeface="Epilogue"/>
              <a:cs typeface="Epilog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3089" y="2668493"/>
            <a:ext cx="2168055" cy="11112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3613" y="170509"/>
            <a:ext cx="231648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food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back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land.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Naomi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Ruth </a:t>
            </a:r>
            <a:r>
              <a:rPr sz="900" dirty="0">
                <a:latin typeface="Epilogue"/>
                <a:cs typeface="Epilogue"/>
              </a:rPr>
              <a:t>arrive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Bethlehem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beginning</a:t>
            </a:r>
            <a:r>
              <a:rPr sz="900" spc="-25" dirty="0">
                <a:latin typeface="Epilogue"/>
                <a:cs typeface="Epilogue"/>
              </a:rPr>
              <a:t> of</a:t>
            </a:r>
            <a:r>
              <a:rPr sz="900" dirty="0">
                <a:latin typeface="Epilogue"/>
                <a:cs typeface="Epilogue"/>
              </a:rPr>
              <a:t> the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barley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season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first</a:t>
            </a:r>
            <a:r>
              <a:rPr sz="900" spc="-20" dirty="0">
                <a:latin typeface="Epilogue"/>
                <a:cs typeface="Epilogue"/>
              </a:rPr>
              <a:t> crop </a:t>
            </a:r>
            <a:r>
              <a:rPr sz="900" dirty="0">
                <a:latin typeface="Epilogue"/>
                <a:cs typeface="Epilogue"/>
              </a:rPr>
              <a:t>ready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harvest.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house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bread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is</a:t>
            </a:r>
            <a:r>
              <a:rPr sz="900" dirty="0">
                <a:latin typeface="Epilogue"/>
                <a:cs typeface="Epilogue"/>
              </a:rPr>
              <a:t> returning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normal,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food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in</a:t>
            </a:r>
            <a:r>
              <a:rPr sz="900" dirty="0">
                <a:latin typeface="Epilogue"/>
                <a:cs typeface="Epilogue"/>
              </a:rPr>
              <a:t> Bethlehem!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Yet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even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more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bread,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preparing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provisions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would </a:t>
            </a:r>
            <a:r>
              <a:rPr sz="900" dirty="0">
                <a:latin typeface="Epilogue"/>
                <a:cs typeface="Epilogue"/>
              </a:rPr>
              <a:t>satisfy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humanity’s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deepest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need.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613" y="1524587"/>
            <a:ext cx="2355850" cy="208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hope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Christmas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also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begins</a:t>
            </a:r>
            <a:r>
              <a:rPr sz="900" spc="-20" dirty="0">
                <a:latin typeface="Epilogue"/>
                <a:cs typeface="Epilogue"/>
              </a:rPr>
              <a:t> with </a:t>
            </a:r>
            <a:r>
              <a:rPr sz="900" dirty="0">
                <a:latin typeface="Epilogue"/>
                <a:cs typeface="Epilogue"/>
              </a:rPr>
              <a:t>two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women,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older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younger. </a:t>
            </a:r>
            <a:r>
              <a:rPr sz="900" dirty="0">
                <a:latin typeface="Epilogue"/>
                <a:cs typeface="Epilogue"/>
              </a:rPr>
              <a:t>One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known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sorrow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of</a:t>
            </a:r>
            <a:r>
              <a:rPr sz="900" spc="-10" dirty="0">
                <a:latin typeface="Epilogue"/>
                <a:cs typeface="Epilogue"/>
              </a:rPr>
              <a:t> childlessness,</a:t>
            </a:r>
            <a:r>
              <a:rPr sz="900" dirty="0">
                <a:latin typeface="Epilogue"/>
                <a:cs typeface="Epilogue"/>
              </a:rPr>
              <a:t> and the other is a </a:t>
            </a:r>
            <a:r>
              <a:rPr sz="900" spc="-20" dirty="0">
                <a:latin typeface="Epilogue"/>
                <a:cs typeface="Epilogue"/>
              </a:rPr>
              <a:t>young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faithful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servant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Their</a:t>
            </a:r>
            <a:r>
              <a:rPr sz="900" spc="-20" dirty="0">
                <a:latin typeface="Epilogue"/>
                <a:cs typeface="Epilogue"/>
              </a:rPr>
              <a:t> names </a:t>
            </a:r>
            <a:r>
              <a:rPr sz="900" dirty="0">
                <a:latin typeface="Epilogue"/>
                <a:cs typeface="Epilogue"/>
              </a:rPr>
              <a:t>are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Elizabeth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Mary.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elderly </a:t>
            </a:r>
            <a:r>
              <a:rPr sz="900" dirty="0">
                <a:latin typeface="Epilogue"/>
                <a:cs typeface="Epilogue"/>
              </a:rPr>
              <a:t>Elizabeth,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gives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miracle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child,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John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Baptist,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Mary,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gives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even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greater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miracle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virgin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birth. </a:t>
            </a:r>
            <a:r>
              <a:rPr sz="900" dirty="0">
                <a:latin typeface="Epilogue"/>
                <a:cs typeface="Epilogue"/>
              </a:rPr>
              <a:t>Caesar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decrees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census,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such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that </a:t>
            </a:r>
            <a:r>
              <a:rPr sz="900" dirty="0">
                <a:latin typeface="Epilogue"/>
                <a:cs typeface="Epilogue"/>
              </a:rPr>
              <a:t>Joseph,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descended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David,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together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pregnant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Mary,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return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Bethlehem,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house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bread.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4014" y="170498"/>
            <a:ext cx="2116455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Here,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called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himself</a:t>
            </a:r>
            <a:r>
              <a:rPr sz="900" spc="-20" dirty="0">
                <a:latin typeface="Epilogue"/>
                <a:cs typeface="Epilogue"/>
              </a:rPr>
              <a:t> ‘the </a:t>
            </a:r>
            <a:r>
              <a:rPr sz="900" dirty="0">
                <a:latin typeface="Epilogue"/>
                <a:cs typeface="Epilogue"/>
              </a:rPr>
              <a:t>bread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life’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born!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4014" y="572490"/>
            <a:ext cx="233108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b="1" dirty="0">
                <a:solidFill>
                  <a:srgbClr val="5095FF"/>
                </a:solidFill>
                <a:latin typeface="Epilogue SemiBold"/>
                <a:cs typeface="Epilogue SemiBold"/>
              </a:rPr>
              <a:t>Response:</a:t>
            </a:r>
            <a:r>
              <a:rPr sz="900" b="1" spc="-3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continues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care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deeply </a:t>
            </a:r>
            <a:r>
              <a:rPr sz="900" dirty="0">
                <a:latin typeface="Epilogue"/>
                <a:cs typeface="Epilogue"/>
              </a:rPr>
              <a:t>about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feeding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those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hungry.</a:t>
            </a:r>
            <a:endParaRPr sz="900">
              <a:latin typeface="Epilogue"/>
              <a:cs typeface="Epilogue"/>
            </a:endParaRPr>
          </a:p>
          <a:p>
            <a:pPr marL="12700" marR="109855">
              <a:lnSpc>
                <a:spcPct val="115700"/>
              </a:lnSpc>
            </a:pPr>
            <a:r>
              <a:rPr sz="900" dirty="0">
                <a:latin typeface="Epilogue"/>
                <a:cs typeface="Epilogue"/>
              </a:rPr>
              <a:t>How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can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provide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physical,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social</a:t>
            </a:r>
            <a:r>
              <a:rPr sz="900" spc="-25" dirty="0">
                <a:latin typeface="Epilogue"/>
                <a:cs typeface="Epilogue"/>
              </a:rPr>
              <a:t> or</a:t>
            </a:r>
            <a:r>
              <a:rPr sz="900" dirty="0">
                <a:latin typeface="Epilogue"/>
                <a:cs typeface="Epilogue"/>
              </a:rPr>
              <a:t> spiritual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sustenance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others?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4014" y="1291846"/>
            <a:ext cx="234569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Lord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God,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this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advent,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pray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for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people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around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world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who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need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meal.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As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we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prepare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our</a:t>
            </a:r>
            <a:r>
              <a:rPr sz="900" spc="-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festivities,</a:t>
            </a:r>
            <a:r>
              <a:rPr sz="900" spc="-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may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we</a:t>
            </a:r>
            <a:r>
              <a:rPr sz="900" spc="-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share</a:t>
            </a:r>
            <a:r>
              <a:rPr sz="900" spc="-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our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food</a:t>
            </a:r>
            <a:r>
              <a:rPr sz="900" spc="-3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lavishly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with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those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who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need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it</a:t>
            </a:r>
            <a:r>
              <a:rPr sz="900" spc="50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most.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May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we,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as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people,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be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like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50" dirty="0">
                <a:solidFill>
                  <a:srgbClr val="86788B"/>
                </a:solidFill>
                <a:latin typeface="Epilogue"/>
                <a:cs typeface="Epilogue"/>
              </a:rPr>
              <a:t>a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house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of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bread,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sharing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the</a:t>
            </a:r>
            <a:endParaRPr sz="900">
              <a:latin typeface="Epilogue"/>
              <a:cs typeface="Epilogue"/>
            </a:endParaRPr>
          </a:p>
          <a:p>
            <a:pPr marL="12700" marR="56515">
              <a:lnSpc>
                <a:spcPct val="115700"/>
              </a:lnSpc>
            </a:pP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message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of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Christ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and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working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towards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world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where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there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is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food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for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all.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Amen</a:t>
            </a:r>
            <a:endParaRPr sz="900">
              <a:latin typeface="Epilogue"/>
              <a:cs typeface="Epilog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41620" cy="3780154"/>
          </a:xfrm>
          <a:custGeom>
            <a:avLst/>
            <a:gdLst/>
            <a:ahLst/>
            <a:cxnLst/>
            <a:rect l="l" t="t" r="r" b="b"/>
            <a:pathLst>
              <a:path w="5341620" h="3780154">
                <a:moveTo>
                  <a:pt x="5341144" y="3779740"/>
                </a:moveTo>
                <a:lnTo>
                  <a:pt x="0" y="3779740"/>
                </a:lnTo>
                <a:lnTo>
                  <a:pt x="0" y="0"/>
                </a:lnTo>
                <a:lnTo>
                  <a:pt x="5341144" y="0"/>
                </a:lnTo>
                <a:lnTo>
                  <a:pt x="5341144" y="3779740"/>
                </a:lnTo>
                <a:close/>
              </a:path>
            </a:pathLst>
          </a:custGeom>
          <a:solidFill>
            <a:srgbClr val="A7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/>
              <a:t>Hope</a:t>
            </a:r>
            <a:r>
              <a:rPr spc="-6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spc="-10" dirty="0"/>
              <a:t>drought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879" y="599464"/>
            <a:ext cx="4587240" cy="30822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198120">
              <a:lnSpc>
                <a:spcPts val="1420"/>
              </a:lnSpc>
              <a:spcBef>
                <a:spcPts val="360"/>
              </a:spcBef>
            </a:pP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Our</a:t>
            </a:r>
            <a:r>
              <a:rPr sz="1400" b="0" spc="-4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spc="-10" dirty="0">
                <a:solidFill>
                  <a:srgbClr val="124633"/>
                </a:solidFill>
                <a:latin typeface="Epilogue Medium"/>
                <a:cs typeface="Epilogue Medium"/>
              </a:rPr>
              <a:t>partner</a:t>
            </a:r>
            <a:r>
              <a:rPr sz="1400" b="0" spc="-40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in</a:t>
            </a:r>
            <a:r>
              <a:rPr sz="1400" b="0" spc="-4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Kenya,</a:t>
            </a:r>
            <a:r>
              <a:rPr sz="1400" b="0" spc="-40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The</a:t>
            </a:r>
            <a:r>
              <a:rPr sz="1400" b="0" spc="-4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spc="-10" dirty="0">
                <a:solidFill>
                  <a:srgbClr val="124633"/>
                </a:solidFill>
                <a:latin typeface="Epilogue Medium"/>
                <a:cs typeface="Epilogue Medium"/>
              </a:rPr>
              <a:t>Anglican</a:t>
            </a:r>
            <a:r>
              <a:rPr sz="1400" b="0" spc="-40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Church</a:t>
            </a:r>
            <a:r>
              <a:rPr sz="1400" b="0" spc="-4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spc="-25" dirty="0">
                <a:solidFill>
                  <a:srgbClr val="124633"/>
                </a:solidFill>
                <a:latin typeface="Epilogue Medium"/>
                <a:cs typeface="Epilogue Medium"/>
              </a:rPr>
              <a:t>of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Kenya,</a:t>
            </a:r>
            <a:r>
              <a:rPr sz="1400" b="0" spc="-4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Mt</a:t>
            </a:r>
            <a:r>
              <a:rPr sz="1400" b="0" spc="-40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Kenya</a:t>
            </a:r>
            <a:r>
              <a:rPr sz="1400" b="0" spc="-40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West</a:t>
            </a:r>
            <a:r>
              <a:rPr sz="1400" b="0" spc="-4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spc="-10" dirty="0">
                <a:solidFill>
                  <a:srgbClr val="124633"/>
                </a:solidFill>
                <a:latin typeface="Epilogue Medium"/>
                <a:cs typeface="Epilogue Medium"/>
              </a:rPr>
              <a:t>Diocese,</a:t>
            </a:r>
            <a:r>
              <a:rPr sz="1400" b="0" spc="-40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is</a:t>
            </a:r>
            <a:r>
              <a:rPr sz="1400" b="0" spc="-40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spc="-10" dirty="0">
                <a:solidFill>
                  <a:srgbClr val="124633"/>
                </a:solidFill>
                <a:latin typeface="Epilogue Medium"/>
                <a:cs typeface="Epilogue Medium"/>
              </a:rPr>
              <a:t>reaching</a:t>
            </a:r>
            <a:r>
              <a:rPr sz="1400" b="0" spc="-40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out</a:t>
            </a:r>
            <a:r>
              <a:rPr sz="1400" b="0" spc="-4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spc="-25" dirty="0">
                <a:solidFill>
                  <a:srgbClr val="124633"/>
                </a:solidFill>
                <a:latin typeface="Epilogue Medium"/>
                <a:cs typeface="Epilogue Medium"/>
              </a:rPr>
              <a:t>to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the</a:t>
            </a:r>
            <a:r>
              <a:rPr sz="1400" b="0" spc="-4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most</a:t>
            </a:r>
            <a:r>
              <a:rPr sz="1400" b="0" spc="-40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spc="-10" dirty="0">
                <a:solidFill>
                  <a:srgbClr val="124633"/>
                </a:solidFill>
                <a:latin typeface="Epilogue Medium"/>
                <a:cs typeface="Epilogue Medium"/>
              </a:rPr>
              <a:t>vulnerable</a:t>
            </a:r>
            <a:r>
              <a:rPr sz="1400" b="0" spc="-4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people</a:t>
            </a:r>
            <a:r>
              <a:rPr sz="1400" b="0" spc="-40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spc="-10" dirty="0">
                <a:solidFill>
                  <a:srgbClr val="124633"/>
                </a:solidFill>
                <a:latin typeface="Epilogue Medium"/>
                <a:cs typeface="Epilogue Medium"/>
              </a:rPr>
              <a:t>impacted</a:t>
            </a:r>
            <a:r>
              <a:rPr sz="1400" b="0" spc="-40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dirty="0">
                <a:solidFill>
                  <a:srgbClr val="124633"/>
                </a:solidFill>
                <a:latin typeface="Epilogue Medium"/>
                <a:cs typeface="Epilogue Medium"/>
              </a:rPr>
              <a:t>by</a:t>
            </a:r>
            <a:r>
              <a:rPr sz="1400" b="0" spc="-45" dirty="0">
                <a:solidFill>
                  <a:srgbClr val="124633"/>
                </a:solidFill>
                <a:latin typeface="Epilogue Medium"/>
                <a:cs typeface="Epilogue Medium"/>
              </a:rPr>
              <a:t> </a:t>
            </a:r>
            <a:r>
              <a:rPr sz="1400" b="0" spc="-25" dirty="0">
                <a:solidFill>
                  <a:srgbClr val="124633"/>
                </a:solidFill>
                <a:latin typeface="Epilogue Medium"/>
                <a:cs typeface="Epilogue Medium"/>
              </a:rPr>
              <a:t>the </a:t>
            </a:r>
            <a:r>
              <a:rPr sz="1400" b="0" spc="-10" dirty="0">
                <a:solidFill>
                  <a:srgbClr val="124633"/>
                </a:solidFill>
                <a:latin typeface="Epilogue Medium"/>
                <a:cs typeface="Epilogue Medium"/>
              </a:rPr>
              <a:t>drought.</a:t>
            </a:r>
            <a:endParaRPr sz="1400">
              <a:latin typeface="Epilogue Medium"/>
              <a:cs typeface="Epilogue Medium"/>
            </a:endParaRPr>
          </a:p>
          <a:p>
            <a:pPr marL="12700" marR="67945">
              <a:lnSpc>
                <a:spcPct val="115700"/>
              </a:lnSpc>
              <a:spcBef>
                <a:spcPts val="550"/>
              </a:spcBef>
            </a:pPr>
            <a:r>
              <a:rPr sz="900" dirty="0">
                <a:latin typeface="Epilogue"/>
                <a:cs typeface="Epilogue"/>
              </a:rPr>
              <a:t>Cucu,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grandmother,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explains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first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encounter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Diocese,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‘The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Bishop </a:t>
            </a:r>
            <a:r>
              <a:rPr sz="900" dirty="0">
                <a:latin typeface="Epilogue"/>
                <a:cs typeface="Epilogue"/>
              </a:rPr>
              <a:t>came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Millicent…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gave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food.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day,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most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would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have</a:t>
            </a:r>
            <a:r>
              <a:rPr sz="900" spc="-20" dirty="0">
                <a:latin typeface="Epilogue"/>
                <a:cs typeface="Epilogue"/>
              </a:rPr>
              <a:t> slept </a:t>
            </a:r>
            <a:r>
              <a:rPr sz="900" dirty="0">
                <a:latin typeface="Epilogue"/>
                <a:cs typeface="Epilogue"/>
              </a:rPr>
              <a:t>hungry.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pastor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gave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hope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promised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walk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until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our</a:t>
            </a:r>
            <a:r>
              <a:rPr sz="900" spc="-20" dirty="0">
                <a:latin typeface="Epilogue"/>
                <a:cs typeface="Epilogue"/>
              </a:rPr>
              <a:t> lives </a:t>
            </a:r>
            <a:r>
              <a:rPr sz="900" spc="-10" dirty="0">
                <a:latin typeface="Epilogue"/>
                <a:cs typeface="Epilogue"/>
              </a:rPr>
              <a:t>improved.’</a:t>
            </a:r>
            <a:endParaRPr sz="900">
              <a:latin typeface="Epilogue"/>
              <a:cs typeface="Epilogue"/>
            </a:endParaRPr>
          </a:p>
          <a:p>
            <a:pPr marL="12700" marR="29845">
              <a:lnSpc>
                <a:spcPct val="115700"/>
              </a:lnSpc>
              <a:spcBef>
                <a:spcPts val="665"/>
              </a:spcBef>
            </a:pPr>
            <a:r>
              <a:rPr sz="900" dirty="0">
                <a:latin typeface="Epilogue"/>
                <a:cs typeface="Epilogue"/>
              </a:rPr>
              <a:t>A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savings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group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52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women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two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men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formed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working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towards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their </a:t>
            </a:r>
            <a:r>
              <a:rPr sz="900" dirty="0">
                <a:latin typeface="Epilogue"/>
                <a:cs typeface="Epilogue"/>
              </a:rPr>
              <a:t>shared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vision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purchase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piece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land.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support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Millicent’s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team, </a:t>
            </a:r>
            <a:r>
              <a:rPr sz="900" dirty="0">
                <a:latin typeface="Epilogue"/>
                <a:cs typeface="Epilogue"/>
              </a:rPr>
              <a:t>they</a:t>
            </a:r>
            <a:r>
              <a:rPr sz="900" spc="-4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are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trained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developing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savings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group,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livestock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management, </a:t>
            </a:r>
            <a:r>
              <a:rPr sz="900" dirty="0">
                <a:latin typeface="Epilogue"/>
                <a:cs typeface="Epilogue"/>
              </a:rPr>
              <a:t>early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warning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signs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drought,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water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harvesting,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identifying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locally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available </a:t>
            </a:r>
            <a:r>
              <a:rPr sz="900" dirty="0">
                <a:latin typeface="Epilogue"/>
                <a:cs typeface="Epilogue"/>
              </a:rPr>
              <a:t>resources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0" dirty="0">
                <a:latin typeface="Epilogue"/>
                <a:cs typeface="Epilogue"/>
              </a:rPr>
              <a:t> opportunities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enhance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their</a:t>
            </a:r>
            <a:r>
              <a:rPr sz="900" spc="-10" dirty="0">
                <a:latin typeface="Epilogue"/>
                <a:cs typeface="Epilogue"/>
              </a:rPr>
              <a:t> livelihoods.</a:t>
            </a:r>
            <a:endParaRPr sz="900">
              <a:latin typeface="Epilogue"/>
              <a:cs typeface="Epilogue"/>
            </a:endParaRPr>
          </a:p>
          <a:p>
            <a:pPr marL="12700" marR="5080">
              <a:lnSpc>
                <a:spcPct val="115700"/>
              </a:lnSpc>
              <a:spcBef>
                <a:spcPts val="670"/>
              </a:spcBef>
            </a:pPr>
            <a:r>
              <a:rPr sz="900" dirty="0">
                <a:latin typeface="Epilogue"/>
                <a:cs typeface="Epilogue"/>
              </a:rPr>
              <a:t>One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member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been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selling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vegetables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loan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from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group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savings;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she</a:t>
            </a:r>
            <a:r>
              <a:rPr sz="900" dirty="0">
                <a:latin typeface="Epilogue"/>
                <a:cs typeface="Epilogue"/>
              </a:rPr>
              <a:t> has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been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able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pay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back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earn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profit.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says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gives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feeling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of</a:t>
            </a:r>
            <a:r>
              <a:rPr sz="900" dirty="0">
                <a:latin typeface="Epilogue"/>
                <a:cs typeface="Epilogue"/>
              </a:rPr>
              <a:t> being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useful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reduced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overreliance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husband,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giving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new</a:t>
            </a:r>
            <a:r>
              <a:rPr sz="900" dirty="0">
                <a:latin typeface="Epilogue"/>
                <a:cs typeface="Epilogue"/>
              </a:rPr>
              <a:t> confidence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pride.</a:t>
            </a:r>
            <a:endParaRPr sz="900">
              <a:latin typeface="Epilogue"/>
              <a:cs typeface="Epilogu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5340" y="0"/>
            <a:ext cx="605803" cy="10432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41620" cy="3780154"/>
            <a:chOff x="0" y="0"/>
            <a:chExt cx="5341620" cy="3780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41144" cy="37797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91143" cy="11172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455235"/>
              <a:ext cx="1663700" cy="325120"/>
            </a:xfrm>
            <a:custGeom>
              <a:avLst/>
              <a:gdLst/>
              <a:ahLst/>
              <a:cxnLst/>
              <a:rect l="l" t="t" r="r" b="b"/>
              <a:pathLst>
                <a:path w="1663700" h="325120">
                  <a:moveTo>
                    <a:pt x="0" y="0"/>
                  </a:moveTo>
                  <a:lnTo>
                    <a:pt x="1663619" y="0"/>
                  </a:lnTo>
                  <a:lnTo>
                    <a:pt x="1663619" y="324505"/>
                  </a:lnTo>
                  <a:lnTo>
                    <a:pt x="0" y="324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D5C">
                <a:alpha val="6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9267" y="3468449"/>
            <a:ext cx="1520825" cy="26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7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photo</a:t>
            </a:r>
            <a:r>
              <a:rPr sz="7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taken</a:t>
            </a:r>
            <a:r>
              <a:rPr sz="7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7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Verdana"/>
                <a:cs typeface="Verdana"/>
              </a:rPr>
              <a:t>AOA’s</a:t>
            </a:r>
            <a:r>
              <a:rPr sz="7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CEO</a:t>
            </a:r>
            <a:r>
              <a:rPr sz="7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Verdana"/>
                <a:cs typeface="Verdana"/>
              </a:rPr>
              <a:t>Jo </a:t>
            </a:r>
            <a:r>
              <a:rPr sz="700" spc="-35" dirty="0">
                <a:solidFill>
                  <a:srgbClr val="FFFFFF"/>
                </a:solidFill>
                <a:latin typeface="Verdana"/>
                <a:cs typeface="Verdana"/>
              </a:rPr>
              <a:t>Knight,</a:t>
            </a: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Verdana"/>
                <a:cs typeface="Verdana"/>
              </a:rPr>
              <a:t>her</a:t>
            </a:r>
            <a:r>
              <a:rPr sz="7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recent</a:t>
            </a: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visit</a:t>
            </a:r>
            <a:r>
              <a:rPr sz="7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Kenya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55518" y="185331"/>
            <a:ext cx="18897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599"/>
              </a:lnSpc>
              <a:spcBef>
                <a:spcPts val="100"/>
              </a:spcBef>
            </a:pP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‘The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pastor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gave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spc="-25" dirty="0">
                <a:solidFill>
                  <a:srgbClr val="FFFFFF"/>
                </a:solidFill>
                <a:latin typeface="Epilogue Medium"/>
                <a:cs typeface="Epilogue Medium"/>
              </a:rPr>
              <a:t>us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hope</a:t>
            </a:r>
            <a:r>
              <a:rPr sz="1500" b="0" spc="-1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and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spc="-10" dirty="0">
                <a:solidFill>
                  <a:srgbClr val="FFFFFF"/>
                </a:solidFill>
                <a:latin typeface="Epilogue Medium"/>
                <a:cs typeface="Epilogue Medium"/>
              </a:rPr>
              <a:t>promised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to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walk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with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us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spc="-10" dirty="0">
                <a:solidFill>
                  <a:srgbClr val="FFFFFF"/>
                </a:solidFill>
                <a:latin typeface="Epilogue Medium"/>
                <a:cs typeface="Epilogue Medium"/>
              </a:rPr>
              <a:t>until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our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dirty="0">
                <a:solidFill>
                  <a:srgbClr val="FFFFFF"/>
                </a:solidFill>
                <a:latin typeface="Epilogue Medium"/>
                <a:cs typeface="Epilogue Medium"/>
              </a:rPr>
              <a:t>lives</a:t>
            </a:r>
            <a:r>
              <a:rPr sz="1500" b="0" spc="-5" dirty="0">
                <a:solidFill>
                  <a:srgbClr val="FFFFFF"/>
                </a:solidFill>
                <a:latin typeface="Epilogue Medium"/>
                <a:cs typeface="Epilogue Medium"/>
              </a:rPr>
              <a:t> </a:t>
            </a:r>
            <a:r>
              <a:rPr sz="1500" b="0" spc="-10" dirty="0">
                <a:solidFill>
                  <a:srgbClr val="FFFFFF"/>
                </a:solidFill>
                <a:latin typeface="Epilogue Medium"/>
                <a:cs typeface="Epilogue Medium"/>
              </a:rPr>
              <a:t>improved.’</a:t>
            </a:r>
            <a:endParaRPr sz="1500">
              <a:latin typeface="Epilogue Medium"/>
              <a:cs typeface="Epilogue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080" y="70027"/>
            <a:ext cx="15398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BE59"/>
                </a:solidFill>
              </a:rPr>
              <a:t>Wings</a:t>
            </a:r>
            <a:r>
              <a:rPr sz="1500" spc="-5" dirty="0">
                <a:solidFill>
                  <a:srgbClr val="00BE59"/>
                </a:solidFill>
              </a:rPr>
              <a:t> </a:t>
            </a:r>
            <a:r>
              <a:rPr sz="1500" dirty="0">
                <a:solidFill>
                  <a:srgbClr val="00BE59"/>
                </a:solidFill>
              </a:rPr>
              <a:t>of</a:t>
            </a:r>
            <a:r>
              <a:rPr sz="1500" spc="-5" dirty="0">
                <a:solidFill>
                  <a:srgbClr val="00BE59"/>
                </a:solidFill>
              </a:rPr>
              <a:t> </a:t>
            </a:r>
            <a:r>
              <a:rPr sz="1500" spc="-10" dirty="0">
                <a:solidFill>
                  <a:srgbClr val="00BE59"/>
                </a:solidFill>
              </a:rPr>
              <a:t>Refuge</a:t>
            </a:r>
            <a:endParaRPr sz="1500"/>
          </a:p>
        </p:txBody>
      </p:sp>
      <p:sp>
        <p:nvSpPr>
          <p:cNvPr id="3" name="object 3"/>
          <p:cNvSpPr txBox="1"/>
          <p:nvPr/>
        </p:nvSpPr>
        <p:spPr>
          <a:xfrm>
            <a:off x="252080" y="270360"/>
            <a:ext cx="2360930" cy="18605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b="1" dirty="0">
                <a:solidFill>
                  <a:srgbClr val="00BE59"/>
                </a:solidFill>
                <a:latin typeface="Epilogue SemiBold"/>
                <a:cs typeface="Epilogue SemiBold"/>
              </a:rPr>
              <a:t>Ruth</a:t>
            </a:r>
            <a:r>
              <a:rPr sz="900" b="1" spc="-5" dirty="0">
                <a:solidFill>
                  <a:srgbClr val="00BE59"/>
                </a:solidFill>
                <a:latin typeface="Epilogue SemiBold"/>
                <a:cs typeface="Epilogue SemiBold"/>
              </a:rPr>
              <a:t> </a:t>
            </a:r>
            <a:r>
              <a:rPr sz="900" b="1" dirty="0">
                <a:solidFill>
                  <a:srgbClr val="00BE59"/>
                </a:solidFill>
                <a:latin typeface="Epilogue SemiBold"/>
                <a:cs typeface="Epilogue SemiBold"/>
              </a:rPr>
              <a:t>2:1-</a:t>
            </a:r>
            <a:r>
              <a:rPr sz="900" b="1" spc="-25" dirty="0">
                <a:solidFill>
                  <a:srgbClr val="00BE59"/>
                </a:solidFill>
                <a:latin typeface="Epilogue SemiBold"/>
                <a:cs typeface="Epilogue SemiBold"/>
              </a:rPr>
              <a:t>23</a:t>
            </a:r>
            <a:endParaRPr sz="900">
              <a:latin typeface="Epilogue SemiBold"/>
              <a:cs typeface="Epilogue SemiBold"/>
            </a:endParaRPr>
          </a:p>
          <a:p>
            <a:pPr marL="12700" marR="5080">
              <a:lnSpc>
                <a:spcPct val="115700"/>
              </a:lnSpc>
              <a:spcBef>
                <a:spcPts val="350"/>
              </a:spcBef>
            </a:pPr>
            <a:r>
              <a:rPr sz="900" dirty="0">
                <a:latin typeface="Epilogue"/>
                <a:cs typeface="Epilogue"/>
              </a:rPr>
              <a:t>Ruth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story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profound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honour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and</a:t>
            </a:r>
            <a:r>
              <a:rPr sz="900" dirty="0">
                <a:latin typeface="Epilogue"/>
                <a:cs typeface="Epilogue"/>
              </a:rPr>
              <a:t> love.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Where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last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week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saw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love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of</a:t>
            </a:r>
            <a:r>
              <a:rPr sz="900" dirty="0">
                <a:latin typeface="Epilogue"/>
                <a:cs typeface="Epilogue"/>
              </a:rPr>
              <a:t> Ruth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mother-in-</a:t>
            </a:r>
            <a:r>
              <a:rPr sz="900" dirty="0">
                <a:latin typeface="Epilogue"/>
                <a:cs typeface="Epilogue"/>
              </a:rPr>
              <a:t>law,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here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see</a:t>
            </a:r>
            <a:r>
              <a:rPr sz="900" dirty="0">
                <a:latin typeface="Epilogue"/>
                <a:cs typeface="Epilogue"/>
              </a:rPr>
              <a:t> love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expressed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actions</a:t>
            </a:r>
            <a:r>
              <a:rPr sz="900" spc="-25" dirty="0">
                <a:latin typeface="Epilogue"/>
                <a:cs typeface="Epilogue"/>
              </a:rPr>
              <a:t> of</a:t>
            </a:r>
            <a:r>
              <a:rPr sz="900" dirty="0">
                <a:latin typeface="Epilogue"/>
                <a:cs typeface="Epilogue"/>
              </a:rPr>
              <a:t> Boaz.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world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which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people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can</a:t>
            </a:r>
            <a:r>
              <a:rPr sz="900" dirty="0">
                <a:latin typeface="Epilogue"/>
                <a:cs typeface="Epilogue"/>
              </a:rPr>
              <a:t> pursue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profit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all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costs,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Old</a:t>
            </a:r>
            <a:r>
              <a:rPr sz="900" dirty="0">
                <a:latin typeface="Epilogue"/>
                <a:cs typeface="Epilogue"/>
              </a:rPr>
              <a:t> Testament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law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intentionally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placed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limits, </a:t>
            </a:r>
            <a:r>
              <a:rPr sz="900" dirty="0">
                <a:latin typeface="Epilogue"/>
                <a:cs typeface="Epilogue"/>
              </a:rPr>
              <a:t>including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law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edge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harvest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field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left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poor,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widow,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foreigner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glean.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3675" y="518376"/>
            <a:ext cx="2377440" cy="1771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Firstly,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calls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‘my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daughter.’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This</a:t>
            </a:r>
            <a:r>
              <a:rPr sz="900" spc="-25" dirty="0">
                <a:latin typeface="Epilogue"/>
                <a:cs typeface="Epilogue"/>
              </a:rPr>
              <a:t> is</a:t>
            </a:r>
            <a:r>
              <a:rPr sz="900" dirty="0">
                <a:latin typeface="Epilogue"/>
                <a:cs typeface="Epilogue"/>
              </a:rPr>
              <a:t> significant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vulnerable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young </a:t>
            </a:r>
            <a:r>
              <a:rPr sz="900" dirty="0">
                <a:latin typeface="Epilogue"/>
                <a:cs typeface="Epilogue"/>
              </a:rPr>
              <a:t>woman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foreigner.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mistreatment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vulnerable</a:t>
            </a:r>
            <a:r>
              <a:rPr sz="900" spc="-1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women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one</a:t>
            </a:r>
            <a:r>
              <a:rPr sz="900" dirty="0">
                <a:latin typeface="Epilogue"/>
                <a:cs typeface="Epilogue"/>
              </a:rPr>
              <a:t> 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deep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tragedies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human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life.</a:t>
            </a:r>
            <a:r>
              <a:rPr sz="900" spc="-20" dirty="0">
                <a:latin typeface="Epilogue"/>
                <a:cs typeface="Epilogue"/>
              </a:rPr>
              <a:t> Boaz </a:t>
            </a:r>
            <a:r>
              <a:rPr sz="900" dirty="0">
                <a:latin typeface="Epilogue"/>
                <a:cs typeface="Epilogue"/>
              </a:rPr>
              <a:t>speaks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honour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respect, </a:t>
            </a:r>
            <a:r>
              <a:rPr sz="900" dirty="0">
                <a:latin typeface="Epilogue"/>
                <a:cs typeface="Epilogue"/>
              </a:rPr>
              <a:t>without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trace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racial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or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sexual discrimination.</a:t>
            </a:r>
            <a:r>
              <a:rPr sz="900" spc="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Furthermore,</a:t>
            </a:r>
            <a:r>
              <a:rPr sz="900" spc="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30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savvy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ways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world,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takes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active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initiative,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setting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culture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of</a:t>
            </a:r>
            <a:r>
              <a:rPr sz="900" dirty="0">
                <a:latin typeface="Epilogue"/>
                <a:cs typeface="Epilogue"/>
              </a:rPr>
              <a:t> respect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workplace.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3675" y="2348473"/>
            <a:ext cx="234823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Boaz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does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fulfill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law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doing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minimum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duty;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beyond,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inviting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drink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from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water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jars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men</a:t>
            </a:r>
            <a:r>
              <a:rPr sz="900" dirty="0">
                <a:latin typeface="Epilogue"/>
                <a:cs typeface="Epilogue"/>
              </a:rPr>
              <a:t> have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filled.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asks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Boaz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acted </a:t>
            </a:r>
            <a:r>
              <a:rPr sz="900" dirty="0">
                <a:latin typeface="Epilogue"/>
                <a:cs typeface="Epilogue"/>
              </a:rPr>
              <a:t>so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kindly.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tells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heard </a:t>
            </a:r>
            <a:r>
              <a:rPr sz="900" dirty="0">
                <a:latin typeface="Epilogue"/>
                <a:cs typeface="Epilogue"/>
              </a:rPr>
              <a:t>her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personal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story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devotion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Naomi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says,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‘May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richly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rewarded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by</a:t>
            </a:r>
            <a:r>
              <a:rPr sz="900" dirty="0">
                <a:latin typeface="Epilogue"/>
                <a:cs typeface="Epilogue"/>
              </a:rPr>
              <a:t> 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Lord,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Israel,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under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whose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080" y="2189802"/>
            <a:ext cx="2369820" cy="145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Boaz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greets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workers,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‘the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Lord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</a:t>
            </a:r>
            <a:r>
              <a:rPr sz="900" spc="-20" dirty="0">
                <a:latin typeface="Epilogue"/>
                <a:cs typeface="Epilogue"/>
              </a:rPr>
              <a:t> with </a:t>
            </a:r>
            <a:r>
              <a:rPr sz="900" dirty="0">
                <a:latin typeface="Epilogue"/>
                <a:cs typeface="Epilogue"/>
              </a:rPr>
              <a:t>you’.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Soon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discover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Boaz’s </a:t>
            </a:r>
            <a:r>
              <a:rPr sz="900" dirty="0">
                <a:latin typeface="Epilogue"/>
                <a:cs typeface="Epilogue"/>
              </a:rPr>
              <a:t>expression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not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merely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greeting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but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posture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towards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life.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were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look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case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study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genuine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personal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and</a:t>
            </a:r>
            <a:r>
              <a:rPr sz="900" dirty="0">
                <a:latin typeface="Epilogue"/>
                <a:cs typeface="Epilogue"/>
              </a:rPr>
              <a:t> workplace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integrity,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would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do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well</a:t>
            </a:r>
            <a:r>
              <a:rPr sz="900" spc="-25" dirty="0">
                <a:latin typeface="Epilogue"/>
                <a:cs typeface="Epilogue"/>
              </a:rPr>
              <a:t> to</a:t>
            </a:r>
            <a:r>
              <a:rPr sz="900" dirty="0">
                <a:latin typeface="Epilogue"/>
                <a:cs typeface="Epilogue"/>
              </a:rPr>
              <a:t> observe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Boaz. He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demonstrates</a:t>
            </a:r>
            <a:r>
              <a:rPr sz="90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genuine </a:t>
            </a:r>
            <a:r>
              <a:rPr sz="900" dirty="0">
                <a:latin typeface="Epilogue"/>
                <a:cs typeface="Epilogue"/>
              </a:rPr>
              <a:t>ethical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behavior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when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discovers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Ruth </a:t>
            </a:r>
            <a:r>
              <a:rPr sz="900" dirty="0">
                <a:latin typeface="Epilogue"/>
                <a:cs typeface="Epilogue"/>
              </a:rPr>
              <a:t>gleaning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fields.</a:t>
            </a:r>
            <a:endParaRPr sz="900">
              <a:latin typeface="Epilogue"/>
              <a:cs typeface="Epilog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0051" y="2851896"/>
            <a:ext cx="885581" cy="9278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7308" y="2405394"/>
            <a:ext cx="1111659" cy="12379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03026" y="215698"/>
            <a:ext cx="1987550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b="1" dirty="0">
                <a:solidFill>
                  <a:srgbClr val="5095FF"/>
                </a:solidFill>
                <a:latin typeface="Epilogue SemiBold"/>
                <a:cs typeface="Epilogue SemiBold"/>
              </a:rPr>
              <a:t>Response:</a:t>
            </a:r>
            <a:r>
              <a:rPr sz="900" b="1" spc="-20" dirty="0">
                <a:solidFill>
                  <a:srgbClr val="5095FF"/>
                </a:solidFill>
                <a:latin typeface="Epilogue SemiBold"/>
                <a:cs typeface="Epilogue SemiBold"/>
              </a:rPr>
              <a:t> </a:t>
            </a:r>
            <a:r>
              <a:rPr sz="900" dirty="0">
                <a:latin typeface="Epilogue"/>
                <a:cs typeface="Epilogue"/>
              </a:rPr>
              <a:t>When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have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felt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shelter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hope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difficult times?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3026" y="776389"/>
            <a:ext cx="236537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Today,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millions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displaced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people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are</a:t>
            </a:r>
            <a:r>
              <a:rPr sz="900" dirty="0">
                <a:latin typeface="Epilogue"/>
                <a:cs typeface="Epilogue"/>
              </a:rPr>
              <a:t> seeking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refuge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among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world’s </a:t>
            </a:r>
            <a:r>
              <a:rPr sz="900" dirty="0">
                <a:latin typeface="Epilogue"/>
                <a:cs typeface="Epilogue"/>
              </a:rPr>
              <a:t>nations.</a:t>
            </a:r>
            <a:r>
              <a:rPr sz="900" spc="18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How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can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practice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spc="50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refuge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under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whose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wings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people </a:t>
            </a:r>
            <a:r>
              <a:rPr sz="900" dirty="0">
                <a:latin typeface="Epilogue"/>
                <a:cs typeface="Epilogue"/>
              </a:rPr>
              <a:t>can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find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compassion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kindness?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3026" y="1654452"/>
            <a:ext cx="237109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Heavenly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Father,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as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we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celebrate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the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coming</a:t>
            </a:r>
            <a:r>
              <a:rPr sz="900" spc="-3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of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our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savior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and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redeemer,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we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pray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that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would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extend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care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to</a:t>
            </a:r>
            <a:r>
              <a:rPr sz="900" spc="-1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those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who</a:t>
            </a:r>
            <a:r>
              <a:rPr sz="900" spc="-3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are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poor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and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vulnerable,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and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in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10" dirty="0">
                <a:solidFill>
                  <a:srgbClr val="86788B"/>
                </a:solidFill>
                <a:latin typeface="Epilogue"/>
                <a:cs typeface="Epilogue"/>
              </a:rPr>
              <a:t>doing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so,</a:t>
            </a:r>
            <a:r>
              <a:rPr sz="900" spc="-4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participate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in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your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purpose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of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 providing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wings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of</a:t>
            </a:r>
            <a:r>
              <a:rPr sz="900" spc="-30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dirty="0">
                <a:solidFill>
                  <a:srgbClr val="86788B"/>
                </a:solidFill>
                <a:latin typeface="Epilogue"/>
                <a:cs typeface="Epilogue"/>
              </a:rPr>
              <a:t>refuge.</a:t>
            </a:r>
            <a:r>
              <a:rPr sz="900" spc="-25" dirty="0">
                <a:solidFill>
                  <a:srgbClr val="86788B"/>
                </a:solidFill>
                <a:latin typeface="Epilogue"/>
                <a:cs typeface="Epilogue"/>
              </a:rPr>
              <a:t> </a:t>
            </a:r>
            <a:r>
              <a:rPr sz="900" spc="-20" dirty="0">
                <a:solidFill>
                  <a:srgbClr val="86788B"/>
                </a:solidFill>
                <a:latin typeface="Epilogue"/>
                <a:cs typeface="Epilogue"/>
              </a:rPr>
              <a:t>Amen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245" y="215711"/>
            <a:ext cx="2357120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wings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you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have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come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take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refuge.’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In</a:t>
            </a:r>
            <a:r>
              <a:rPr sz="900" dirty="0">
                <a:latin typeface="Epilogue"/>
                <a:cs typeface="Epilogue"/>
              </a:rPr>
              <a:t> his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kindness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towards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Ruth,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becomes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dirty="0">
                <a:latin typeface="Epilogue"/>
                <a:cs typeface="Epilogue"/>
              </a:rPr>
              <a:t> participant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God’s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refuge.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245" y="776379"/>
            <a:ext cx="2329815" cy="208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coming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Jesus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Christmas,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God</a:t>
            </a:r>
            <a:r>
              <a:rPr sz="900" dirty="0">
                <a:latin typeface="Epilogue"/>
                <a:cs typeface="Epilogue"/>
              </a:rPr>
              <a:t> is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bringing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refuge.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When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Jesus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greets </a:t>
            </a:r>
            <a:r>
              <a:rPr sz="900" dirty="0">
                <a:latin typeface="Epilogue"/>
                <a:cs typeface="Epilogue"/>
              </a:rPr>
              <a:t>us,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not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only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recognises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presence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God’s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presence!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He,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0" dirty="0">
                <a:latin typeface="Epilogue"/>
                <a:cs typeface="Epilogue"/>
              </a:rPr>
              <a:t>too, </a:t>
            </a:r>
            <a:r>
              <a:rPr sz="900" dirty="0">
                <a:latin typeface="Epilogue"/>
                <a:cs typeface="Epilogue"/>
              </a:rPr>
              <a:t>addresses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many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vulnerable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women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as</a:t>
            </a:r>
            <a:r>
              <a:rPr sz="900" dirty="0">
                <a:latin typeface="Epilogue"/>
                <a:cs typeface="Epilogue"/>
              </a:rPr>
              <a:t> daughters.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He,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too,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goes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beyond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what</a:t>
            </a:r>
            <a:r>
              <a:rPr sz="900" spc="-25" dirty="0">
                <a:latin typeface="Epilogue"/>
                <a:cs typeface="Epilogue"/>
              </a:rPr>
              <a:t> is</a:t>
            </a:r>
            <a:r>
              <a:rPr sz="900" dirty="0">
                <a:latin typeface="Epilogue"/>
                <a:cs typeface="Epilogue"/>
              </a:rPr>
              <a:t> required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in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law,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giving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himself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us,</a:t>
            </a:r>
            <a:r>
              <a:rPr sz="900" dirty="0">
                <a:latin typeface="Epilogue"/>
                <a:cs typeface="Epilogue"/>
              </a:rPr>
              <a:t> even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unto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death.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Just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as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Boaz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was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50" dirty="0">
                <a:latin typeface="Epilogue"/>
                <a:cs typeface="Epilogue"/>
              </a:rPr>
              <a:t>a</a:t>
            </a:r>
            <a:r>
              <a:rPr sz="900" spc="-10" dirty="0">
                <a:latin typeface="Epilogue"/>
                <a:cs typeface="Epilogue"/>
              </a:rPr>
              <a:t> ‘guardian-</a:t>
            </a:r>
            <a:r>
              <a:rPr sz="900" dirty="0">
                <a:latin typeface="Epilogue"/>
                <a:cs typeface="Epilogue"/>
              </a:rPr>
              <a:t>redeemer’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who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embraced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his</a:t>
            </a:r>
            <a:r>
              <a:rPr sz="900" spc="-10" dirty="0">
                <a:latin typeface="Epilogue"/>
                <a:cs typeface="Epilogue"/>
              </a:rPr>
              <a:t> responsibility </a:t>
            </a:r>
            <a:r>
              <a:rPr sz="900" dirty="0">
                <a:latin typeface="Epilogue"/>
                <a:cs typeface="Epilogue"/>
              </a:rPr>
              <a:t>to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care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for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his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relatives</a:t>
            </a:r>
            <a:r>
              <a:rPr sz="900" spc="-5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in</a:t>
            </a:r>
            <a:r>
              <a:rPr sz="900" dirty="0">
                <a:latin typeface="Epilogue"/>
                <a:cs typeface="Epilogue"/>
              </a:rPr>
              <a:t> poverty,</a:t>
            </a:r>
            <a:r>
              <a:rPr sz="900" spc="-3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at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Christmas,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we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celebrate</a:t>
            </a:r>
            <a:r>
              <a:rPr sz="900" spc="-30" dirty="0">
                <a:latin typeface="Epilogue"/>
                <a:cs typeface="Epilogue"/>
              </a:rPr>
              <a:t> </a:t>
            </a:r>
            <a:r>
              <a:rPr sz="900" spc="-25" dirty="0">
                <a:latin typeface="Epilogue"/>
                <a:cs typeface="Epilogue"/>
              </a:rPr>
              <a:t>the</a:t>
            </a:r>
            <a:r>
              <a:rPr sz="900" dirty="0">
                <a:latin typeface="Epilogue"/>
                <a:cs typeface="Epilogue"/>
              </a:rPr>
              <a:t> birth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Jesus,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2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saviour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and</a:t>
            </a:r>
            <a:r>
              <a:rPr sz="900" spc="-20" dirty="0">
                <a:latin typeface="Epilogue"/>
                <a:cs typeface="Epilogue"/>
              </a:rPr>
              <a:t> </a:t>
            </a:r>
            <a:r>
              <a:rPr sz="900" spc="-10" dirty="0">
                <a:latin typeface="Epilogue"/>
                <a:cs typeface="Epilogue"/>
              </a:rPr>
              <a:t>redeemer </a:t>
            </a:r>
            <a:r>
              <a:rPr sz="900" dirty="0">
                <a:latin typeface="Epilogue"/>
                <a:cs typeface="Epilogue"/>
              </a:rPr>
              <a:t>of</a:t>
            </a:r>
            <a:r>
              <a:rPr sz="900" spc="-15" dirty="0">
                <a:latin typeface="Epilogue"/>
                <a:cs typeface="Epilogue"/>
              </a:rPr>
              <a:t> </a:t>
            </a:r>
            <a:r>
              <a:rPr sz="900" dirty="0">
                <a:latin typeface="Epilogue"/>
                <a:cs typeface="Epilogue"/>
              </a:rPr>
              <a:t>the</a:t>
            </a:r>
            <a:r>
              <a:rPr sz="900" spc="-10" dirty="0">
                <a:latin typeface="Epilogue"/>
                <a:cs typeface="Epilogue"/>
              </a:rPr>
              <a:t> world!</a:t>
            </a:r>
            <a:endParaRPr sz="900">
              <a:latin typeface="Epilogue"/>
              <a:cs typeface="Epilogu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209" y="3622845"/>
            <a:ext cx="534670" cy="157480"/>
          </a:xfrm>
          <a:custGeom>
            <a:avLst/>
            <a:gdLst/>
            <a:ahLst/>
            <a:cxnLst/>
            <a:rect l="l" t="t" r="r" b="b"/>
            <a:pathLst>
              <a:path w="534670" h="157479">
                <a:moveTo>
                  <a:pt x="445626" y="156894"/>
                </a:moveTo>
                <a:lnTo>
                  <a:pt x="453801" y="118244"/>
                </a:lnTo>
                <a:lnTo>
                  <a:pt x="467106" y="80477"/>
                </a:lnTo>
                <a:lnTo>
                  <a:pt x="490932" y="45379"/>
                </a:lnTo>
                <a:lnTo>
                  <a:pt x="506637" y="29720"/>
                </a:lnTo>
                <a:lnTo>
                  <a:pt x="510068" y="22613"/>
                </a:lnTo>
                <a:lnTo>
                  <a:pt x="513854" y="15682"/>
                </a:lnTo>
                <a:lnTo>
                  <a:pt x="518883" y="7970"/>
                </a:lnTo>
                <a:lnTo>
                  <a:pt x="520019" y="6187"/>
                </a:lnTo>
                <a:lnTo>
                  <a:pt x="522081" y="3371"/>
                </a:lnTo>
                <a:lnTo>
                  <a:pt x="524865" y="1318"/>
                </a:lnTo>
                <a:lnTo>
                  <a:pt x="525716" y="614"/>
                </a:lnTo>
                <a:lnTo>
                  <a:pt x="526776" y="0"/>
                </a:lnTo>
                <a:lnTo>
                  <a:pt x="527909" y="221"/>
                </a:lnTo>
                <a:lnTo>
                  <a:pt x="529652" y="772"/>
                </a:lnTo>
                <a:lnTo>
                  <a:pt x="530226" y="2919"/>
                </a:lnTo>
                <a:lnTo>
                  <a:pt x="527493" y="2110"/>
                </a:lnTo>
                <a:lnTo>
                  <a:pt x="527068" y="2149"/>
                </a:lnTo>
                <a:lnTo>
                  <a:pt x="509920" y="27358"/>
                </a:lnTo>
                <a:lnTo>
                  <a:pt x="524575" y="31696"/>
                </a:lnTo>
                <a:lnTo>
                  <a:pt x="524750" y="32140"/>
                </a:lnTo>
                <a:lnTo>
                  <a:pt x="523862" y="35889"/>
                </a:lnTo>
                <a:lnTo>
                  <a:pt x="523226" y="38698"/>
                </a:lnTo>
                <a:lnTo>
                  <a:pt x="514095" y="35996"/>
                </a:lnTo>
                <a:lnTo>
                  <a:pt x="507740" y="40924"/>
                </a:lnTo>
                <a:lnTo>
                  <a:pt x="503959" y="45016"/>
                </a:lnTo>
                <a:lnTo>
                  <a:pt x="500041" y="49523"/>
                </a:lnTo>
                <a:lnTo>
                  <a:pt x="498144" y="54493"/>
                </a:lnTo>
                <a:lnTo>
                  <a:pt x="496245" y="53931"/>
                </a:lnTo>
                <a:lnTo>
                  <a:pt x="471817" y="93275"/>
                </a:lnTo>
                <a:lnTo>
                  <a:pt x="459321" y="136124"/>
                </a:lnTo>
                <a:lnTo>
                  <a:pt x="455212" y="156894"/>
                </a:lnTo>
                <a:lnTo>
                  <a:pt x="445626" y="156894"/>
                </a:lnTo>
                <a:close/>
              </a:path>
              <a:path w="534670" h="157479">
                <a:moveTo>
                  <a:pt x="532425" y="156894"/>
                </a:moveTo>
                <a:lnTo>
                  <a:pt x="527833" y="114451"/>
                </a:lnTo>
                <a:lnTo>
                  <a:pt x="526628" y="79457"/>
                </a:lnTo>
                <a:lnTo>
                  <a:pt x="526935" y="62082"/>
                </a:lnTo>
                <a:lnTo>
                  <a:pt x="527980" y="44645"/>
                </a:lnTo>
                <a:lnTo>
                  <a:pt x="529269" y="25712"/>
                </a:lnTo>
                <a:lnTo>
                  <a:pt x="529850" y="16912"/>
                </a:lnTo>
                <a:lnTo>
                  <a:pt x="530127" y="11612"/>
                </a:lnTo>
                <a:lnTo>
                  <a:pt x="529136" y="6736"/>
                </a:lnTo>
                <a:lnTo>
                  <a:pt x="528499" y="3343"/>
                </a:lnTo>
                <a:lnTo>
                  <a:pt x="527719" y="2263"/>
                </a:lnTo>
                <a:lnTo>
                  <a:pt x="527493" y="2110"/>
                </a:lnTo>
                <a:lnTo>
                  <a:pt x="530226" y="2919"/>
                </a:lnTo>
                <a:lnTo>
                  <a:pt x="532489" y="11997"/>
                </a:lnTo>
                <a:lnTo>
                  <a:pt x="531505" y="19978"/>
                </a:lnTo>
                <a:lnTo>
                  <a:pt x="531022" y="28001"/>
                </a:lnTo>
                <a:lnTo>
                  <a:pt x="529110" y="56678"/>
                </a:lnTo>
                <a:lnTo>
                  <a:pt x="528582" y="69607"/>
                </a:lnTo>
                <a:lnTo>
                  <a:pt x="528529" y="83333"/>
                </a:lnTo>
                <a:lnTo>
                  <a:pt x="528865" y="97069"/>
                </a:lnTo>
                <a:lnTo>
                  <a:pt x="531954" y="141837"/>
                </a:lnTo>
                <a:lnTo>
                  <a:pt x="534351" y="156894"/>
                </a:lnTo>
                <a:lnTo>
                  <a:pt x="532425" y="156894"/>
                </a:lnTo>
                <a:close/>
              </a:path>
              <a:path w="534670" h="157479">
                <a:moveTo>
                  <a:pt x="526871" y="2245"/>
                </a:moveTo>
                <a:close/>
              </a:path>
              <a:path w="534670" h="157479">
                <a:moveTo>
                  <a:pt x="524575" y="31696"/>
                </a:moveTo>
                <a:lnTo>
                  <a:pt x="509920" y="27358"/>
                </a:lnTo>
                <a:lnTo>
                  <a:pt x="511022" y="26628"/>
                </a:lnTo>
                <a:lnTo>
                  <a:pt x="511593" y="26290"/>
                </a:lnTo>
                <a:lnTo>
                  <a:pt x="515882" y="23520"/>
                </a:lnTo>
                <a:lnTo>
                  <a:pt x="521302" y="23704"/>
                </a:lnTo>
                <a:lnTo>
                  <a:pt x="523388" y="28689"/>
                </a:lnTo>
                <a:lnTo>
                  <a:pt x="524575" y="31696"/>
                </a:lnTo>
                <a:close/>
              </a:path>
              <a:path w="534670" h="157479">
                <a:moveTo>
                  <a:pt x="512082" y="156894"/>
                </a:moveTo>
                <a:lnTo>
                  <a:pt x="507664" y="117655"/>
                </a:lnTo>
                <a:lnTo>
                  <a:pt x="506905" y="86678"/>
                </a:lnTo>
                <a:lnTo>
                  <a:pt x="507514" y="72703"/>
                </a:lnTo>
                <a:lnTo>
                  <a:pt x="513617" y="38502"/>
                </a:lnTo>
                <a:lnTo>
                  <a:pt x="514095" y="35996"/>
                </a:lnTo>
                <a:lnTo>
                  <a:pt x="523226" y="38698"/>
                </a:lnTo>
                <a:lnTo>
                  <a:pt x="521002" y="47819"/>
                </a:lnTo>
                <a:lnTo>
                  <a:pt x="519465" y="53331"/>
                </a:lnTo>
                <a:lnTo>
                  <a:pt x="518104" y="63035"/>
                </a:lnTo>
                <a:lnTo>
                  <a:pt x="517220" y="71024"/>
                </a:lnTo>
                <a:lnTo>
                  <a:pt x="516704" y="79045"/>
                </a:lnTo>
                <a:lnTo>
                  <a:pt x="516475" y="87083"/>
                </a:lnTo>
                <a:lnTo>
                  <a:pt x="516452" y="95122"/>
                </a:lnTo>
                <a:lnTo>
                  <a:pt x="516896" y="112187"/>
                </a:lnTo>
                <a:lnTo>
                  <a:pt x="518083" y="128981"/>
                </a:lnTo>
                <a:lnTo>
                  <a:pt x="520015" y="145643"/>
                </a:lnTo>
                <a:lnTo>
                  <a:pt x="521785" y="156894"/>
                </a:lnTo>
                <a:lnTo>
                  <a:pt x="512082" y="156894"/>
                </a:lnTo>
                <a:close/>
              </a:path>
              <a:path w="534670" h="157479">
                <a:moveTo>
                  <a:pt x="466423" y="156894"/>
                </a:moveTo>
                <a:lnTo>
                  <a:pt x="473131" y="128045"/>
                </a:lnTo>
                <a:lnTo>
                  <a:pt x="474023" y="123998"/>
                </a:lnTo>
                <a:lnTo>
                  <a:pt x="476118" y="120693"/>
                </a:lnTo>
                <a:lnTo>
                  <a:pt x="476734" y="118969"/>
                </a:lnTo>
                <a:lnTo>
                  <a:pt x="479748" y="106345"/>
                </a:lnTo>
                <a:lnTo>
                  <a:pt x="480991" y="101561"/>
                </a:lnTo>
                <a:lnTo>
                  <a:pt x="488086" y="77295"/>
                </a:lnTo>
                <a:lnTo>
                  <a:pt x="492207" y="64938"/>
                </a:lnTo>
                <a:lnTo>
                  <a:pt x="496245" y="53931"/>
                </a:lnTo>
                <a:lnTo>
                  <a:pt x="498144" y="54493"/>
                </a:lnTo>
                <a:lnTo>
                  <a:pt x="495578" y="61215"/>
                </a:lnTo>
                <a:lnTo>
                  <a:pt x="491933" y="71714"/>
                </a:lnTo>
                <a:lnTo>
                  <a:pt x="491200" y="73906"/>
                </a:lnTo>
                <a:lnTo>
                  <a:pt x="489547" y="79113"/>
                </a:lnTo>
                <a:lnTo>
                  <a:pt x="482369" y="103688"/>
                </a:lnTo>
                <a:lnTo>
                  <a:pt x="479166" y="116941"/>
                </a:lnTo>
                <a:lnTo>
                  <a:pt x="491735" y="120662"/>
                </a:lnTo>
                <a:lnTo>
                  <a:pt x="492164" y="121177"/>
                </a:lnTo>
                <a:lnTo>
                  <a:pt x="492216" y="121325"/>
                </a:lnTo>
                <a:lnTo>
                  <a:pt x="485377" y="119301"/>
                </a:lnTo>
                <a:lnTo>
                  <a:pt x="480492" y="120082"/>
                </a:lnTo>
                <a:lnTo>
                  <a:pt x="471258" y="156894"/>
                </a:lnTo>
                <a:lnTo>
                  <a:pt x="466423" y="156894"/>
                </a:lnTo>
                <a:close/>
              </a:path>
              <a:path w="534670" h="157479">
                <a:moveTo>
                  <a:pt x="491735" y="120662"/>
                </a:moveTo>
                <a:lnTo>
                  <a:pt x="479166" y="116941"/>
                </a:lnTo>
                <a:lnTo>
                  <a:pt x="479593" y="116561"/>
                </a:lnTo>
                <a:lnTo>
                  <a:pt x="480044" y="116195"/>
                </a:lnTo>
                <a:lnTo>
                  <a:pt x="480526" y="115867"/>
                </a:lnTo>
                <a:lnTo>
                  <a:pt x="487508" y="115571"/>
                </a:lnTo>
                <a:lnTo>
                  <a:pt x="491735" y="120662"/>
                </a:lnTo>
                <a:close/>
              </a:path>
              <a:path w="534670" h="157479">
                <a:moveTo>
                  <a:pt x="495429" y="156894"/>
                </a:moveTo>
                <a:lnTo>
                  <a:pt x="485377" y="119301"/>
                </a:lnTo>
                <a:lnTo>
                  <a:pt x="492216" y="121325"/>
                </a:lnTo>
                <a:lnTo>
                  <a:pt x="500272" y="156894"/>
                </a:lnTo>
                <a:lnTo>
                  <a:pt x="495429" y="156894"/>
                </a:lnTo>
                <a:close/>
              </a:path>
              <a:path w="534670" h="157479">
                <a:moveTo>
                  <a:pt x="10913" y="120888"/>
                </a:moveTo>
                <a:lnTo>
                  <a:pt x="8751" y="120249"/>
                </a:lnTo>
                <a:lnTo>
                  <a:pt x="8040" y="117875"/>
                </a:lnTo>
                <a:lnTo>
                  <a:pt x="7368" y="115493"/>
                </a:lnTo>
                <a:lnTo>
                  <a:pt x="6767" y="113087"/>
                </a:lnTo>
                <a:lnTo>
                  <a:pt x="6908" y="112223"/>
                </a:lnTo>
                <a:lnTo>
                  <a:pt x="7699" y="111843"/>
                </a:lnTo>
                <a:lnTo>
                  <a:pt x="8271" y="111984"/>
                </a:lnTo>
                <a:lnTo>
                  <a:pt x="8501" y="112387"/>
                </a:lnTo>
                <a:lnTo>
                  <a:pt x="9372" y="115450"/>
                </a:lnTo>
                <a:lnTo>
                  <a:pt x="10240" y="118769"/>
                </a:lnTo>
                <a:lnTo>
                  <a:pt x="10913" y="120888"/>
                </a:lnTo>
                <a:close/>
              </a:path>
              <a:path w="534670" h="157479">
                <a:moveTo>
                  <a:pt x="11008" y="121188"/>
                </a:moveTo>
                <a:lnTo>
                  <a:pt x="1238" y="118289"/>
                </a:lnTo>
                <a:lnTo>
                  <a:pt x="839" y="118092"/>
                </a:lnTo>
                <a:lnTo>
                  <a:pt x="598" y="118014"/>
                </a:lnTo>
                <a:lnTo>
                  <a:pt x="397" y="117776"/>
                </a:lnTo>
                <a:lnTo>
                  <a:pt x="0" y="117044"/>
                </a:lnTo>
                <a:lnTo>
                  <a:pt x="443" y="116269"/>
                </a:lnTo>
                <a:lnTo>
                  <a:pt x="1720" y="116247"/>
                </a:lnTo>
                <a:lnTo>
                  <a:pt x="2211" y="116735"/>
                </a:lnTo>
                <a:lnTo>
                  <a:pt x="2760" y="116955"/>
                </a:lnTo>
                <a:lnTo>
                  <a:pt x="5865" y="118616"/>
                </a:lnTo>
                <a:lnTo>
                  <a:pt x="8751" y="120249"/>
                </a:lnTo>
                <a:lnTo>
                  <a:pt x="10913" y="120888"/>
                </a:lnTo>
                <a:lnTo>
                  <a:pt x="11008" y="121188"/>
                </a:lnTo>
                <a:close/>
              </a:path>
              <a:path w="534670" h="157479">
                <a:moveTo>
                  <a:pt x="15652" y="134197"/>
                </a:moveTo>
                <a:lnTo>
                  <a:pt x="13334" y="133511"/>
                </a:lnTo>
                <a:lnTo>
                  <a:pt x="11987" y="130007"/>
                </a:lnTo>
                <a:lnTo>
                  <a:pt x="10726" y="126479"/>
                </a:lnTo>
                <a:lnTo>
                  <a:pt x="9578" y="122906"/>
                </a:lnTo>
                <a:lnTo>
                  <a:pt x="4810" y="120203"/>
                </a:lnTo>
                <a:lnTo>
                  <a:pt x="3304" y="119386"/>
                </a:lnTo>
                <a:lnTo>
                  <a:pt x="1158" y="118265"/>
                </a:lnTo>
                <a:lnTo>
                  <a:pt x="11008" y="121188"/>
                </a:lnTo>
                <a:lnTo>
                  <a:pt x="11140" y="121605"/>
                </a:lnTo>
                <a:lnTo>
                  <a:pt x="15412" y="124054"/>
                </a:lnTo>
                <a:lnTo>
                  <a:pt x="19770" y="126608"/>
                </a:lnTo>
                <a:lnTo>
                  <a:pt x="12023" y="124315"/>
                </a:lnTo>
                <a:lnTo>
                  <a:pt x="13332" y="128164"/>
                </a:lnTo>
                <a:lnTo>
                  <a:pt x="14870" y="132252"/>
                </a:lnTo>
                <a:lnTo>
                  <a:pt x="15652" y="134197"/>
                </a:lnTo>
                <a:close/>
              </a:path>
              <a:path w="534670" h="157479">
                <a:moveTo>
                  <a:pt x="74940" y="156894"/>
                </a:moveTo>
                <a:lnTo>
                  <a:pt x="43117" y="141218"/>
                </a:lnTo>
                <a:lnTo>
                  <a:pt x="22713" y="130448"/>
                </a:lnTo>
                <a:lnTo>
                  <a:pt x="19134" y="128432"/>
                </a:lnTo>
                <a:lnTo>
                  <a:pt x="12023" y="124315"/>
                </a:lnTo>
                <a:lnTo>
                  <a:pt x="19770" y="126608"/>
                </a:lnTo>
                <a:lnTo>
                  <a:pt x="23960" y="128961"/>
                </a:lnTo>
                <a:lnTo>
                  <a:pt x="44359" y="139713"/>
                </a:lnTo>
                <a:lnTo>
                  <a:pt x="79173" y="156894"/>
                </a:lnTo>
                <a:lnTo>
                  <a:pt x="74940" y="156894"/>
                </a:lnTo>
                <a:close/>
              </a:path>
              <a:path w="534670" h="157479">
                <a:moveTo>
                  <a:pt x="23483" y="156894"/>
                </a:moveTo>
                <a:lnTo>
                  <a:pt x="22240" y="154255"/>
                </a:lnTo>
                <a:lnTo>
                  <a:pt x="20611" y="150668"/>
                </a:lnTo>
                <a:lnTo>
                  <a:pt x="10234" y="138510"/>
                </a:lnTo>
                <a:lnTo>
                  <a:pt x="5057" y="132560"/>
                </a:lnTo>
                <a:lnTo>
                  <a:pt x="4311" y="131561"/>
                </a:lnTo>
                <a:lnTo>
                  <a:pt x="3103" y="130746"/>
                </a:lnTo>
                <a:lnTo>
                  <a:pt x="2438" y="127880"/>
                </a:lnTo>
                <a:lnTo>
                  <a:pt x="4075" y="126280"/>
                </a:lnTo>
                <a:lnTo>
                  <a:pt x="5651" y="126718"/>
                </a:lnTo>
                <a:lnTo>
                  <a:pt x="6925" y="126974"/>
                </a:lnTo>
                <a:lnTo>
                  <a:pt x="7573" y="128258"/>
                </a:lnTo>
                <a:lnTo>
                  <a:pt x="8629" y="129137"/>
                </a:lnTo>
                <a:lnTo>
                  <a:pt x="10077" y="130505"/>
                </a:lnTo>
                <a:lnTo>
                  <a:pt x="13334" y="133511"/>
                </a:lnTo>
                <a:lnTo>
                  <a:pt x="15652" y="134197"/>
                </a:lnTo>
                <a:lnTo>
                  <a:pt x="16552" y="136433"/>
                </a:lnTo>
                <a:lnTo>
                  <a:pt x="25049" y="143918"/>
                </a:lnTo>
                <a:lnTo>
                  <a:pt x="33943" y="151495"/>
                </a:lnTo>
                <a:lnTo>
                  <a:pt x="40445" y="156894"/>
                </a:lnTo>
                <a:lnTo>
                  <a:pt x="38104" y="156894"/>
                </a:lnTo>
                <a:lnTo>
                  <a:pt x="30203" y="154556"/>
                </a:lnTo>
                <a:lnTo>
                  <a:pt x="32202" y="156894"/>
                </a:lnTo>
                <a:lnTo>
                  <a:pt x="28362" y="156894"/>
                </a:lnTo>
                <a:lnTo>
                  <a:pt x="25113" y="155933"/>
                </a:lnTo>
                <a:lnTo>
                  <a:pt x="25574" y="156894"/>
                </a:lnTo>
                <a:lnTo>
                  <a:pt x="23483" y="156894"/>
                </a:lnTo>
                <a:close/>
              </a:path>
              <a:path w="534670" h="157479">
                <a:moveTo>
                  <a:pt x="32974" y="156894"/>
                </a:moveTo>
                <a:lnTo>
                  <a:pt x="30203" y="154556"/>
                </a:lnTo>
                <a:lnTo>
                  <a:pt x="38104" y="156894"/>
                </a:lnTo>
                <a:lnTo>
                  <a:pt x="32974" y="156894"/>
                </a:lnTo>
                <a:close/>
              </a:path>
              <a:path w="534670" h="157479">
                <a:moveTo>
                  <a:pt x="25939" y="156894"/>
                </a:moveTo>
                <a:lnTo>
                  <a:pt x="25113" y="155933"/>
                </a:lnTo>
                <a:lnTo>
                  <a:pt x="28362" y="156894"/>
                </a:lnTo>
                <a:lnTo>
                  <a:pt x="25939" y="156894"/>
                </a:lnTo>
                <a:close/>
              </a:path>
            </a:pathLst>
          </a:custGeom>
          <a:solidFill>
            <a:srgbClr val="E7BD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3348" y="3154897"/>
            <a:ext cx="970867" cy="6248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3697</Words>
  <Application>Microsoft Office PowerPoint</Application>
  <PresentationFormat>Custom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Narrow</vt:lpstr>
      <vt:lpstr>Epilogue</vt:lpstr>
      <vt:lpstr>Epilogue Medium</vt:lpstr>
      <vt:lpstr>Epilogue SemiBold</vt:lpstr>
      <vt:lpstr>Verdana</vt:lpstr>
      <vt:lpstr>Office Theme</vt:lpstr>
      <vt:lpstr>An Advent Reflection</vt:lpstr>
      <vt:lpstr>whole biblical story anticipates with many promises and signposts.</vt:lpstr>
      <vt:lpstr>PowerPoint Presentation</vt:lpstr>
      <vt:lpstr>The House of Bread</vt:lpstr>
      <vt:lpstr>PowerPoint Presentation</vt:lpstr>
      <vt:lpstr>Hope in drought</vt:lpstr>
      <vt:lpstr>‘The pastor gave us hope and promised to walk with us until our lives improved.’</vt:lpstr>
      <vt:lpstr>Wings of Refuge</vt:lpstr>
      <vt:lpstr>PowerPoint Presentation</vt:lpstr>
      <vt:lpstr>Beyond the Call</vt:lpstr>
      <vt:lpstr>PowerPoint Presentation</vt:lpstr>
      <vt:lpstr>Scandal &amp; Honour</vt:lpstr>
      <vt:lpstr>PowerPoint Presentation</vt:lpstr>
      <vt:lpstr>A place to belong</vt:lpstr>
      <vt:lpstr>PowerPoint Presentation</vt:lpstr>
      <vt:lpstr>Jesus’ Family Tree</vt:lpstr>
      <vt:lpstr>PowerPoint Presentation</vt:lpstr>
      <vt:lpstr>Commitment to Community</vt:lpstr>
      <vt:lpstr>‘Knowledge through training delivery is a huge gift for us.’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Advent 2023 (14.85 × 10.5 cm) Final Version</dc:title>
  <dc:creator>Katherine Davies</dc:creator>
  <cp:keywords>DAFs4E0neOE,BAFJVQVUSCM</cp:keywords>
  <cp:lastModifiedBy>Katherine Davies</cp:lastModifiedBy>
  <cp:revision>1</cp:revision>
  <dcterms:created xsi:type="dcterms:W3CDTF">2023-11-13T22:31:29Z</dcterms:created>
  <dcterms:modified xsi:type="dcterms:W3CDTF">2023-11-13T23:02:08Z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2023-11-13T00:00:00Z</vt:filetime>
  </property>
  <property fmtid="{D5CDD505-2E9C-101B-9397-08002B2CF9AE}" pid="3" name="Creator">
    <vt:lpwstr>Canva</vt:lpwstr>
  </property>
  <property fmtid="{D5CDD505-2E9C-101B-9397-08002B2CF9AE}" pid="4" name="LastSaved">
    <vt:filetime>2023-11-13T00:00:00Z</vt:filetime>
  </property>
  <property fmtid="{D5CDD505-2E9C-101B-9397-08002B2CF9AE}" pid="5" name="Producer">
    <vt:lpwstr>Canva</vt:lpwstr>
  </property>
</Properties>
</file>