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AD1FD-4F58-4373-BC7C-3AFF8A028584}" v="1" dt="2023-02-15T21:46:36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62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39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06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04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988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159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04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84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325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15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502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EB6A-FB67-4E57-BFB0-311D6B5922B6}" type="datetimeFigureOut">
              <a:rPr lang="en-AU" smtClean="0"/>
              <a:t>16/02/2023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681E-82D7-4215-8424-8C76ED832A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885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170" y="95435"/>
            <a:ext cx="9430170" cy="66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1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99" y="190870"/>
            <a:ext cx="9160198" cy="64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1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8071" y="-88777"/>
            <a:ext cx="9825710" cy="69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6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291" y="-88777"/>
            <a:ext cx="9825710" cy="69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6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6028" y="-489"/>
            <a:ext cx="9650027" cy="685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6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0" y="302905"/>
            <a:ext cx="9072299" cy="64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870"/>
            <a:ext cx="9160198" cy="64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7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870"/>
            <a:ext cx="9160198" cy="64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36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185"/>
            <a:ext cx="9133264" cy="64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9"/>
            <a:ext cx="9103694" cy="64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0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4313" y="-88777"/>
            <a:ext cx="9825710" cy="69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2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182"/>
            <a:ext cx="9147642" cy="64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1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6" y="266330"/>
            <a:ext cx="9120707" cy="63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6596"/>
            <a:ext cx="9144001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4" y="289588"/>
            <a:ext cx="9109971" cy="64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9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3192"/>
            <a:ext cx="9144000" cy="646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8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6596"/>
            <a:ext cx="9144001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7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898"/>
            <a:ext cx="9813153" cy="69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" y="150920"/>
            <a:ext cx="9122526" cy="64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5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5B6-DE38-49D2-5F8C-249A9B1F9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62228-19BF-B52E-F65F-C0EA2891D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6CB82-C5BF-8D03-C335-AEED0F0E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871"/>
            <a:ext cx="9160197" cy="64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39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86240A3D4A3A4B9D95B78FDB2A7D40" ma:contentTypeVersion="16" ma:contentTypeDescription="Create a new document." ma:contentTypeScope="" ma:versionID="ab8ac352ce30ae9a3ea448f4dd8b1af4">
  <xsd:schema xmlns:xsd="http://www.w3.org/2001/XMLSchema" xmlns:xs="http://www.w3.org/2001/XMLSchema" xmlns:p="http://schemas.microsoft.com/office/2006/metadata/properties" xmlns:ns2="8819a26c-12aa-4674-9909-4dd45bdc250f" xmlns:ns3="ca43087d-e4fa-476a-be94-1cfefdf0a24c" xmlns:ns4="32954bea-24b2-4beb-9246-bb733aa12e74" targetNamespace="http://schemas.microsoft.com/office/2006/metadata/properties" ma:root="true" ma:fieldsID="e865baaa5e1fb516bc6539fae023c857" ns2:_="" ns3:_="" ns4:_="">
    <xsd:import namespace="8819a26c-12aa-4674-9909-4dd45bdc250f"/>
    <xsd:import namespace="ca43087d-e4fa-476a-be94-1cfefdf0a24c"/>
    <xsd:import namespace="32954bea-24b2-4beb-9246-bb733aa12e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9a26c-12aa-4674-9909-4dd45bdc25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e4773e-1811-41ed-95c0-6d37bd796b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3087d-e4fa-476a-be94-1cfefdf0a2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54bea-24b2-4beb-9246-bb733aa12e7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aec25ea-0d36-4ca1-aa78-0aba3a6f70b3}" ma:internalName="TaxCatchAll" ma:showField="CatchAllData" ma:web="32954bea-24b2-4beb-9246-bb733aa12e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19a26c-12aa-4674-9909-4dd45bdc250f">
      <Terms xmlns="http://schemas.microsoft.com/office/infopath/2007/PartnerControls"/>
    </lcf76f155ced4ddcb4097134ff3c332f>
    <TaxCatchAll xmlns="32954bea-24b2-4beb-9246-bb733aa12e74" xsi:nil="true"/>
  </documentManagement>
</p:properties>
</file>

<file path=customXml/itemProps1.xml><?xml version="1.0" encoding="utf-8"?>
<ds:datastoreItem xmlns:ds="http://schemas.openxmlformats.org/officeDocument/2006/customXml" ds:itemID="{85D1B30F-3207-4223-BEF7-0A7F0BBF4D18}"/>
</file>

<file path=customXml/itemProps2.xml><?xml version="1.0" encoding="utf-8"?>
<ds:datastoreItem xmlns:ds="http://schemas.openxmlformats.org/officeDocument/2006/customXml" ds:itemID="{3F6F2CAB-8DBD-4BCC-89A8-0616E2F333AD}"/>
</file>

<file path=customXml/itemProps3.xml><?xml version="1.0" encoding="utf-8"?>
<ds:datastoreItem xmlns:ds="http://schemas.openxmlformats.org/officeDocument/2006/customXml" ds:itemID="{6603019F-BCEA-4A6D-BE36-3ADF6ED987A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Sterling</dc:creator>
  <cp:lastModifiedBy>Darren Sterling</cp:lastModifiedBy>
  <cp:revision>1</cp:revision>
  <dcterms:created xsi:type="dcterms:W3CDTF">2023-02-15T21:31:59Z</dcterms:created>
  <dcterms:modified xsi:type="dcterms:W3CDTF">2023-02-15T21:46:41Z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0x0101001C86240A3D4A3A4B9D95B78FDB2A7D40</vt:lpwstr>
  </property>
</Properties>
</file>